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109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F3503-A930-5FD4-2FC8-B75E9585F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277480-9E68-8CC7-D469-048ACD2D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C1237E-65A4-63EE-3A2D-0B459769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BB2ED7-3B68-FF2F-2FEA-A579ECCB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8FC94B-FD29-A2F7-CC53-EF873409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6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1CE7A-4FE8-4492-B035-0F070975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C16241-ED93-0CFC-951C-F1C70B5C8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8885D7-BAF2-3A0E-0D7D-BA4B77A8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1836FA-B25F-B219-DA9A-E3F4217A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595145-B320-996A-EFCF-3D60FEDF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93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9F6E15-7204-29F5-5A90-920323414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1102FB-B096-BD83-ADF0-CD78BB25B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E46CA2-EFDA-712B-D754-36F72AF5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2CEFB4-950B-2449-7FBC-155D0D45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F009E6-F2C6-96B3-D1F2-2E206DBF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200B2-9ED5-76D5-4B58-D6727742C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C45B80-2B3B-DD1B-2374-D3B6A75FE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32D5E5-9DF2-20D9-EF47-5CB9CD06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91046-25C5-B21F-A888-B4559C43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7E9A08-C2E2-0682-F5BE-089CE970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69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70DE0-6A01-EC84-2C2B-A9A94BD8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3061D2-C81B-DC79-1896-B264D7465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99970C-2167-74C0-616A-21EE835E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569213-936B-E8D6-CC1F-819B6D4A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B4A1D1-D448-9A0E-124B-25DC1849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83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5DD7E-5CA7-EED7-2557-F65F4AA2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A782BF-FACA-26EA-6322-2C5D7D9F7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B7BF2B-F328-9E9E-349F-938ED47C2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39E836-7C91-AC1F-F12A-96928890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A6C418-9F9C-3D8E-00E4-741FB732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CE33EF-1CB9-E5C2-8052-48FCD86C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3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49005-5937-C864-60A3-56DD90B1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2515F-A91B-9524-CF87-ED98C3B15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2B63D0-EFE3-D12C-A0FE-D64DA1E27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37563A-7F3B-40A9-2FB9-72CCF0BCD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F754A4-6657-7652-74F5-07045B0B5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090CCD-AA34-6502-D498-99588F41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C5FE62-1EBC-0F79-622B-D1D51722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2B8F81-AD1E-4788-04EF-85119941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35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05A6-0F93-9812-F728-78024139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F9ED56-8E97-285F-AE43-686E8B0B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FA8448-3B42-4EE2-EE53-EA9AC84D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DE364F-2B8C-96F0-AB68-ABAC0EEA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7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56411D-E178-951D-8661-94F873A9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BC17F7-8B47-03AC-67EA-81088F1F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8E2A1A-0983-4CFB-568B-8B2DF2E9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93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A0693-318C-FFEC-3FC3-8585A26F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D3B70-9644-EB8E-0852-4DF995BD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82E8A8-7FE7-2225-4DAA-B82E138A4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EDADB6-F1EA-90DC-C8B2-69B0070F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107453-C6E7-6547-F1DB-7870981B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2AC7E-DF2F-5F51-3EF5-DD29E235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63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AFE5-0B51-078D-D071-E28F94C6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733A27-0204-9665-6D71-A3BD48EED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580033-1FF0-23F5-E3C4-9D48420A9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6B48F0-C385-49F2-302B-177FF1DB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BE13-1601-4BB0-BF6C-FD54E788D0C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820719-BB2E-D7EE-6315-8E0B9FEC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80FE3A-BB40-4B1C-BAEC-42C4F8CC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15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491574-A0A9-B381-B977-EBDBA2B1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ACC720-D6E0-97A2-2588-0FC7F237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C326A2-39E0-05D5-E958-37BA6F322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BBE13-1601-4BB0-BF6C-FD54E788D0C5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1EA832-5793-0D46-F712-39AA5DCF8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C2F9E8-3E3A-CEEB-6F57-03FBE6C47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5C8E-B2C4-41A3-ACBE-95CB4CE53A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55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hp-while-e-do-while/38310#:~:text=Estruturas%20de%20repeti%C3%A7%C3%A3o%20s%C3%A3o%20recursos,%2C%20while%20e%20do%2Dwhile" TargetMode="External"/><Relationship Id="rId2" Type="http://schemas.openxmlformats.org/officeDocument/2006/relationships/hyperlink" Target="https://www.devmedia.com.br/php-estruturas-de-repeticao-for-e-foreach/382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 que é PHP? [Guia para iniciantes] – Aplicativos e Software – Tecnoblog">
            <a:extLst>
              <a:ext uri="{FF2B5EF4-FFF2-40B4-BE49-F238E27FC236}">
                <a16:creationId xmlns:a16="http://schemas.microsoft.com/office/drawing/2014/main" id="{C8569313-70CD-605A-0368-1D5807EF0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7" r="11135"/>
          <a:stretch/>
        </p:blipFill>
        <p:spPr bwMode="auto">
          <a:xfrm>
            <a:off x="-1" y="0"/>
            <a:ext cx="7009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5905851" y="0"/>
            <a:ext cx="628615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0750" y="3093890"/>
            <a:ext cx="5336351" cy="1039198"/>
          </a:xfrm>
        </p:spPr>
        <p:txBody>
          <a:bodyPr>
            <a:noAutofit/>
          </a:bodyPr>
          <a:lstStyle/>
          <a:p>
            <a:r>
              <a:rPr lang="pt-BR" sz="13800" dirty="0">
                <a:solidFill>
                  <a:schemeClr val="bg1"/>
                </a:solidFill>
                <a:latin typeface="All The Roll - Personal Use" pitchFamily="50" charset="0"/>
              </a:rPr>
              <a:t>AULA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266CD4-1299-A85B-265E-D692870A4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0583" y="3613489"/>
            <a:ext cx="4189691" cy="704088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PHP com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22893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572" y="649224"/>
            <a:ext cx="5940917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2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890" y="2536722"/>
            <a:ext cx="7138219" cy="224175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19600" dirty="0">
                <a:latin typeface="000_INSOMNIAC_COMIC_DIALOGUE" panose="02000603000000000000" pitchFamily="2" charset="0"/>
              </a:rPr>
              <a:t>.</a:t>
            </a:r>
            <a:r>
              <a:rPr lang="pt-BR" sz="4000" dirty="0">
                <a:latin typeface="000_INSOMNIAC_COMIC_DIALOGUE" panose="02000603000000000000" pitchFamily="2" charset="0"/>
              </a:rPr>
              <a:t> </a:t>
            </a:r>
            <a:r>
              <a:rPr lang="pt-BR" dirty="0">
                <a:latin typeface="000_INSOMNIAC_COMIC_DIALOGUE" panose="02000603000000000000" pitchFamily="2" charset="0"/>
              </a:rPr>
              <a:t>(ponto)</a:t>
            </a:r>
            <a:endParaRPr lang="pt-BR" sz="3200" b="1" dirty="0">
              <a:latin typeface="000_INSOMNIAC_COMIC_DIALOGUE" panose="02000603000000000000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69" y="161438"/>
            <a:ext cx="2828741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concatenação</a:t>
            </a:r>
            <a:endParaRPr lang="pt-BR" sz="80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1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572" y="649224"/>
            <a:ext cx="5940917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2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019" y="3379840"/>
            <a:ext cx="3188110" cy="598884"/>
          </a:xfrm>
        </p:spPr>
        <p:txBody>
          <a:bodyPr>
            <a:normAutofit lnSpcReduction="10000"/>
          </a:bodyPr>
          <a:lstStyle/>
          <a:p>
            <a:r>
              <a:rPr lang="pt-BR" sz="4000" dirty="0">
                <a:latin typeface="000_INSOMNIAC_COMIC_DIALOGUE" panose="02000603000000000000" pitchFamily="2" charset="0"/>
              </a:rPr>
              <a:t>% Módulo</a:t>
            </a:r>
            <a:endParaRPr lang="pt-BR" sz="4400" b="1" dirty="0">
              <a:latin typeface="000_INSOMNIAC_COMIC_DIALOGUE" panose="02000603000000000000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69" y="161438"/>
            <a:ext cx="7379503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Operadores Matemáticos</a:t>
            </a:r>
            <a:endParaRPr lang="pt-BR" sz="80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8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572" y="649224"/>
            <a:ext cx="5940917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2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70" y="161438"/>
            <a:ext cx="4775528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Operadores de comparação</a:t>
            </a:r>
            <a:endParaRPr lang="pt-BR" sz="80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B657377-0DE7-6808-9EAC-240FC5EF5A7B}"/>
              </a:ext>
            </a:extLst>
          </p:cNvPr>
          <p:cNvGrpSpPr/>
          <p:nvPr/>
        </p:nvGrpSpPr>
        <p:grpSpPr>
          <a:xfrm>
            <a:off x="2580730" y="2076246"/>
            <a:ext cx="6767684" cy="3679714"/>
            <a:chOff x="2083851" y="1961946"/>
            <a:chExt cx="6767684" cy="3679714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DA447D9D-166A-CBAA-47F0-3E8F699757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03" r="1864" b="82854"/>
            <a:stretch/>
          </p:blipFill>
          <p:spPr>
            <a:xfrm>
              <a:off x="2192357" y="1961946"/>
              <a:ext cx="6533002" cy="1890941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1B92304E-7349-70FE-98D0-DC9612F5A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3782"/>
            <a:stretch/>
          </p:blipFill>
          <p:spPr>
            <a:xfrm>
              <a:off x="2083851" y="3852887"/>
              <a:ext cx="6767684" cy="178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878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572" y="649224"/>
            <a:ext cx="5940917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2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70" y="161438"/>
            <a:ext cx="4775528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Operadores Lógicos</a:t>
            </a:r>
            <a:endParaRPr lang="pt-BR" sz="80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B657377-0DE7-6808-9EAC-240FC5EF5A7B}"/>
              </a:ext>
            </a:extLst>
          </p:cNvPr>
          <p:cNvGrpSpPr/>
          <p:nvPr/>
        </p:nvGrpSpPr>
        <p:grpSpPr>
          <a:xfrm>
            <a:off x="2580730" y="2076246"/>
            <a:ext cx="6767684" cy="3679714"/>
            <a:chOff x="2083851" y="1961946"/>
            <a:chExt cx="6767684" cy="3679714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DA447D9D-166A-CBAA-47F0-3E8F699757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03" r="1864" b="82854"/>
            <a:stretch/>
          </p:blipFill>
          <p:spPr>
            <a:xfrm>
              <a:off x="2192357" y="1961946"/>
              <a:ext cx="6533002" cy="1890941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1B92304E-7349-70FE-98D0-DC9612F5A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3782"/>
            <a:stretch/>
          </p:blipFill>
          <p:spPr>
            <a:xfrm>
              <a:off x="2083851" y="3852887"/>
              <a:ext cx="6767684" cy="1788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04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572" y="649224"/>
            <a:ext cx="5940917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2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876" y="3265540"/>
            <a:ext cx="6735624" cy="598884"/>
          </a:xfrm>
        </p:spPr>
        <p:txBody>
          <a:bodyPr>
            <a:normAutofit fontScale="25000" lnSpcReduction="20000"/>
          </a:bodyPr>
          <a:lstStyle/>
          <a:p>
            <a:r>
              <a:rPr lang="pt-BR" sz="4000" dirty="0">
                <a:latin typeface="000_INSOMNIAC_COMIC_DIALOGUE" panose="02000603000000000000" pitchFamily="2" charset="0"/>
                <a:hlinkClick r:id="rId2"/>
              </a:rPr>
              <a:t>https://www.devmedia.com.br/php-estruturas-de-repeticao-for-e-foreach/38221</a:t>
            </a:r>
            <a:endParaRPr lang="pt-BR" sz="4000" dirty="0">
              <a:latin typeface="000_INSOMNIAC_COMIC_DIALOGUE" panose="02000603000000000000" pitchFamily="2" charset="0"/>
            </a:endParaRPr>
          </a:p>
          <a:p>
            <a:r>
              <a:rPr lang="pt-BR" sz="4400" b="1" dirty="0">
                <a:latin typeface="000_INSOMNIAC_COMIC_DIALOGUE" panose="02000603000000000000" pitchFamily="2" charset="0"/>
                <a:hlinkClick r:id="rId3"/>
              </a:rPr>
              <a:t>https://www.devmedia.com.br/php-</a:t>
            </a:r>
            <a:r>
              <a:rPr lang="pt-BR" sz="4400" b="1" dirty="0" err="1">
                <a:latin typeface="000_INSOMNIAC_COMIC_DIALOGUE" panose="02000603000000000000" pitchFamily="2" charset="0"/>
                <a:hlinkClick r:id="rId3"/>
              </a:rPr>
              <a:t>while</a:t>
            </a:r>
            <a:r>
              <a:rPr lang="pt-BR" sz="4400" b="1" dirty="0">
                <a:latin typeface="000_INSOMNIAC_COMIC_DIALOGUE" panose="02000603000000000000" pitchFamily="2" charset="0"/>
                <a:hlinkClick r:id="rId3"/>
              </a:rPr>
              <a:t>-e-do-</a:t>
            </a:r>
            <a:r>
              <a:rPr lang="pt-BR" sz="4400" b="1" dirty="0" err="1">
                <a:latin typeface="000_INSOMNIAC_COMIC_DIALOGUE" panose="02000603000000000000" pitchFamily="2" charset="0"/>
                <a:hlinkClick r:id="rId3"/>
              </a:rPr>
              <a:t>while</a:t>
            </a:r>
            <a:r>
              <a:rPr lang="pt-BR" sz="4400" b="1" dirty="0">
                <a:latin typeface="000_INSOMNIAC_COMIC_DIALOGUE" panose="02000603000000000000" pitchFamily="2" charset="0"/>
                <a:hlinkClick r:id="rId3"/>
              </a:rPr>
              <a:t>/38310#:~:</a:t>
            </a:r>
            <a:r>
              <a:rPr lang="pt-BR" sz="4400" b="1" dirty="0" err="1">
                <a:latin typeface="000_INSOMNIAC_COMIC_DIALOGUE" panose="02000603000000000000" pitchFamily="2" charset="0"/>
                <a:hlinkClick r:id="rId3"/>
              </a:rPr>
              <a:t>text</a:t>
            </a:r>
            <a:r>
              <a:rPr lang="pt-BR" sz="4400" b="1" dirty="0">
                <a:latin typeface="000_INSOMNIAC_COMIC_DIALOGUE" panose="02000603000000000000" pitchFamily="2" charset="0"/>
                <a:hlinkClick r:id="rId3"/>
              </a:rPr>
              <a:t>=Estruturas%20de%20repeti%C3%A7%C3%A3o%20s%C3%A3o%20recursos,%2C%20while%20e%20do%2Dwhile</a:t>
            </a:r>
            <a:r>
              <a:rPr lang="pt-BR" sz="4400" b="1" dirty="0">
                <a:latin typeface="000_INSOMNIAC_COMIC_DIALOGUE" panose="02000603000000000000" pitchFamily="2" charset="0"/>
              </a:rPr>
              <a:t>.</a:t>
            </a:r>
          </a:p>
          <a:p>
            <a:endParaRPr lang="pt-BR" sz="4400" b="1" dirty="0">
              <a:latin typeface="000_INSOMNIAC_COMIC_DIALOGUE" panose="02000603000000000000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69" y="161438"/>
            <a:ext cx="7379503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Operadores Matemáticos</a:t>
            </a:r>
            <a:endParaRPr lang="pt-BR" sz="80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49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89D9AF-8FEB-5B01-53F9-918D519E0E53}"/>
              </a:ext>
            </a:extLst>
          </p:cNvPr>
          <p:cNvSpPr/>
          <p:nvPr/>
        </p:nvSpPr>
        <p:spPr>
          <a:xfrm>
            <a:off x="1" y="0"/>
            <a:ext cx="12192000" cy="1298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088B-8B04-5F93-8551-A9197D30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572" y="649224"/>
            <a:ext cx="5940917" cy="564882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AULA 2 </a:t>
            </a:r>
            <a: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- PHP com Banco de Dados</a:t>
            </a:r>
            <a:br>
              <a:rPr lang="pt-BR" sz="3200" dirty="0">
                <a:solidFill>
                  <a:schemeClr val="bg1"/>
                </a:solidFill>
                <a:latin typeface="000_INSOMNIAC_COMIC_DIALOGUE" panose="02000603000000000000" pitchFamily="2" charset="0"/>
              </a:rPr>
            </a:br>
            <a:endParaRPr lang="pt-BR" sz="32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70E260-B4D3-54EA-79C4-A2CAF1CE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7672"/>
            <a:ext cx="10515600" cy="951959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000_INSOMNIAC_COMIC_DIALOGUE" panose="02000603000000000000" pitchFamily="2" charset="0"/>
              </a:rPr>
              <a:t>Vetores indexados.</a:t>
            </a:r>
          </a:p>
          <a:p>
            <a:r>
              <a:rPr lang="pt-BR" dirty="0">
                <a:latin typeface="000_INSOMNIAC_COMIC_DIALOGUE" panose="02000603000000000000" pitchFamily="2" charset="0"/>
              </a:rPr>
              <a:t>podem ser valores de qualquer tipo e não somente inteiros. </a:t>
            </a:r>
            <a:endParaRPr lang="pt-BR" sz="3200" b="1" dirty="0">
              <a:latin typeface="000_INSOMNIAC_COMIC_DIALOGUE" panose="02000603000000000000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802F392-C0EB-8E78-FE89-879688BB42A9}"/>
              </a:ext>
            </a:extLst>
          </p:cNvPr>
          <p:cNvSpPr txBox="1">
            <a:spLocks/>
          </p:cNvSpPr>
          <p:nvPr/>
        </p:nvSpPr>
        <p:spPr>
          <a:xfrm>
            <a:off x="283169" y="161438"/>
            <a:ext cx="7379503" cy="1039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solidFill>
                  <a:schemeClr val="bg1"/>
                </a:solidFill>
                <a:latin typeface="000_INSOMNIAC_COMIC_DIALOGUE" panose="02000603000000000000" pitchFamily="2" charset="0"/>
              </a:rPr>
              <a:t> </a:t>
            </a:r>
            <a:r>
              <a:rPr lang="pt-BR" sz="8000" dirty="0">
                <a:solidFill>
                  <a:schemeClr val="bg1"/>
                </a:solidFill>
                <a:latin typeface="All The Roll - Personal Use" pitchFamily="50" charset="0"/>
              </a:rPr>
              <a:t>ARRAY </a:t>
            </a:r>
            <a:endParaRPr lang="pt-BR" sz="8000" dirty="0">
              <a:solidFill>
                <a:schemeClr val="bg1"/>
              </a:solidFill>
              <a:latin typeface="000_INSOMNIAC_COMIC_DIALOGUE" panose="02000603000000000000" pitchFamily="2" charset="0"/>
            </a:endParaRP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52CE4854-2831-7CF5-1FE0-4EB336CEB949}"/>
              </a:ext>
            </a:extLst>
          </p:cNvPr>
          <p:cNvSpPr txBox="1">
            <a:spLocks/>
          </p:cNvSpPr>
          <p:nvPr/>
        </p:nvSpPr>
        <p:spPr>
          <a:xfrm>
            <a:off x="838199" y="3958370"/>
            <a:ext cx="1787013" cy="59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>
                <a:latin typeface="000_INSOMNIAC_COMIC_DIALOGUE" panose="02000603000000000000" pitchFamily="2" charset="0"/>
              </a:rPr>
              <a:t>Listas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BA15F7-0D49-AC38-99BC-58BAFD82CE85}"/>
              </a:ext>
            </a:extLst>
          </p:cNvPr>
          <p:cNvSpPr txBox="1"/>
          <p:nvPr/>
        </p:nvSpPr>
        <p:spPr>
          <a:xfrm>
            <a:off x="838199" y="4557253"/>
            <a:ext cx="75536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000_INSOMNIAC_COMIC_DIALOGUE" panose="02000603000000000000" pitchFamily="2" charset="0"/>
              </a:rPr>
              <a:t>realizar atribuições múltiplas.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51504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159</Words>
  <Application>Microsoft Office PowerPoint</Application>
  <PresentationFormat>Widescreen</PresentationFormat>
  <Paragraphs>22</Paragraphs>
  <Slides>7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000_INSOMNIAC_COMIC_DIALOGUE</vt:lpstr>
      <vt:lpstr>All The Roll - Personal Use</vt:lpstr>
      <vt:lpstr>Arial</vt:lpstr>
      <vt:lpstr>Calibri</vt:lpstr>
      <vt:lpstr>Calibri Light</vt:lpstr>
      <vt:lpstr>Tema do Office</vt:lpstr>
      <vt:lpstr>AULA 2</vt:lpstr>
      <vt:lpstr>AULA 2 - PHP com Banco de Dados </vt:lpstr>
      <vt:lpstr>AULA 2 - PHP com Banco de Dados </vt:lpstr>
      <vt:lpstr>AULA 2 - PHP com Banco de Dados </vt:lpstr>
      <vt:lpstr>AULA 2 - PHP com Banco de Dados </vt:lpstr>
      <vt:lpstr>AULA 2 - PHP com Banco de Dados </vt:lpstr>
      <vt:lpstr>AULA 2 - PHP com Banco de Dados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creator>PAULA COSTA DE OLIVEIRA</dc:creator>
  <cp:lastModifiedBy>PAULA COSTA DE OLIVEIRA</cp:lastModifiedBy>
  <cp:revision>46</cp:revision>
  <dcterms:created xsi:type="dcterms:W3CDTF">2022-10-22T13:10:15Z</dcterms:created>
  <dcterms:modified xsi:type="dcterms:W3CDTF">2022-10-26T16:06:48Z</dcterms:modified>
</cp:coreProperties>
</file>