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23" r:id="rId6"/>
    <p:sldId id="324" r:id="rId7"/>
    <p:sldId id="304" r:id="rId8"/>
    <p:sldId id="326" r:id="rId9"/>
    <p:sldId id="327" r:id="rId10"/>
    <p:sldId id="328" r:id="rId11"/>
    <p:sldId id="318" r:id="rId12"/>
    <p:sldId id="329" r:id="rId13"/>
    <p:sldId id="325" r:id="rId14"/>
    <p:sldId id="315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40" d="100"/>
          <a:sy n="40" d="100"/>
        </p:scale>
        <p:origin x="72" y="60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11/02/2023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11/02/2023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590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782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7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0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63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3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64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71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89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82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CFEA50-43DD-C8E9-7CE2-0F3B04055B75}"/>
              </a:ext>
            </a:extLst>
          </p:cNvPr>
          <p:cNvSpPr txBox="1">
            <a:spLocks/>
          </p:cNvSpPr>
          <p:nvPr/>
        </p:nvSpPr>
        <p:spPr>
          <a:xfrm>
            <a:off x="354550" y="5604386"/>
            <a:ext cx="837649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Design Responsivo</a:t>
            </a: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614E521-E3FC-2B76-644A-89BF035C5EF5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57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4DE191F9-FA75-689B-075E-E1DC9223D295}"/>
              </a:ext>
            </a:extLst>
          </p:cNvPr>
          <p:cNvSpPr txBox="1">
            <a:spLocks/>
          </p:cNvSpPr>
          <p:nvPr/>
        </p:nvSpPr>
        <p:spPr>
          <a:xfrm>
            <a:off x="1498833" y="845668"/>
            <a:ext cx="7997505" cy="718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pc="400" dirty="0">
                <a:solidFill>
                  <a:srgbClr val="002060"/>
                </a:solidFill>
              </a:rPr>
              <a:t>PX vs EM vs REM vs Viewport Units para projeto responsivo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781AFB1-FBAF-460D-2CE4-20B6883DA22E}"/>
              </a:ext>
            </a:extLst>
          </p:cNvPr>
          <p:cNvSpPr txBox="1">
            <a:spLocks/>
          </p:cNvSpPr>
          <p:nvPr/>
        </p:nvSpPr>
        <p:spPr>
          <a:xfrm>
            <a:off x="1790921" y="2387663"/>
            <a:ext cx="6967185" cy="2416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PX – um único pixel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EM – unidade relativa com base no tamanho da fonte do elemento.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REM – unidade relativa com base no tamanho da fonte do elemento.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VH, VW – % da altura ou largura do viewport.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% – a porcentagem do elemento pai.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DF7A961-6AE2-6E55-BB87-5D1344792739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A2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9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z="5400" spc="400" dirty="0">
                <a:solidFill>
                  <a:schemeClr val="bg1"/>
                </a:solidFill>
              </a:rPr>
              <a:t>Design Responsivo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821" y="4307305"/>
            <a:ext cx="4639056" cy="1956335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Prof.ª Paula Costa</a:t>
            </a:r>
          </a:p>
          <a:p>
            <a:pPr rtl="0"/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(21) 96509-1867</a:t>
            </a:r>
          </a:p>
          <a:p>
            <a:pPr rtl="0"/>
            <a:r>
              <a:rPr lang="pt-BR" sz="3600" dirty="0">
                <a:latin typeface="Agency FB" panose="020B0503020202020204" pitchFamily="34" charset="0"/>
                <a:cs typeface="Aharoni" panose="020B0604020202020204" pitchFamily="2" charset="-79"/>
              </a:rPr>
              <a:t>e</a:t>
            </a:r>
            <a:r>
              <a:rPr lang="pt-BR" sz="3600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studos.paula08@gmail.com</a:t>
            </a:r>
          </a:p>
        </p:txBody>
      </p:sp>
    </p:spTree>
    <p:extLst>
      <p:ext uri="{BB962C8B-B14F-4D97-AF65-F5344CB8AC3E}">
        <p14:creationId xmlns:p14="http://schemas.microsoft.com/office/powerpoint/2010/main" val="383744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F3A1176-6A18-475B-9FC6-7FD839186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7" t="17584" r="5960" b="2385"/>
          <a:stretch/>
        </p:blipFill>
        <p:spPr>
          <a:xfrm>
            <a:off x="2186184" y="684751"/>
            <a:ext cx="7819632" cy="548849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9ACE5E2-BF46-4A89-BAF2-34DA582F9257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66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CEED15-CFB3-449C-84FD-2BA5BDF6B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86" b="12660"/>
          <a:stretch/>
        </p:blipFill>
        <p:spPr>
          <a:xfrm>
            <a:off x="2186184" y="1205918"/>
            <a:ext cx="7819632" cy="444616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D73AFF7-FDB7-44A4-A2FA-BF5F1E77B4CB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11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4DE191F9-FA75-689B-075E-E1DC9223D295}"/>
              </a:ext>
            </a:extLst>
          </p:cNvPr>
          <p:cNvSpPr txBox="1">
            <a:spLocks/>
          </p:cNvSpPr>
          <p:nvPr/>
        </p:nvSpPr>
        <p:spPr>
          <a:xfrm>
            <a:off x="1498833" y="845668"/>
            <a:ext cx="7997505" cy="718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pc="400" dirty="0">
                <a:solidFill>
                  <a:srgbClr val="002060"/>
                </a:solidFill>
              </a:rPr>
              <a:t>Tamanhos de tela comuns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781AFB1-FBAF-460D-2CE4-20B6883DA22E}"/>
              </a:ext>
            </a:extLst>
          </p:cNvPr>
          <p:cNvSpPr txBox="1">
            <a:spLocks/>
          </p:cNvSpPr>
          <p:nvPr/>
        </p:nvSpPr>
        <p:spPr>
          <a:xfrm>
            <a:off x="1925145" y="2323751"/>
            <a:ext cx="6967185" cy="2970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Móvel: 360 x 640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Móvel: 375 x 667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Móvel: 360 x 720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iPhone X: 375 x 812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Pixel 2: 411 x 731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Tablet: 768 x 1024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Portátil: 1366 x 768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pt-BR" sz="1800" b="0" dirty="0"/>
              <a:t>Laptop ou desktop de alta resolução: 1920 x 1080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DF7A961-6AE2-6E55-BB87-5D1344792739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A2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4ED2838-D99D-4323-A37F-B7A804D2F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96" y="1226141"/>
            <a:ext cx="10280008" cy="440571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80B76E3-98DC-4EEF-AA17-5FED2C46933B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62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96041A1-79E5-4F5C-B33E-120E9901B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8" y="1251457"/>
            <a:ext cx="10161864" cy="435508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7382B58-A5C2-44D5-82D3-A79CE0D70856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13DA77-1F59-4D8F-96EA-ADC15EC0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62" y="1253255"/>
            <a:ext cx="10153475" cy="435148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E6F020-847E-4A26-BB11-4218A804D84E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400" dirty="0"/>
              <a:t>A2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68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68F98A-8A40-F4B7-ADC9-F152C322DFBB}"/>
              </a:ext>
            </a:extLst>
          </p:cNvPr>
          <p:cNvSpPr txBox="1">
            <a:spLocks/>
          </p:cNvSpPr>
          <p:nvPr/>
        </p:nvSpPr>
        <p:spPr>
          <a:xfrm>
            <a:off x="645952" y="2938903"/>
            <a:ext cx="4723002" cy="9801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spc="400" dirty="0">
                <a:solidFill>
                  <a:schemeClr val="bg1"/>
                </a:solidFill>
              </a:rPr>
              <a:t>Fluid Layout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71AE0D8-885B-4624-E215-7223A094A417}"/>
              </a:ext>
            </a:extLst>
          </p:cNvPr>
          <p:cNvSpPr txBox="1">
            <a:spLocks/>
          </p:cNvSpPr>
          <p:nvPr/>
        </p:nvSpPr>
        <p:spPr>
          <a:xfrm>
            <a:off x="6224144" y="2349652"/>
            <a:ext cx="5321904" cy="17550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0" dirty="0">
                <a:latin typeface="Univers (Títulos)"/>
              </a:rPr>
              <a:t>Para definir um valor estático para cada elemento HTML, cada elemento é definido com px (pixels).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800" b="0" dirty="0">
              <a:latin typeface="Univers (Títulos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b="0" dirty="0">
                <a:latin typeface="Univers (Títulos)"/>
              </a:rPr>
              <a:t>Um layout fluido se baseia em valores dinâmicos como uma porcentagem da largura do viewport.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A2DEB-EAC8-6C91-8695-1E51C1413F80}"/>
              </a:ext>
            </a:extLst>
          </p:cNvPr>
          <p:cNvSpPr/>
          <p:nvPr/>
        </p:nvSpPr>
        <p:spPr>
          <a:xfrm>
            <a:off x="11217377" y="3583858"/>
            <a:ext cx="867697" cy="3274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8E8F591-8CE5-21B2-01C7-A4CB1EBFF24E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A2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8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68F98A-8A40-F4B7-ADC9-F152C322DFBB}"/>
              </a:ext>
            </a:extLst>
          </p:cNvPr>
          <p:cNvSpPr txBox="1">
            <a:spLocks/>
          </p:cNvSpPr>
          <p:nvPr/>
        </p:nvSpPr>
        <p:spPr>
          <a:xfrm>
            <a:off x="1389185" y="0"/>
            <a:ext cx="3527842" cy="5001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b="1" spc="400" dirty="0">
                <a:solidFill>
                  <a:schemeClr val="bg1"/>
                </a:solidFill>
              </a:rPr>
              <a:t>min()</a:t>
            </a:r>
          </a:p>
          <a:p>
            <a:endParaRPr lang="pt-BR" sz="2400" b="1" spc="400" dirty="0">
              <a:solidFill>
                <a:schemeClr val="bg1"/>
              </a:solidFill>
            </a:endParaRPr>
          </a:p>
          <a:p>
            <a:endParaRPr lang="pt-BR" sz="5400" b="1" spc="400" dirty="0">
              <a:solidFill>
                <a:schemeClr val="bg1"/>
              </a:solidFill>
            </a:endParaRPr>
          </a:p>
          <a:p>
            <a:r>
              <a:rPr lang="pt-BR" sz="5400" b="1" spc="400" dirty="0">
                <a:solidFill>
                  <a:schemeClr val="bg1"/>
                </a:solidFill>
              </a:rPr>
              <a:t>max()</a:t>
            </a:r>
          </a:p>
          <a:p>
            <a:endParaRPr lang="pt-BR" sz="5400" b="1" spc="400" dirty="0">
              <a:solidFill>
                <a:schemeClr val="bg1"/>
              </a:solidFill>
            </a:endParaRPr>
          </a:p>
          <a:p>
            <a:endParaRPr lang="pt-BR" sz="1600" b="1" spc="400" dirty="0">
              <a:solidFill>
                <a:schemeClr val="bg1"/>
              </a:solidFill>
            </a:endParaRPr>
          </a:p>
          <a:p>
            <a:r>
              <a:rPr lang="pt-BR" sz="5400" b="1" spc="400" dirty="0">
                <a:solidFill>
                  <a:schemeClr val="bg1"/>
                </a:solidFill>
              </a:rPr>
              <a:t>clamp()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E71AE0D8-885B-4624-E215-7223A094A417}"/>
              </a:ext>
            </a:extLst>
          </p:cNvPr>
          <p:cNvSpPr txBox="1">
            <a:spLocks/>
          </p:cNvSpPr>
          <p:nvPr/>
        </p:nvSpPr>
        <p:spPr>
          <a:xfrm>
            <a:off x="6096000" y="513726"/>
            <a:ext cx="5121377" cy="1210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b="0" dirty="0">
                <a:latin typeface="Univers (Títulos)"/>
              </a:rPr>
              <a:t>width: min(70%, 380px)</a:t>
            </a:r>
          </a:p>
          <a:p>
            <a:pPr algn="just"/>
            <a:r>
              <a:rPr lang="pt-BR" sz="1800" b="0" dirty="0">
                <a:solidFill>
                  <a:schemeClr val="accent5">
                    <a:lumMod val="75000"/>
                  </a:schemeClr>
                </a:solidFill>
                <a:latin typeface="Univers (Títulos)"/>
              </a:rPr>
              <a:t>Se 70% da largura da página for maior que 380px, o elemento assume a largura de 380; se fosse menor, assume os 70%.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2A2DEB-EAC8-6C91-8695-1E51C1413F80}"/>
              </a:ext>
            </a:extLst>
          </p:cNvPr>
          <p:cNvSpPr/>
          <p:nvPr/>
        </p:nvSpPr>
        <p:spPr>
          <a:xfrm>
            <a:off x="11217377" y="3583858"/>
            <a:ext cx="867697" cy="3274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8E8F591-8CE5-21B2-01C7-A4CB1EBFF24E}"/>
              </a:ext>
            </a:extLst>
          </p:cNvPr>
          <p:cNvSpPr txBox="1">
            <a:spLocks/>
          </p:cNvSpPr>
          <p:nvPr/>
        </p:nvSpPr>
        <p:spPr>
          <a:xfrm>
            <a:off x="10521105" y="5604385"/>
            <a:ext cx="1189114" cy="97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cap="none" dirty="0">
                <a:ln/>
                <a:solidFill>
                  <a:schemeClr val="accent3"/>
                </a:solidFill>
              </a:rPr>
              <a:t>A2</a:t>
            </a:r>
            <a:endParaRPr lang="pt-BR" cap="none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2FB770EB-BE2A-B6F8-8395-56AACE059ED4}"/>
              </a:ext>
            </a:extLst>
          </p:cNvPr>
          <p:cNvSpPr txBox="1">
            <a:spLocks/>
          </p:cNvSpPr>
          <p:nvPr/>
        </p:nvSpPr>
        <p:spPr>
          <a:xfrm>
            <a:off x="6073731" y="2373421"/>
            <a:ext cx="5121377" cy="1210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b="0" dirty="0">
                <a:latin typeface="Univers (Títulos)"/>
              </a:rPr>
              <a:t>width: max(70%, 380px)</a:t>
            </a:r>
          </a:p>
          <a:p>
            <a:pPr algn="just"/>
            <a:r>
              <a:rPr lang="pt-BR" sz="1800" b="0" dirty="0">
                <a:solidFill>
                  <a:schemeClr val="accent5">
                    <a:lumMod val="75000"/>
                  </a:schemeClr>
                </a:solidFill>
                <a:latin typeface="Univers (Títulos)"/>
              </a:rPr>
              <a:t>Se 70% da largura da tela for menor que 380px, o elemento assume a largura de 380; se fosse maior, assume os 70%.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4C59D-3CBB-6FC9-DC39-4D8A8144CA6A}"/>
              </a:ext>
            </a:extLst>
          </p:cNvPr>
          <p:cNvSpPr txBox="1">
            <a:spLocks/>
          </p:cNvSpPr>
          <p:nvPr/>
        </p:nvSpPr>
        <p:spPr>
          <a:xfrm>
            <a:off x="6096000" y="4115496"/>
            <a:ext cx="5121377" cy="1210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b="0" dirty="0">
                <a:latin typeface="Univers (Títulos)"/>
              </a:rPr>
              <a:t>width: clamp(150px,50%, 300px)</a:t>
            </a:r>
          </a:p>
          <a:p>
            <a:pPr algn="just"/>
            <a:r>
              <a:rPr lang="pt-BR" sz="1800" b="0" dirty="0">
                <a:solidFill>
                  <a:schemeClr val="accent5">
                    <a:lumMod val="75000"/>
                  </a:schemeClr>
                </a:solidFill>
                <a:latin typeface="Univers (Títulos)"/>
              </a:rPr>
              <a:t>A largura do elemento nunca vai diminuir de 150px, ou passar de 300px, ou seja, o elemento terá no mínimo 150px e no máximo 300px de largura.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D453BE0-5653-5157-985C-3E717E43AC5F}"/>
              </a:ext>
            </a:extLst>
          </p:cNvPr>
          <p:cNvSpPr txBox="1">
            <a:spLocks/>
          </p:cNvSpPr>
          <p:nvPr/>
        </p:nvSpPr>
        <p:spPr>
          <a:xfrm>
            <a:off x="6096000" y="5847347"/>
            <a:ext cx="4050250" cy="732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Univers (Títulos)"/>
              </a:rPr>
              <a:t>Essas três funções servem também para usar com o height.</a:t>
            </a:r>
            <a:endParaRPr lang="pt-BR" sz="1800" dirty="0">
              <a:solidFill>
                <a:schemeClr val="accent5">
                  <a:lumMod val="75000"/>
                </a:schemeClr>
              </a:solidFill>
              <a:latin typeface="Univers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3469846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{F8DA1ACB-F97C-4518-995B-9790088FA4E9}tf89338750_win32</Template>
  <TotalTime>175</TotalTime>
  <Words>321</Words>
  <Application>Microsoft Office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Univers</vt:lpstr>
      <vt:lpstr>Univers (Títulos)</vt:lpstr>
      <vt:lpstr>GradientUnivers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Design Responsivo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COSTA DE OLIVEIRA</dc:creator>
  <cp:lastModifiedBy>PAULA COSTA DE OLIVEIRA</cp:lastModifiedBy>
  <cp:revision>35</cp:revision>
  <dcterms:created xsi:type="dcterms:W3CDTF">2023-02-08T12:03:22Z</dcterms:created>
  <dcterms:modified xsi:type="dcterms:W3CDTF">2023-02-11T13:35:12Z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