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0"/>
  </p:notesMasterIdLst>
  <p:handoutMasterIdLst>
    <p:handoutMasterId r:id="rId11"/>
  </p:handoutMasterIdLst>
  <p:sldIdLst>
    <p:sldId id="314" r:id="rId5"/>
    <p:sldId id="323" r:id="rId6"/>
    <p:sldId id="324" r:id="rId7"/>
    <p:sldId id="304" r:id="rId8"/>
    <p:sldId id="315" r:id="rId9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4967" autoAdjust="0"/>
  </p:normalViewPr>
  <p:slideViewPr>
    <p:cSldViewPr snapToGrid="0">
      <p:cViewPr varScale="1">
        <p:scale>
          <a:sx n="111" d="100"/>
          <a:sy n="111" d="100"/>
        </p:scale>
        <p:origin x="510" y="102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79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6FC8CEB-C80F-46BD-B99E-255BECA998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1733F07-BCE0-4400-BC6B-726CE4E7FE7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6BDA13-F8D8-41D0-8E6B-471638B8BD96}" type="datetime1">
              <a:rPr lang="pt-BR" smtClean="0"/>
              <a:t>14/02/2023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D68A428-68AB-4094-9470-9CAAA6137E0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4EA42BF-DF41-406A-B3D9-B3E053794E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7A895-E1A7-469B-8C31-C63ED8EFE9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32976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D470D-E53E-48B4-9550-11EF0B015998}" type="datetime1">
              <a:rPr lang="pt-BR" smtClean="0"/>
              <a:pPr/>
              <a:t>14/02/2023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7590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56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2408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7638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3871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emento grá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4" name="Elemento grá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6" name="Elemento grá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emento grá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4" name="Elemento grá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6" name="Elemento grá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5" name="Espaço reservado para texto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7" name="Espaço Reservado para Conteúdo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pt-BR" noProof="0"/>
              <a:t>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Espaço Reservado para Imagem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" name="Espaço Reservado para Imagem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1" name="Espaço Reservado para Imagem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Espaço Reservado para Imagem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2" name="Espaço Reservado para Imagem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1" name="Espaço Reservado para Imagem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0" name="Espaço Reservado para Imagem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3/9/20XX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8" name="Elemento gráfico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0" name="Elemento gráfico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2" name="Elemento gráfico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3/9/20XX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3/9/20XX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3/9/20XX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3/9/20XX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ítulo do Slide 2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emento gráfico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21" name="Elemento gráfico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23" name="Elemento gráfico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mente Títu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ço Reservado para Imagem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Cargo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3/9/20XX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1" name="Elemento gráfico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3" name="Elemento gráfico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7" name="Elemento gráfico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Imagem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 noProof="0"/>
              <a:t>3/9/20XX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emento gráfico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9" name="Elemento gráfico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beçalho da seçã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lemento gráfico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5" name="Elemento gráfico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6" name="Elemento gráfico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7" name="Elemento gráfico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1" name="Elemento gráfico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3" name="Elemento gráfico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Espaço Reservado para Imagem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ítulo e Conteúd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Cargo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3/9/20XX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Elemento gráfico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1" name="Elemento gráfico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emento gráfico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2" name="Elemento gráfico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4" name="Elemento gráfico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3/9/20XX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6CFEA50-43DD-C8E9-7CE2-0F3B04055B75}"/>
              </a:ext>
            </a:extLst>
          </p:cNvPr>
          <p:cNvSpPr txBox="1">
            <a:spLocks/>
          </p:cNvSpPr>
          <p:nvPr/>
        </p:nvSpPr>
        <p:spPr>
          <a:xfrm>
            <a:off x="354550" y="5604386"/>
            <a:ext cx="8376494" cy="975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spc="400" dirty="0"/>
              <a:t>Design Responsivo</a:t>
            </a:r>
            <a:endParaRPr lang="pt-BR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614E521-E3FC-2B76-644A-89BF035C5EF5}"/>
              </a:ext>
            </a:extLst>
          </p:cNvPr>
          <p:cNvSpPr txBox="1">
            <a:spLocks/>
          </p:cNvSpPr>
          <p:nvPr/>
        </p:nvSpPr>
        <p:spPr>
          <a:xfrm>
            <a:off x="10521105" y="5604385"/>
            <a:ext cx="1189114" cy="975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spc="400" dirty="0"/>
              <a:t>A3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6575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59ACE5E2-BF46-4A89-BAF2-34DA582F9257}"/>
              </a:ext>
            </a:extLst>
          </p:cNvPr>
          <p:cNvSpPr txBox="1">
            <a:spLocks/>
          </p:cNvSpPr>
          <p:nvPr/>
        </p:nvSpPr>
        <p:spPr>
          <a:xfrm>
            <a:off x="10521105" y="5604385"/>
            <a:ext cx="1189114" cy="975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spc="400" dirty="0"/>
              <a:t>A3</a:t>
            </a:r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BFD5A2B-A670-4595-A563-B10DFE1B9AB7}"/>
              </a:ext>
            </a:extLst>
          </p:cNvPr>
          <p:cNvSpPr/>
          <p:nvPr/>
        </p:nvSpPr>
        <p:spPr>
          <a:xfrm flipH="1" flipV="1">
            <a:off x="1925128" y="1147313"/>
            <a:ext cx="8341743" cy="46841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05DC31AD-5CDB-45EC-BBF4-E0FCDFAA1F29}"/>
              </a:ext>
            </a:extLst>
          </p:cNvPr>
          <p:cNvSpPr txBox="1">
            <a:spLocks/>
          </p:cNvSpPr>
          <p:nvPr/>
        </p:nvSpPr>
        <p:spPr>
          <a:xfrm>
            <a:off x="2475042" y="1459248"/>
            <a:ext cx="7466202" cy="40602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pt-BR" sz="1800" b="0" dirty="0"/>
              <a:t>Fazer 1 página no estilo New York Times, que tenha: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pt-BR" sz="1800" b="0" dirty="0"/>
              <a:t>Menu.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pt-BR" sz="1800" b="0" dirty="0"/>
              <a:t>3 imagens.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pt-BR" sz="1800" b="0" dirty="0"/>
              <a:t>1 parágrafo para cada imagem.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pt-BR" sz="1800" b="0" dirty="0"/>
              <a:t>Rodapé.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pt-BR" sz="1800" b="0" dirty="0"/>
              <a:t>Escolher +3 telas para adicionar a responsividade.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pt-BR" sz="1800" b="0" dirty="0"/>
          </a:p>
          <a:p>
            <a:pPr fontAlgn="base"/>
            <a:r>
              <a:rPr lang="pt-BR" sz="1800" b="0" dirty="0"/>
              <a:t>Obs.: </a:t>
            </a:r>
          </a:p>
          <a:p>
            <a:pPr marL="534988" indent="-96838" fontAlgn="base">
              <a:buFont typeface="Arial" panose="020B0604020202020204" pitchFamily="34" charset="0"/>
              <a:buChar char="•"/>
            </a:pPr>
            <a:r>
              <a:rPr lang="pt-BR" sz="1800" b="0" dirty="0"/>
              <a:t>   Na tela Desktop, as imagens precisam estar 1 do lado da outra.</a:t>
            </a:r>
          </a:p>
          <a:p>
            <a:pPr marL="534988" indent="-96838" fontAlgn="base">
              <a:buFont typeface="Arial" panose="020B0604020202020204" pitchFamily="34" charset="0"/>
              <a:buChar char="•"/>
            </a:pPr>
            <a:r>
              <a:rPr lang="pt-BR" sz="1800" b="0" dirty="0"/>
              <a:t>   Podem usar os arquivos/exercícios feitos em aula como base.</a:t>
            </a:r>
          </a:p>
          <a:p>
            <a:pPr marL="534988" indent="-96838" fontAlgn="base">
              <a:buFont typeface="Arial" panose="020B0604020202020204" pitchFamily="34" charset="0"/>
              <a:buChar char="•"/>
            </a:pPr>
            <a:r>
              <a:rPr lang="pt-BR" sz="1800" b="0" dirty="0"/>
              <a:t>   A avaliação será em dupla ou trio, podem também </a:t>
            </a:r>
          </a:p>
          <a:p>
            <a:pPr marL="438150" fontAlgn="base"/>
            <a:r>
              <a:rPr lang="pt-BR" sz="1800" b="0" dirty="0"/>
              <a:t>    sozinhos caso queiram.</a:t>
            </a:r>
          </a:p>
        </p:txBody>
      </p:sp>
    </p:spTree>
    <p:extLst>
      <p:ext uri="{BB962C8B-B14F-4D97-AF65-F5344CB8AC3E}">
        <p14:creationId xmlns:p14="http://schemas.microsoft.com/office/powerpoint/2010/main" val="3952661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ECEED15-CFB3-449C-84FD-2BA5BDF6BA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086" b="12660"/>
          <a:stretch/>
        </p:blipFill>
        <p:spPr>
          <a:xfrm>
            <a:off x="2186184" y="1205918"/>
            <a:ext cx="7819632" cy="4446164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9D73AFF7-FDB7-44A4-A2FA-BF5F1E77B4CB}"/>
              </a:ext>
            </a:extLst>
          </p:cNvPr>
          <p:cNvSpPr txBox="1">
            <a:spLocks/>
          </p:cNvSpPr>
          <p:nvPr/>
        </p:nvSpPr>
        <p:spPr>
          <a:xfrm>
            <a:off x="10521105" y="5604385"/>
            <a:ext cx="1189114" cy="975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spc="400" dirty="0"/>
              <a:t>A3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6114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">
            <a:extLst>
              <a:ext uri="{FF2B5EF4-FFF2-40B4-BE49-F238E27FC236}">
                <a16:creationId xmlns:a16="http://schemas.microsoft.com/office/drawing/2014/main" id="{4DE191F9-FA75-689B-075E-E1DC9223D295}"/>
              </a:ext>
            </a:extLst>
          </p:cNvPr>
          <p:cNvSpPr txBox="1">
            <a:spLocks/>
          </p:cNvSpPr>
          <p:nvPr/>
        </p:nvSpPr>
        <p:spPr>
          <a:xfrm>
            <a:off x="1498833" y="845668"/>
            <a:ext cx="7997505" cy="7184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spc="400" dirty="0">
                <a:solidFill>
                  <a:srgbClr val="002060"/>
                </a:solidFill>
              </a:rPr>
              <a:t>Tamanhos de tela comuns</a:t>
            </a:r>
          </a:p>
        </p:txBody>
      </p:sp>
      <p:sp>
        <p:nvSpPr>
          <p:cNvPr id="21" name="Subtítulo 2">
            <a:extLst>
              <a:ext uri="{FF2B5EF4-FFF2-40B4-BE49-F238E27FC236}">
                <a16:creationId xmlns:a16="http://schemas.microsoft.com/office/drawing/2014/main" id="{1781AFB1-FBAF-460D-2CE4-20B6883DA22E}"/>
              </a:ext>
            </a:extLst>
          </p:cNvPr>
          <p:cNvSpPr txBox="1">
            <a:spLocks/>
          </p:cNvSpPr>
          <p:nvPr/>
        </p:nvSpPr>
        <p:spPr>
          <a:xfrm>
            <a:off x="1925145" y="2323751"/>
            <a:ext cx="6967185" cy="29701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pt-BR" sz="1800" b="0" dirty="0"/>
              <a:t>Móvel: 360 x 640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pt-BR" sz="1800" b="0" dirty="0"/>
              <a:t>Móvel: 375 x 667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pt-BR" sz="1800" b="0" dirty="0"/>
              <a:t>Móvel: 360 x 720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pt-BR" sz="1800" b="0" dirty="0"/>
              <a:t>iPhone X: 375 x 812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pt-BR" sz="1800" b="0" dirty="0"/>
              <a:t>Pixel 2: 411 x 731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pt-BR" sz="1800" b="0" dirty="0"/>
              <a:t>Tablet: 768 x 1024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pt-BR" sz="1800" b="0" dirty="0"/>
              <a:t>Portátil: 1366 x 768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pt-BR" sz="1800" b="0" dirty="0"/>
              <a:t>Laptop ou desktop de alta resolução: 1920 x 1080</a:t>
            </a:r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0DF7A961-6AE2-6E55-BB87-5D1344792739}"/>
              </a:ext>
            </a:extLst>
          </p:cNvPr>
          <p:cNvSpPr txBox="1">
            <a:spLocks/>
          </p:cNvSpPr>
          <p:nvPr/>
        </p:nvSpPr>
        <p:spPr>
          <a:xfrm>
            <a:off x="10521105" y="5604385"/>
            <a:ext cx="1189114" cy="975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cap="none" dirty="0">
                <a:ln/>
                <a:solidFill>
                  <a:schemeClr val="accent3"/>
                </a:solidFill>
              </a:rPr>
              <a:t>A3</a:t>
            </a:r>
            <a:endParaRPr lang="pt-BR" cap="none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766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sz="5400" spc="400" dirty="0">
                <a:solidFill>
                  <a:schemeClr val="bg1"/>
                </a:solidFill>
              </a:rPr>
              <a:t>Design Responsivo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8821" y="4307305"/>
            <a:ext cx="4639056" cy="1956335"/>
          </a:xfrm>
        </p:spPr>
        <p:txBody>
          <a:bodyPr rtlCol="0">
            <a:normAutofit/>
          </a:bodyPr>
          <a:lstStyle/>
          <a:p>
            <a:pPr rtl="0"/>
            <a:r>
              <a:rPr lang="pt-BR" sz="3600" dirty="0">
                <a:solidFill>
                  <a:schemeClr val="bg1"/>
                </a:solidFill>
                <a:latin typeface="Agency FB" panose="020B0503020202020204" pitchFamily="34" charset="0"/>
                <a:cs typeface="Aharoni" panose="020B0604020202020204" pitchFamily="2" charset="-79"/>
              </a:rPr>
              <a:t>Prof.ª Paula Costa</a:t>
            </a:r>
          </a:p>
          <a:p>
            <a:pPr rtl="0"/>
            <a:r>
              <a:rPr lang="pt-BR" sz="3600" dirty="0">
                <a:solidFill>
                  <a:schemeClr val="bg1"/>
                </a:solidFill>
                <a:latin typeface="Agency FB" panose="020B0503020202020204" pitchFamily="34" charset="0"/>
                <a:cs typeface="Aharoni" panose="020B0604020202020204" pitchFamily="2" charset="-79"/>
              </a:rPr>
              <a:t>(21) 96509-1867</a:t>
            </a:r>
          </a:p>
          <a:p>
            <a:pPr rtl="0"/>
            <a:r>
              <a:rPr lang="pt-BR" sz="3600" dirty="0">
                <a:latin typeface="Agency FB" panose="020B0503020202020204" pitchFamily="34" charset="0"/>
                <a:cs typeface="Aharoni" panose="020B0604020202020204" pitchFamily="2" charset="-79"/>
              </a:rPr>
              <a:t>e</a:t>
            </a:r>
            <a:r>
              <a:rPr lang="pt-BR" sz="3600" dirty="0">
                <a:solidFill>
                  <a:schemeClr val="bg1"/>
                </a:solidFill>
                <a:latin typeface="Agency FB" panose="020B0503020202020204" pitchFamily="34" charset="0"/>
                <a:cs typeface="Aharoni" panose="020B0604020202020204" pitchFamily="2" charset="-79"/>
              </a:rPr>
              <a:t>studos.paula08@gmail.com</a:t>
            </a:r>
          </a:p>
        </p:txBody>
      </p:sp>
    </p:spTree>
    <p:extLst>
      <p:ext uri="{BB962C8B-B14F-4D97-AF65-F5344CB8AC3E}">
        <p14:creationId xmlns:p14="http://schemas.microsoft.com/office/powerpoint/2010/main" val="383744065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005_TF89338750_Win32" id="{1CB48142-8517-4003-B668-CE7E661AA971}" vid="{B3AC07E0-17CA-4DA2-9021-6D13D4C7D87B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{F8DA1ACB-F97C-4518-995B-9790088FA4E9}tf89338750_win32</Template>
  <TotalTime>190</TotalTime>
  <Words>160</Words>
  <Application>Microsoft Office PowerPoint</Application>
  <PresentationFormat>Widescreen</PresentationFormat>
  <Paragraphs>35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Agency FB</vt:lpstr>
      <vt:lpstr>Aharoni</vt:lpstr>
      <vt:lpstr>Arial</vt:lpstr>
      <vt:lpstr>Calibri</vt:lpstr>
      <vt:lpstr>Univers</vt:lpstr>
      <vt:lpstr>GradientUnivers</vt:lpstr>
      <vt:lpstr>Apresentação do PowerPoint</vt:lpstr>
      <vt:lpstr>Apresentação do PowerPoint</vt:lpstr>
      <vt:lpstr>Apresentação do PowerPoint</vt:lpstr>
      <vt:lpstr>Apresentação do PowerPoint</vt:lpstr>
      <vt:lpstr>Design Responsivo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PAULA COSTA DE OLIVEIRA</dc:creator>
  <cp:lastModifiedBy>Técnico de Informática 2022.2</cp:lastModifiedBy>
  <cp:revision>38</cp:revision>
  <dcterms:created xsi:type="dcterms:W3CDTF">2023-02-08T12:03:22Z</dcterms:created>
  <dcterms:modified xsi:type="dcterms:W3CDTF">2023-02-14T16:04:50Z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