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23" r:id="rId6"/>
    <p:sldId id="324" r:id="rId7"/>
    <p:sldId id="304" r:id="rId8"/>
    <p:sldId id="315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10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16/02/2023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16/02/2023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3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354550" y="5604386"/>
            <a:ext cx="837649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Design Responsivo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ACE5E2-BF46-4A89-BAF2-34DA582F9257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A4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FD5A2B-A670-4595-A563-B10DFE1B9AB7}"/>
              </a:ext>
            </a:extLst>
          </p:cNvPr>
          <p:cNvSpPr/>
          <p:nvPr/>
        </p:nvSpPr>
        <p:spPr>
          <a:xfrm flipH="1" flipV="1">
            <a:off x="1925128" y="1147313"/>
            <a:ext cx="8341743" cy="468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5DC31AD-5CDB-45EC-BBF4-E0FCDFAA1F29}"/>
              </a:ext>
            </a:extLst>
          </p:cNvPr>
          <p:cNvSpPr txBox="1">
            <a:spLocks/>
          </p:cNvSpPr>
          <p:nvPr/>
        </p:nvSpPr>
        <p:spPr>
          <a:xfrm>
            <a:off x="2475042" y="1459248"/>
            <a:ext cx="7466202" cy="4060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1800" b="0" dirty="0"/>
              <a:t>Fazer 1 página no estilo New York Times, que tenha: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Menu.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3 imagens.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1 parágrafo para cada imagem.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Rodapé.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800" b="0" dirty="0"/>
              <a:t>Escolher +3 telas para adicionar a responsividade.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pt-BR" sz="1800" b="0" dirty="0"/>
          </a:p>
          <a:p>
            <a:pPr fontAlgn="base"/>
            <a:r>
              <a:rPr lang="pt-BR" sz="1800" b="0" dirty="0"/>
              <a:t>Obs.: 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Na tela Desktop, as imagens precisam estar 1 do lado da outra.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Podem usar os arquivos/exercícios feitos em aula como base.</a:t>
            </a:r>
          </a:p>
          <a:p>
            <a:pPr marL="534988" indent="-96838" fontAlgn="base">
              <a:buFont typeface="Arial" panose="020B0604020202020204" pitchFamily="34" charset="0"/>
              <a:buChar char="•"/>
            </a:pPr>
            <a:r>
              <a:rPr lang="pt-BR" sz="1800" b="0" dirty="0"/>
              <a:t>   A avaliação será em dupla ou trio, podem também </a:t>
            </a:r>
          </a:p>
          <a:p>
            <a:pPr marL="438150" fontAlgn="base"/>
            <a:r>
              <a:rPr lang="pt-BR" sz="1800" b="0" dirty="0"/>
              <a:t>    sozinhos caso queiram.</a:t>
            </a:r>
          </a:p>
        </p:txBody>
      </p:sp>
    </p:spTree>
    <p:extLst>
      <p:ext uri="{BB962C8B-B14F-4D97-AF65-F5344CB8AC3E}">
        <p14:creationId xmlns:p14="http://schemas.microsoft.com/office/powerpoint/2010/main" val="39526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D73AFF7-FDB7-44A4-A2FA-BF5F1E77B4CB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A4</a:t>
            </a: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6EF8D9C-E662-42E0-B07B-F326111173BA}"/>
              </a:ext>
            </a:extLst>
          </p:cNvPr>
          <p:cNvSpPr txBox="1">
            <a:spLocks/>
          </p:cNvSpPr>
          <p:nvPr/>
        </p:nvSpPr>
        <p:spPr>
          <a:xfrm>
            <a:off x="3262239" y="1745781"/>
            <a:ext cx="6967185" cy="297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Móvel: 360 x 640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Móvel: 375 x 667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Móvel: 360 x 720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iPhone X: 375 x 812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Pixel 2: 411 x 731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Tablet: 768 x 1024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Portátil: 1366 x 768</a:t>
            </a:r>
          </a:p>
          <a:p>
            <a:pPr fontAlgn="base"/>
            <a:r>
              <a:rPr lang="pt-BR" sz="1800" b="0" dirty="0">
                <a:solidFill>
                  <a:schemeClr val="bg1"/>
                </a:solidFill>
              </a:rPr>
              <a:t>Laptop ou desktop de alta resolução: 1920 x 1080</a:t>
            </a:r>
          </a:p>
        </p:txBody>
      </p:sp>
    </p:spTree>
    <p:extLst>
      <p:ext uri="{BB962C8B-B14F-4D97-AF65-F5344CB8AC3E}">
        <p14:creationId xmlns:p14="http://schemas.microsoft.com/office/powerpoint/2010/main" val="37761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4DE191F9-FA75-689B-075E-E1DC9223D295}"/>
              </a:ext>
            </a:extLst>
          </p:cNvPr>
          <p:cNvSpPr txBox="1">
            <a:spLocks/>
          </p:cNvSpPr>
          <p:nvPr/>
        </p:nvSpPr>
        <p:spPr>
          <a:xfrm>
            <a:off x="1498833" y="845668"/>
            <a:ext cx="7997505" cy="71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400" dirty="0">
                <a:solidFill>
                  <a:srgbClr val="002060"/>
                </a:solidFill>
              </a:rPr>
              <a:t>Tamanhos de tela comuns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781AFB1-FBAF-460D-2CE4-20B6883DA22E}"/>
              </a:ext>
            </a:extLst>
          </p:cNvPr>
          <p:cNvSpPr txBox="1">
            <a:spLocks/>
          </p:cNvSpPr>
          <p:nvPr/>
        </p:nvSpPr>
        <p:spPr>
          <a:xfrm>
            <a:off x="1925145" y="2323751"/>
            <a:ext cx="6967185" cy="297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640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375 x 667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720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iPhone X: 375 x 812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Pixel 2: 411 x 731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Tablet: 768 x 1024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Portátil: 1366 x 768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Laptop ou desktop de alta resolução: 1920 x 1080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DF7A961-6AE2-6E55-BB87-5D1344792739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A4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Design Responsivo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821" y="4307305"/>
            <a:ext cx="4639056" cy="195633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Prof.ª Paula Costa</a:t>
            </a:r>
          </a:p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(21) 96509-1867</a:t>
            </a:r>
          </a:p>
          <a:p>
            <a:pPr rtl="0"/>
            <a:r>
              <a:rPr lang="pt-BR" sz="3600" dirty="0">
                <a:latin typeface="Agency FB" panose="020B0503020202020204" pitchFamily="34" charset="0"/>
                <a:cs typeface="Aharoni" panose="020B0604020202020204" pitchFamily="2" charset="-79"/>
              </a:rPr>
              <a:t>e</a:t>
            </a:r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studos.paula08@gmail.com</a:t>
            </a: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{F8DA1ACB-F97C-4518-995B-9790088FA4E9}tf89338750_win32</Template>
  <TotalTime>193</TotalTime>
  <Words>207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Agency FB</vt:lpstr>
      <vt:lpstr>Aharoni</vt:lpstr>
      <vt:lpstr>Arial</vt:lpstr>
      <vt:lpstr>Calibri</vt:lpstr>
      <vt:lpstr>Univers</vt:lpstr>
      <vt:lpstr>GradientUnivers</vt:lpstr>
      <vt:lpstr>Apresentação do PowerPoint</vt:lpstr>
      <vt:lpstr>Apresentação do PowerPoint</vt:lpstr>
      <vt:lpstr>Apresentação do PowerPoint</vt:lpstr>
      <vt:lpstr>Apresentação do PowerPoint</vt:lpstr>
      <vt:lpstr>Design Responsivo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Técnico de Informática 2022.2</cp:lastModifiedBy>
  <cp:revision>40</cp:revision>
  <dcterms:created xsi:type="dcterms:W3CDTF">2023-02-08T12:03:22Z</dcterms:created>
  <dcterms:modified xsi:type="dcterms:W3CDTF">2023-02-16T19:49:16Z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