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4"/>
  </p:sldMasterIdLst>
  <p:notesMasterIdLst>
    <p:notesMasterId r:id="rId19"/>
  </p:notesMasterIdLst>
  <p:handoutMasterIdLst>
    <p:handoutMasterId r:id="rId20"/>
  </p:handoutMasterIdLst>
  <p:sldIdLst>
    <p:sldId id="314" r:id="rId5"/>
    <p:sldId id="358" r:id="rId6"/>
    <p:sldId id="332" r:id="rId7"/>
    <p:sldId id="360" r:id="rId8"/>
    <p:sldId id="361" r:id="rId9"/>
    <p:sldId id="367" r:id="rId10"/>
    <p:sldId id="362" r:id="rId11"/>
    <p:sldId id="363" r:id="rId12"/>
    <p:sldId id="359" r:id="rId13"/>
    <p:sldId id="365" r:id="rId14"/>
    <p:sldId id="366" r:id="rId15"/>
    <p:sldId id="364" r:id="rId16"/>
    <p:sldId id="317" r:id="rId17"/>
    <p:sldId id="31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7" autoAdjust="0"/>
    <p:restoredTop sz="83984" autoAdjust="0"/>
  </p:normalViewPr>
  <p:slideViewPr>
    <p:cSldViewPr snapToGrid="0">
      <p:cViewPr varScale="1">
        <p:scale>
          <a:sx n="38" d="100"/>
          <a:sy n="38" d="100"/>
        </p:scale>
        <p:origin x="60" y="65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08/03/2023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08/03/2023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90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336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Plataforma de rede social para programadores.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509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30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7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 controle de versão vcs.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92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 controle de versão vcs.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97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 controle de versão vcs.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4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0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 controle de versão vcs.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245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 controle de versão vcs.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0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Plataforma de rede social para programadores.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568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95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1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3177091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829294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4002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975956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397049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226608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7010852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23972864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782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031883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78493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8DDBE4CA-962E-4F78-AA5B-8BCF4CF99A4B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16">
            <a:extLst>
              <a:ext uri="{FF2B5EF4-FFF2-40B4-BE49-F238E27FC236}">
                <a16:creationId xmlns:a16="http://schemas.microsoft.com/office/drawing/2014/main" id="{D4057E50-4CD5-4E58-AB82-A4A60E10B6F4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4">
            <a:extLst>
              <a:ext uri="{FF2B5EF4-FFF2-40B4-BE49-F238E27FC236}">
                <a16:creationId xmlns:a16="http://schemas.microsoft.com/office/drawing/2014/main" id="{9BF08A33-0751-47EA-B4BC-AD5D73D0E7BE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0944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56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973615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5999982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9662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3658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17" r:id="rId18"/>
    <p:sldLayoutId id="2147483710" r:id="rId19"/>
    <p:sldLayoutId id="2147483713" r:id="rId20"/>
    <p:sldLayoutId id="2147483714" r:id="rId21"/>
    <p:sldLayoutId id="2147483715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CFEA50-43DD-C8E9-7CE2-0F3B04055B75}"/>
              </a:ext>
            </a:extLst>
          </p:cNvPr>
          <p:cNvSpPr txBox="1">
            <a:spLocks/>
          </p:cNvSpPr>
          <p:nvPr/>
        </p:nvSpPr>
        <p:spPr>
          <a:xfrm>
            <a:off x="481781" y="5469146"/>
            <a:ext cx="9094838" cy="1110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&amp; Versionamento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7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3B37A0-21AF-4667-AC9F-D3408E19E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712421"/>
            <a:ext cx="12283637" cy="5145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sz="18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>
            <a:off x="453771" y="6217235"/>
            <a:ext cx="5431639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desenvolver um código seguro?</a:t>
            </a:r>
            <a:endParaRPr lang="pt-BR" sz="14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B69F73E-19BB-30C1-8F1E-51E441573FF5}"/>
              </a:ext>
            </a:extLst>
          </p:cNvPr>
          <p:cNvSpPr txBox="1">
            <a:spLocks/>
          </p:cNvSpPr>
          <p:nvPr/>
        </p:nvSpPr>
        <p:spPr>
          <a:xfrm>
            <a:off x="453771" y="394157"/>
            <a:ext cx="3320205" cy="951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616EB3-AC4B-5815-3B8F-FDF90CE1A974}"/>
              </a:ext>
            </a:extLst>
          </p:cNvPr>
          <p:cNvSpPr txBox="1"/>
          <p:nvPr/>
        </p:nvSpPr>
        <p:spPr>
          <a:xfrm>
            <a:off x="1821307" y="2237124"/>
            <a:ext cx="90707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F3C4F"/>
                </a:solidFill>
              </a:rPr>
              <a:t>Repositórios ilimitados.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F3C4F"/>
                </a:solidFill>
              </a:rPr>
              <a:t>Hospedagem de código fonte.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F3C4F"/>
                </a:solidFill>
              </a:rPr>
              <a:t>Características de rede social.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F3C4F"/>
                </a:solidFill>
              </a:rPr>
              <a:t>GitHub Pages integrado.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F3C4F"/>
                </a:solidFill>
              </a:rPr>
              <a:t>Colaboração.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600" dirty="0" err="1">
                <a:solidFill>
                  <a:srgbClr val="0F3C4F"/>
                </a:solidFill>
              </a:rPr>
              <a:t>Forks</a:t>
            </a:r>
            <a:r>
              <a:rPr lang="pt-BR" sz="3600" dirty="0">
                <a:solidFill>
                  <a:srgbClr val="0F3C4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32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3B37A0-21AF-4667-AC9F-D3408E19E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712421"/>
            <a:ext cx="12283637" cy="5145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sz="18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>
            <a:off x="453771" y="6217235"/>
            <a:ext cx="5431639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desenvolver um código seguro?</a:t>
            </a:r>
            <a:endParaRPr lang="pt-BR" sz="14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B69F73E-19BB-30C1-8F1E-51E441573FF5}"/>
              </a:ext>
            </a:extLst>
          </p:cNvPr>
          <p:cNvSpPr txBox="1">
            <a:spLocks/>
          </p:cNvSpPr>
          <p:nvPr/>
        </p:nvSpPr>
        <p:spPr>
          <a:xfrm>
            <a:off x="453771" y="394157"/>
            <a:ext cx="6202210" cy="9513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 PLATAFORMAS</a:t>
            </a:r>
          </a:p>
        </p:txBody>
      </p:sp>
      <p:pic>
        <p:nvPicPr>
          <p:cNvPr id="1026" name="Picture 2" descr="GitHub Logo: valor, história, PNG">
            <a:extLst>
              <a:ext uri="{FF2B5EF4-FFF2-40B4-BE49-F238E27FC236}">
                <a16:creationId xmlns:a16="http://schemas.microsoft.com/office/drawing/2014/main" id="{5F196072-3438-580B-2AC8-00D8D24A2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20" y="2530692"/>
            <a:ext cx="2017598" cy="113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ss kit | GitLab">
            <a:extLst>
              <a:ext uri="{FF2B5EF4-FFF2-40B4-BE49-F238E27FC236}">
                <a16:creationId xmlns:a16="http://schemas.microsoft.com/office/drawing/2014/main" id="{AE8EDBA1-62ED-2B21-646B-17EABE371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52" y="2834330"/>
            <a:ext cx="2518315" cy="55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70E37A-69EE-6028-4290-04C01859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496" y="2896732"/>
            <a:ext cx="3349921" cy="47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habricator – Partie 3 | PowerJPM">
            <a:extLst>
              <a:ext uri="{FF2B5EF4-FFF2-40B4-BE49-F238E27FC236}">
                <a16:creationId xmlns:a16="http://schemas.microsoft.com/office/drawing/2014/main" id="{E15695C4-25AD-244C-1146-247644EBD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0" y="4603292"/>
            <a:ext cx="3710771" cy="9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9167290-F9F8-1878-0F8F-6F6E2ADF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504" y="4453343"/>
            <a:ext cx="2740992" cy="103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10A9E2A-9E49-46B9-713C-A0D10471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425" y="4059509"/>
            <a:ext cx="2740992" cy="122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0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3B37A0-21AF-4667-AC9F-D3408E19E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712421"/>
            <a:ext cx="12283637" cy="5145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sz="18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>
            <a:off x="453771" y="6217235"/>
            <a:ext cx="5431639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desenvolver um código seguro?</a:t>
            </a:r>
            <a:endParaRPr lang="pt-BR" sz="14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B69F73E-19BB-30C1-8F1E-51E441573FF5}"/>
              </a:ext>
            </a:extLst>
          </p:cNvPr>
          <p:cNvSpPr txBox="1">
            <a:spLocks/>
          </p:cNvSpPr>
          <p:nvPr/>
        </p:nvSpPr>
        <p:spPr>
          <a:xfrm>
            <a:off x="453771" y="394157"/>
            <a:ext cx="3320205" cy="951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616EB3-AC4B-5815-3B8F-FDF90CE1A974}"/>
              </a:ext>
            </a:extLst>
          </p:cNvPr>
          <p:cNvSpPr txBox="1"/>
          <p:nvPr/>
        </p:nvSpPr>
        <p:spPr>
          <a:xfrm>
            <a:off x="3505200" y="3210775"/>
            <a:ext cx="768169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300" dirty="0">
                <a:solidFill>
                  <a:srgbClr val="0F3C4F"/>
                </a:solidFill>
              </a:rPr>
              <a:t>Repositório local -&gt; GIT.</a:t>
            </a:r>
          </a:p>
          <a:p>
            <a:pPr algn="just"/>
            <a:r>
              <a:rPr lang="pt-BR" sz="2300" dirty="0">
                <a:solidFill>
                  <a:srgbClr val="0F3C4F"/>
                </a:solidFill>
              </a:rPr>
              <a:t>Repositório remoto -&gt; GITHUB.</a:t>
            </a:r>
          </a:p>
        </p:txBody>
      </p:sp>
    </p:spTree>
    <p:extLst>
      <p:ext uri="{BB962C8B-B14F-4D97-AF65-F5344CB8AC3E}">
        <p14:creationId xmlns:p14="http://schemas.microsoft.com/office/powerpoint/2010/main" val="385116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>
            <a:off x="481781" y="6219645"/>
            <a:ext cx="5297917" cy="359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&amp; Versionamento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223D81-9918-C59C-1CB1-2D2ABAF8602B}"/>
              </a:ext>
            </a:extLst>
          </p:cNvPr>
          <p:cNvSpPr txBox="1">
            <a:spLocks/>
          </p:cNvSpPr>
          <p:nvPr/>
        </p:nvSpPr>
        <p:spPr>
          <a:xfrm>
            <a:off x="4177258" y="1093694"/>
            <a:ext cx="3837484" cy="9869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54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C68401-1FA9-CDCE-CA2C-8332CA40CAC4}"/>
              </a:ext>
            </a:extLst>
          </p:cNvPr>
          <p:cNvSpPr txBox="1"/>
          <p:nvPr/>
        </p:nvSpPr>
        <p:spPr>
          <a:xfrm>
            <a:off x="1371600" y="3213847"/>
            <a:ext cx="94488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dirty="0"/>
              <a:t>Desenvolver um formulário de criação de conta de um site de jogos.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dirty="0"/>
              <a:t>Gerar o login e senha de forma aleatória.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dirty="0"/>
              <a:t>Mostrar na tela os dados informados com o login e senha.</a:t>
            </a:r>
          </a:p>
        </p:txBody>
      </p:sp>
    </p:spTree>
    <p:extLst>
      <p:ext uri="{BB962C8B-B14F-4D97-AF65-F5344CB8AC3E}">
        <p14:creationId xmlns:p14="http://schemas.microsoft.com/office/powerpoint/2010/main" val="387670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8146" y="5011947"/>
            <a:ext cx="3844820" cy="1251693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Prof.ª Paula Costa</a:t>
            </a:r>
          </a:p>
          <a:p>
            <a:pPr rtl="0"/>
            <a:r>
              <a:rPr lang="pt-BR" sz="20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(21) 96509-1867</a:t>
            </a:r>
          </a:p>
          <a:p>
            <a:pPr rtl="0"/>
            <a:r>
              <a:rPr lang="pt-BR" sz="20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estudos.paula08@gmail.com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EBC53C9-DEA1-4F07-9D9E-74B180343486}"/>
              </a:ext>
            </a:extLst>
          </p:cNvPr>
          <p:cNvSpPr txBox="1">
            <a:spLocks/>
          </p:cNvSpPr>
          <p:nvPr/>
        </p:nvSpPr>
        <p:spPr>
          <a:xfrm>
            <a:off x="5925049" y="4652045"/>
            <a:ext cx="5297917" cy="35990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spc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&amp; Versionamento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4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116FE-7267-4D46-B333-9A02AF11E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3052754"/>
            <a:ext cx="6845300" cy="858845"/>
          </a:xfrm>
        </p:spPr>
        <p:txBody>
          <a:bodyPr>
            <a:normAutofit/>
          </a:bodyPr>
          <a:lstStyle/>
          <a:p>
            <a:r>
              <a:rPr lang="pt-BR" sz="4000" b="1" dirty="0"/>
              <a:t>GIT</a:t>
            </a:r>
            <a:r>
              <a:rPr lang="pt-BR" sz="4000" dirty="0"/>
              <a:t>   e   </a:t>
            </a:r>
            <a:r>
              <a:rPr lang="pt-BR" sz="4000" b="1" dirty="0"/>
              <a:t>GITHUB</a:t>
            </a:r>
            <a:r>
              <a:rPr lang="pt-BR" sz="4000" dirty="0"/>
              <a:t>  são coisas diferentes.</a:t>
            </a:r>
          </a:p>
        </p:txBody>
      </p:sp>
    </p:spTree>
    <p:extLst>
      <p:ext uri="{BB962C8B-B14F-4D97-AF65-F5344CB8AC3E}">
        <p14:creationId xmlns:p14="http://schemas.microsoft.com/office/powerpoint/2010/main" val="103772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3B37A0-21AF-4667-AC9F-D3408E19E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712421"/>
            <a:ext cx="12283637" cy="5145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sz="18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>
            <a:off x="453771" y="6217235"/>
            <a:ext cx="5431639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desenvolver um código seguro?</a:t>
            </a:r>
            <a:endParaRPr lang="pt-BR" sz="14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B69F73E-19BB-30C1-8F1E-51E441573FF5}"/>
              </a:ext>
            </a:extLst>
          </p:cNvPr>
          <p:cNvSpPr txBox="1">
            <a:spLocks/>
          </p:cNvSpPr>
          <p:nvPr/>
        </p:nvSpPr>
        <p:spPr>
          <a:xfrm>
            <a:off x="453771" y="394157"/>
            <a:ext cx="3320205" cy="951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616EB3-AC4B-5815-3B8F-FDF90CE1A974}"/>
              </a:ext>
            </a:extLst>
          </p:cNvPr>
          <p:cNvSpPr txBox="1"/>
          <p:nvPr/>
        </p:nvSpPr>
        <p:spPr>
          <a:xfrm>
            <a:off x="1469792" y="3426219"/>
            <a:ext cx="97171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rgbClr val="0F3C4F"/>
                </a:solidFill>
              </a:rPr>
              <a:t>É um VCS, </a:t>
            </a:r>
            <a:r>
              <a:rPr lang="pt-BR" sz="3200" b="1" dirty="0">
                <a:solidFill>
                  <a:srgbClr val="0F3C4F"/>
                </a:solidFill>
              </a:rPr>
              <a:t>sistema de controle de versão</a:t>
            </a:r>
            <a:r>
              <a:rPr lang="pt-BR" sz="3200" dirty="0">
                <a:solidFill>
                  <a:srgbClr val="0F3C4F"/>
                </a:solidFill>
              </a:rPr>
              <a:t>.</a:t>
            </a:r>
          </a:p>
          <a:p>
            <a:pPr algn="just"/>
            <a:r>
              <a:rPr lang="pt-BR" sz="3200" dirty="0">
                <a:solidFill>
                  <a:srgbClr val="0F3C4F"/>
                </a:solidFill>
              </a:rPr>
              <a:t>Quando falamos de versão, falamos de versionamento.</a:t>
            </a:r>
          </a:p>
        </p:txBody>
      </p:sp>
    </p:spTree>
    <p:extLst>
      <p:ext uri="{BB962C8B-B14F-4D97-AF65-F5344CB8AC3E}">
        <p14:creationId xmlns:p14="http://schemas.microsoft.com/office/powerpoint/2010/main" val="393381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3B37A0-21AF-4667-AC9F-D3408E19E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712421"/>
            <a:ext cx="12283637" cy="5145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sz="18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>
            <a:off x="453771" y="6217235"/>
            <a:ext cx="5431639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desenvolver um código seguro?</a:t>
            </a:r>
            <a:endParaRPr lang="pt-BR" sz="14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B69F73E-19BB-30C1-8F1E-51E441573FF5}"/>
              </a:ext>
            </a:extLst>
          </p:cNvPr>
          <p:cNvSpPr txBox="1">
            <a:spLocks/>
          </p:cNvSpPr>
          <p:nvPr/>
        </p:nvSpPr>
        <p:spPr>
          <a:xfrm>
            <a:off x="453771" y="394157"/>
            <a:ext cx="3320205" cy="951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616EB3-AC4B-5815-3B8F-FDF90CE1A974}"/>
              </a:ext>
            </a:extLst>
          </p:cNvPr>
          <p:cNvSpPr txBox="1"/>
          <p:nvPr/>
        </p:nvSpPr>
        <p:spPr>
          <a:xfrm>
            <a:off x="838201" y="2325918"/>
            <a:ext cx="10312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0F3C4F"/>
                </a:solidFill>
              </a:rPr>
              <a:t>Centralizado/Linear</a:t>
            </a:r>
          </a:p>
          <a:p>
            <a:pPr algn="just"/>
            <a:endParaRPr lang="pt-BR" sz="2800" dirty="0">
              <a:solidFill>
                <a:srgbClr val="0F3C4F"/>
              </a:solidFill>
            </a:endParaRPr>
          </a:p>
          <a:p>
            <a:pPr algn="just"/>
            <a:r>
              <a:rPr lang="pt-BR" sz="2800" dirty="0">
                <a:solidFill>
                  <a:srgbClr val="0F3C4F"/>
                </a:solidFill>
              </a:rPr>
              <a:t>Quando criamos uma pasta e mandamos para o repositório central, dizemos que estamos fazendo um </a:t>
            </a:r>
            <a:r>
              <a:rPr lang="pt-BR" sz="2800" b="1" dirty="0">
                <a:solidFill>
                  <a:srgbClr val="0F3C4F"/>
                </a:solidFill>
              </a:rPr>
              <a:t>commit</a:t>
            </a:r>
            <a:r>
              <a:rPr lang="pt-BR" sz="2800" dirty="0">
                <a:solidFill>
                  <a:srgbClr val="0F3C4F"/>
                </a:solidFill>
              </a:rPr>
              <a:t>. </a:t>
            </a:r>
          </a:p>
          <a:p>
            <a:pPr algn="just"/>
            <a:endParaRPr lang="pt-BR" sz="2800" dirty="0">
              <a:solidFill>
                <a:srgbClr val="0F3C4F"/>
              </a:solidFill>
            </a:endParaRPr>
          </a:p>
          <a:p>
            <a:pPr algn="just"/>
            <a:r>
              <a:rPr lang="pt-BR" sz="2800" dirty="0">
                <a:solidFill>
                  <a:srgbClr val="0F3C4F"/>
                </a:solidFill>
              </a:rPr>
              <a:t>É chamado de centralizado/linear pois é necessário de um servidor para que os arquivos sejam enviados.</a:t>
            </a:r>
          </a:p>
        </p:txBody>
      </p:sp>
    </p:spTree>
    <p:extLst>
      <p:ext uri="{BB962C8B-B14F-4D97-AF65-F5344CB8AC3E}">
        <p14:creationId xmlns:p14="http://schemas.microsoft.com/office/powerpoint/2010/main" val="125590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3B37A0-21AF-4667-AC9F-D3408E19E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712421"/>
            <a:ext cx="12283637" cy="5145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sz="18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>
            <a:off x="453771" y="6217235"/>
            <a:ext cx="5431639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desenvolver um código seguro?</a:t>
            </a:r>
            <a:endParaRPr lang="pt-BR" sz="14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B69F73E-19BB-30C1-8F1E-51E441573FF5}"/>
              </a:ext>
            </a:extLst>
          </p:cNvPr>
          <p:cNvSpPr txBox="1">
            <a:spLocks/>
          </p:cNvSpPr>
          <p:nvPr/>
        </p:nvSpPr>
        <p:spPr>
          <a:xfrm>
            <a:off x="453771" y="394157"/>
            <a:ext cx="3320205" cy="951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616EB3-AC4B-5815-3B8F-FDF90CE1A974}"/>
              </a:ext>
            </a:extLst>
          </p:cNvPr>
          <p:cNvSpPr txBox="1"/>
          <p:nvPr/>
        </p:nvSpPr>
        <p:spPr>
          <a:xfrm>
            <a:off x="708729" y="3056887"/>
            <a:ext cx="107730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0F3C4F"/>
                </a:solidFill>
              </a:rPr>
              <a:t>Distribuído</a:t>
            </a:r>
          </a:p>
          <a:p>
            <a:pPr algn="just"/>
            <a:endParaRPr lang="pt-BR" sz="2800" b="1" dirty="0">
              <a:solidFill>
                <a:srgbClr val="0F3C4F"/>
              </a:solidFill>
            </a:endParaRPr>
          </a:p>
          <a:p>
            <a:pPr algn="just"/>
            <a:r>
              <a:rPr lang="pt-BR" sz="2800" dirty="0">
                <a:solidFill>
                  <a:srgbClr val="0F3C4F"/>
                </a:solidFill>
              </a:rPr>
              <a:t>Quando é usado um software de versionamento local, sem a necessidade do uso de um servidor para que os arquivos sejam enviados.</a:t>
            </a:r>
          </a:p>
        </p:txBody>
      </p:sp>
    </p:spTree>
    <p:extLst>
      <p:ext uri="{BB962C8B-B14F-4D97-AF65-F5344CB8AC3E}">
        <p14:creationId xmlns:p14="http://schemas.microsoft.com/office/powerpoint/2010/main" val="324281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3B37A0-21AF-4667-AC9F-D3408E19E816}"/>
              </a:ext>
            </a:extLst>
          </p:cNvPr>
          <p:cNvSpPr>
            <a:spLocks/>
          </p:cNvSpPr>
          <p:nvPr/>
        </p:nvSpPr>
        <p:spPr>
          <a:xfrm>
            <a:off x="0" y="1"/>
            <a:ext cx="12283637" cy="68579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sz="18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 rot="16200000">
            <a:off x="57630" y="2665737"/>
            <a:ext cx="2851457" cy="97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54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37B20D-D3A0-FE06-186B-A38DB6126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098" y="967180"/>
            <a:ext cx="5361761" cy="49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9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3B37A0-21AF-4667-AC9F-D3408E19E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712421"/>
            <a:ext cx="12283637" cy="5145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sz="18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>
            <a:off x="453771" y="6217235"/>
            <a:ext cx="5431639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desenvolver um código seguro?</a:t>
            </a:r>
            <a:endParaRPr lang="pt-BR" sz="14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B69F73E-19BB-30C1-8F1E-51E441573FF5}"/>
              </a:ext>
            </a:extLst>
          </p:cNvPr>
          <p:cNvSpPr txBox="1">
            <a:spLocks/>
          </p:cNvSpPr>
          <p:nvPr/>
        </p:nvSpPr>
        <p:spPr>
          <a:xfrm>
            <a:off x="453771" y="394157"/>
            <a:ext cx="3320205" cy="951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616EB3-AC4B-5815-3B8F-FDF90CE1A974}"/>
              </a:ext>
            </a:extLst>
          </p:cNvPr>
          <p:cNvSpPr txBox="1"/>
          <p:nvPr/>
        </p:nvSpPr>
        <p:spPr>
          <a:xfrm>
            <a:off x="1256821" y="3272330"/>
            <a:ext cx="96783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0F3C4F"/>
                </a:solidFill>
              </a:rPr>
              <a:t>Push</a:t>
            </a:r>
          </a:p>
          <a:p>
            <a:pPr algn="just"/>
            <a:endParaRPr lang="pt-BR" sz="2800" b="1" dirty="0">
              <a:solidFill>
                <a:srgbClr val="0F3C4F"/>
              </a:solidFill>
            </a:endParaRPr>
          </a:p>
          <a:p>
            <a:pPr algn="just"/>
            <a:r>
              <a:rPr lang="pt-BR" sz="2800" dirty="0">
                <a:solidFill>
                  <a:srgbClr val="0F3C4F"/>
                </a:solidFill>
              </a:rPr>
              <a:t>Pega o versionamento na máquina e joga no repositório remoto.</a:t>
            </a:r>
          </a:p>
        </p:txBody>
      </p:sp>
    </p:spTree>
    <p:extLst>
      <p:ext uri="{BB962C8B-B14F-4D97-AF65-F5344CB8AC3E}">
        <p14:creationId xmlns:p14="http://schemas.microsoft.com/office/powerpoint/2010/main" val="8089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3B37A0-21AF-4667-AC9F-D3408E19E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712421"/>
            <a:ext cx="12283637" cy="5145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sz="18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>
            <a:off x="453771" y="6217235"/>
            <a:ext cx="5431639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desenvolver um código seguro?</a:t>
            </a:r>
            <a:endParaRPr lang="pt-BR" sz="14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B69F73E-19BB-30C1-8F1E-51E441573FF5}"/>
              </a:ext>
            </a:extLst>
          </p:cNvPr>
          <p:cNvSpPr txBox="1">
            <a:spLocks/>
          </p:cNvSpPr>
          <p:nvPr/>
        </p:nvSpPr>
        <p:spPr>
          <a:xfrm>
            <a:off x="453771" y="394157"/>
            <a:ext cx="3320205" cy="951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616EB3-AC4B-5815-3B8F-FDF90CE1A974}"/>
              </a:ext>
            </a:extLst>
          </p:cNvPr>
          <p:cNvSpPr txBox="1"/>
          <p:nvPr/>
        </p:nvSpPr>
        <p:spPr>
          <a:xfrm>
            <a:off x="2113873" y="2396945"/>
            <a:ext cx="85938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0F3C4F"/>
                </a:solidFill>
              </a:rPr>
              <a:t>VANTAGENS</a:t>
            </a:r>
          </a:p>
          <a:p>
            <a:pPr algn="just"/>
            <a:endParaRPr lang="pt-BR" sz="2800" b="1" dirty="0">
              <a:solidFill>
                <a:srgbClr val="0F3C4F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F3C4F"/>
                </a:solidFill>
              </a:rPr>
              <a:t>Controle de Histórico.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F3C4F"/>
                </a:solidFill>
              </a:rPr>
              <a:t>Trabalho em equipe.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F3C4F"/>
                </a:solidFill>
              </a:rPr>
              <a:t>Ramificação do projeto (Divisão de áreas do projeto).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F3C4F"/>
                </a:solidFill>
              </a:rPr>
              <a:t>Segurança.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F3C4F"/>
                </a:solidFill>
              </a:rPr>
              <a:t>Organização.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pt-BR" sz="2800" dirty="0">
              <a:solidFill>
                <a:srgbClr val="0F3C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7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43B37A0-21AF-4667-AC9F-D3408E19E8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712421"/>
            <a:ext cx="12283637" cy="5145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892040" y="6217236"/>
            <a:ext cx="589718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sz="18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2DC6BE6-08D9-430E-AF0E-8D9D41792E76}"/>
              </a:ext>
            </a:extLst>
          </p:cNvPr>
          <p:cNvSpPr txBox="1">
            <a:spLocks/>
          </p:cNvSpPr>
          <p:nvPr/>
        </p:nvSpPr>
        <p:spPr>
          <a:xfrm>
            <a:off x="453771" y="6217235"/>
            <a:ext cx="5431639" cy="359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spc="400" dirty="0">
                <a:solidFill>
                  <a:srgbClr val="0F3C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desenvolver um código seguro?</a:t>
            </a:r>
            <a:endParaRPr lang="pt-BR" sz="1400" dirty="0">
              <a:solidFill>
                <a:srgbClr val="0F3C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B69F73E-19BB-30C1-8F1E-51E441573FF5}"/>
              </a:ext>
            </a:extLst>
          </p:cNvPr>
          <p:cNvSpPr txBox="1">
            <a:spLocks/>
          </p:cNvSpPr>
          <p:nvPr/>
        </p:nvSpPr>
        <p:spPr>
          <a:xfrm>
            <a:off x="453771" y="394157"/>
            <a:ext cx="3320205" cy="951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616EB3-AC4B-5815-3B8F-FDF90CE1A974}"/>
              </a:ext>
            </a:extLst>
          </p:cNvPr>
          <p:cNvSpPr txBox="1"/>
          <p:nvPr/>
        </p:nvSpPr>
        <p:spPr>
          <a:xfrm>
            <a:off x="1606451" y="3641662"/>
            <a:ext cx="9070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solidFill>
                  <a:srgbClr val="0F3C4F"/>
                </a:solidFill>
              </a:rPr>
              <a:t>Plataforma de rede social para programadores.</a:t>
            </a:r>
          </a:p>
        </p:txBody>
      </p:sp>
    </p:spTree>
    <p:extLst>
      <p:ext uri="{BB962C8B-B14F-4D97-AF65-F5344CB8AC3E}">
        <p14:creationId xmlns:p14="http://schemas.microsoft.com/office/powerpoint/2010/main" val="3563268055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documentManagement/types"/>
    <ds:schemaRef ds:uri="http://purl.org/dc/dcmitype/"/>
    <ds:schemaRef ds:uri="16c05727-aa75-4e4a-9b5f-8a80a1165891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1253</TotalTime>
  <Words>369</Words>
  <Application>Microsoft Office PowerPoint</Application>
  <PresentationFormat>Widescreen</PresentationFormat>
  <Paragraphs>94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Corbel</vt:lpstr>
      <vt:lpstr>Wingdings</vt:lpstr>
      <vt:lpstr>Profundidade</vt:lpstr>
      <vt:lpstr>Apresentação do PowerPoint</vt:lpstr>
      <vt:lpstr>GIT   e   GITHUB  são coisas diferentes.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COSTA DE OLIVEIRA</dc:creator>
  <cp:lastModifiedBy>PAULA COSTA DE OLIVEIRA</cp:lastModifiedBy>
  <cp:revision>229</cp:revision>
  <dcterms:created xsi:type="dcterms:W3CDTF">2023-02-08T12:03:22Z</dcterms:created>
  <dcterms:modified xsi:type="dcterms:W3CDTF">2023-03-09T04:14:47Z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