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61" r:id="rId3"/>
    <p:sldId id="262" r:id="rId4"/>
    <p:sldId id="263" r:id="rId5"/>
    <p:sldId id="264" r:id="rId6"/>
    <p:sldId id="272" r:id="rId7"/>
    <p:sldId id="275" r:id="rId8"/>
    <p:sldId id="293" r:id="rId9"/>
    <p:sldId id="273" r:id="rId10"/>
    <p:sldId id="274" r:id="rId11"/>
    <p:sldId id="282" r:id="rId12"/>
    <p:sldId id="265" r:id="rId13"/>
    <p:sldId id="266" r:id="rId14"/>
    <p:sldId id="267" r:id="rId15"/>
    <p:sldId id="280" r:id="rId16"/>
    <p:sldId id="276" r:id="rId17"/>
    <p:sldId id="277" r:id="rId18"/>
    <p:sldId id="278" r:id="rId19"/>
    <p:sldId id="279" r:id="rId20"/>
    <p:sldId id="283" r:id="rId21"/>
    <p:sldId id="268" r:id="rId22"/>
    <p:sldId id="269" r:id="rId23"/>
    <p:sldId id="281" r:id="rId24"/>
    <p:sldId id="284" r:id="rId25"/>
    <p:sldId id="286" r:id="rId26"/>
    <p:sldId id="287" r:id="rId27"/>
    <p:sldId id="288" r:id="rId28"/>
    <p:sldId id="291" r:id="rId29"/>
    <p:sldId id="292" r:id="rId30"/>
    <p:sldId id="270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F66E61-E689-496D-8670-D9B58CD249B7}" v="155" dt="2022-10-17T16:24:53.397"/>
    <p1510:client id="{973DFCF1-6BB1-44F8-A8BE-2FACB49F011D}" v="32" dt="2022-10-17T16:23:11.195"/>
    <p1510:client id="{B55707FE-0735-4C91-A014-801832398CF9}" v="56" dt="2022-10-17T12:39:15.240"/>
    <p1510:client id="{BA0FE31D-EBDD-4849-8258-5CD05FADA082}" v="36" dt="2022-10-17T11:34:25.871"/>
    <p1510:client id="{CDE9CAD5-B494-455D-9461-52C257A80688}" v="130" dt="2022-10-17T08:55:06.753"/>
    <p1510:client id="{DB208E3E-EBAB-43DA-863E-245540C0C874}" v="819" dt="2022-10-17T12:52:54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A64C718D-242D-4915-B3D6-5B00D0763B9C}"/>
    <pc:docChg chg="addSld delSld modSld">
      <pc:chgData name="Guest User" userId="" providerId="Windows Live" clId="Web-{A64C718D-242D-4915-B3D6-5B00D0763B9C}" dt="2022-10-14T11:36:37.457" v="296" actId="20577"/>
      <pc:docMkLst>
        <pc:docMk/>
      </pc:docMkLst>
      <pc:sldChg chg="addAnim modAnim">
        <pc:chgData name="Guest User" userId="" providerId="Windows Live" clId="Web-{A64C718D-242D-4915-B3D6-5B00D0763B9C}" dt="2022-10-14T11:11:56.361" v="2"/>
        <pc:sldMkLst>
          <pc:docMk/>
          <pc:sldMk cId="4201765545" sldId="258"/>
        </pc:sldMkLst>
      </pc:sldChg>
      <pc:sldChg chg="modSp">
        <pc:chgData name="Guest User" userId="" providerId="Windows Live" clId="Web-{A64C718D-242D-4915-B3D6-5B00D0763B9C}" dt="2022-10-14T11:20:50.791" v="53" actId="14100"/>
        <pc:sldMkLst>
          <pc:docMk/>
          <pc:sldMk cId="1910583186" sldId="263"/>
        </pc:sldMkLst>
        <pc:cxnChg chg="mod">
          <ac:chgData name="Guest User" userId="" providerId="Windows Live" clId="Web-{A64C718D-242D-4915-B3D6-5B00D0763B9C}" dt="2022-10-14T11:20:50.791" v="53" actId="14100"/>
          <ac:cxnSpMkLst>
            <pc:docMk/>
            <pc:sldMk cId="1910583186" sldId="263"/>
            <ac:cxnSpMk id="11" creationId="{6309C2EB-E631-220A-7069-ABDE3E104C9D}"/>
          </ac:cxnSpMkLst>
        </pc:cxnChg>
        <pc:cxnChg chg="mod">
          <ac:chgData name="Guest User" userId="" providerId="Windows Live" clId="Web-{A64C718D-242D-4915-B3D6-5B00D0763B9C}" dt="2022-10-14T11:20:09.305" v="49" actId="14100"/>
          <ac:cxnSpMkLst>
            <pc:docMk/>
            <pc:sldMk cId="1910583186" sldId="263"/>
            <ac:cxnSpMk id="15" creationId="{17A04809-AC9A-B007-F08B-E94C98CC3532}"/>
          </ac:cxnSpMkLst>
        </pc:cxnChg>
      </pc:sldChg>
      <pc:sldChg chg="addSp delSp modSp">
        <pc:chgData name="Guest User" userId="" providerId="Windows Live" clId="Web-{A64C718D-242D-4915-B3D6-5B00D0763B9C}" dt="2022-10-14T11:15:04.041" v="46" actId="1076"/>
        <pc:sldMkLst>
          <pc:docMk/>
          <pc:sldMk cId="4084787905" sldId="265"/>
        </pc:sldMkLst>
        <pc:spChg chg="del">
          <ac:chgData name="Guest User" userId="" providerId="Windows Live" clId="Web-{A64C718D-242D-4915-B3D6-5B00D0763B9C}" dt="2022-10-14T11:13:36.819" v="12"/>
          <ac:spMkLst>
            <pc:docMk/>
            <pc:sldMk cId="4084787905" sldId="265"/>
            <ac:spMk id="3" creationId="{F09B9B4F-27D4-5E3A-EB3F-B567E7786EA8}"/>
          </ac:spMkLst>
        </pc:spChg>
        <pc:spChg chg="add del mod">
          <ac:chgData name="Guest User" userId="" providerId="Windows Live" clId="Web-{A64C718D-242D-4915-B3D6-5B00D0763B9C}" dt="2022-10-14T11:13:40.475" v="19"/>
          <ac:spMkLst>
            <pc:docMk/>
            <pc:sldMk cId="4084787905" sldId="265"/>
            <ac:spMk id="5" creationId="{56C73CF1-755B-19D6-06FF-CA44782B22BF}"/>
          </ac:spMkLst>
        </pc:spChg>
        <pc:spChg chg="add del">
          <ac:chgData name="Guest User" userId="" providerId="Windows Live" clId="Web-{A64C718D-242D-4915-B3D6-5B00D0763B9C}" dt="2022-10-14T11:13:43.366" v="20"/>
          <ac:spMkLst>
            <pc:docMk/>
            <pc:sldMk cId="4084787905" sldId="265"/>
            <ac:spMk id="13" creationId="{1BE68721-2B36-E5DE-45F9-AB7683DA75BD}"/>
          </ac:spMkLst>
        </pc:spChg>
        <pc:spChg chg="add del">
          <ac:chgData name="Guest User" userId="" providerId="Windows Live" clId="Web-{A64C718D-242D-4915-B3D6-5B00D0763B9C}" dt="2022-10-14T11:13:46.241" v="21"/>
          <ac:spMkLst>
            <pc:docMk/>
            <pc:sldMk cId="4084787905" sldId="265"/>
            <ac:spMk id="17" creationId="{CD2DAB79-42E3-F69A-A651-078D9011C4A0}"/>
          </ac:spMkLst>
        </pc:spChg>
        <pc:spChg chg="add mod">
          <ac:chgData name="Guest User" userId="" providerId="Windows Live" clId="Web-{A64C718D-242D-4915-B3D6-5B00D0763B9C}" dt="2022-10-14T11:14:11.039" v="26"/>
          <ac:spMkLst>
            <pc:docMk/>
            <pc:sldMk cId="4084787905" sldId="265"/>
            <ac:spMk id="18" creationId="{EC0782CB-4038-DEB5-C80F-FE2BA554AD52}"/>
          </ac:spMkLst>
        </pc:spChg>
        <pc:spChg chg="add mod">
          <ac:chgData name="Guest User" userId="" providerId="Windows Live" clId="Web-{A64C718D-242D-4915-B3D6-5B00D0763B9C}" dt="2022-10-14T11:15:04.041" v="46" actId="1076"/>
          <ac:spMkLst>
            <pc:docMk/>
            <pc:sldMk cId="4084787905" sldId="265"/>
            <ac:spMk id="19" creationId="{305F5B01-A0B3-3213-4CE4-7C75231F72B2}"/>
          </ac:spMkLst>
        </pc:spChg>
        <pc:picChg chg="add">
          <ac:chgData name="Guest User" userId="" providerId="Windows Live" clId="Web-{A64C718D-242D-4915-B3D6-5B00D0763B9C}" dt="2022-10-14T11:13:37.303" v="13"/>
          <ac:picMkLst>
            <pc:docMk/>
            <pc:sldMk cId="4084787905" sldId="265"/>
            <ac:picMk id="7" creationId="{1E01D126-EA06-59C6-3502-99ABAEEA7D71}"/>
          </ac:picMkLst>
        </pc:picChg>
        <pc:picChg chg="add">
          <ac:chgData name="Guest User" userId="" providerId="Windows Live" clId="Web-{A64C718D-242D-4915-B3D6-5B00D0763B9C}" dt="2022-10-14T11:13:37.319" v="14"/>
          <ac:picMkLst>
            <pc:docMk/>
            <pc:sldMk cId="4084787905" sldId="265"/>
            <ac:picMk id="9" creationId="{F74E3AEB-E697-4813-DAE0-F57352F72014}"/>
          </ac:picMkLst>
        </pc:picChg>
        <pc:cxnChg chg="add">
          <ac:chgData name="Guest User" userId="" providerId="Windows Live" clId="Web-{A64C718D-242D-4915-B3D6-5B00D0763B9C}" dt="2022-10-14T11:13:37.319" v="15"/>
          <ac:cxnSpMkLst>
            <pc:docMk/>
            <pc:sldMk cId="4084787905" sldId="265"/>
            <ac:cxnSpMk id="11" creationId="{F34D569C-FF8E-76B4-539B-C2F081B62BCE}"/>
          </ac:cxnSpMkLst>
        </pc:cxnChg>
        <pc:cxnChg chg="add">
          <ac:chgData name="Guest User" userId="" providerId="Windows Live" clId="Web-{A64C718D-242D-4915-B3D6-5B00D0763B9C}" dt="2022-10-14T11:13:37.334" v="17"/>
          <ac:cxnSpMkLst>
            <pc:docMk/>
            <pc:sldMk cId="4084787905" sldId="265"/>
            <ac:cxnSpMk id="15" creationId="{733BA009-6CE7-B58C-D0E8-95B8DB6264A0}"/>
          </ac:cxnSpMkLst>
        </pc:cxnChg>
      </pc:sldChg>
      <pc:sldChg chg="addSp delSp modSp">
        <pc:chgData name="Guest User" userId="" providerId="Windows Live" clId="Web-{A64C718D-242D-4915-B3D6-5B00D0763B9C}" dt="2022-10-14T11:21:10.229" v="69"/>
        <pc:sldMkLst>
          <pc:docMk/>
          <pc:sldMk cId="1873637330" sldId="267"/>
        </pc:sldMkLst>
        <pc:spChg chg="del">
          <ac:chgData name="Guest User" userId="" providerId="Windows Live" clId="Web-{A64C718D-242D-4915-B3D6-5B00D0763B9C}" dt="2022-10-14T11:19:38.069" v="47"/>
          <ac:spMkLst>
            <pc:docMk/>
            <pc:sldMk cId="1873637330" sldId="267"/>
            <ac:spMk id="3" creationId="{E4033CCE-538D-CB5F-71F7-D2B2FD4A7AFD}"/>
          </ac:spMkLst>
        </pc:spChg>
        <pc:spChg chg="add del mod">
          <ac:chgData name="Guest User" userId="" providerId="Windows Live" clId="Web-{A64C718D-242D-4915-B3D6-5B00D0763B9C}" dt="2022-10-14T11:21:10.229" v="69"/>
          <ac:spMkLst>
            <pc:docMk/>
            <pc:sldMk cId="1873637330" sldId="267"/>
            <ac:spMk id="5" creationId="{950DEBE0-EC9D-323C-276C-238CF41A525C}"/>
          </ac:spMkLst>
        </pc:spChg>
        <pc:spChg chg="add">
          <ac:chgData name="Guest User" userId="" providerId="Windows Live" clId="Web-{A64C718D-242D-4915-B3D6-5B00D0763B9C}" dt="2022-10-14T11:21:06.979" v="54"/>
          <ac:spMkLst>
            <pc:docMk/>
            <pc:sldMk cId="1873637330" sldId="267"/>
            <ac:spMk id="7" creationId="{AF51ED38-D41B-EDDB-038D-E5858AD63F15}"/>
          </ac:spMkLst>
        </pc:spChg>
        <pc:spChg chg="add">
          <ac:chgData name="Guest User" userId="" providerId="Windows Live" clId="Web-{A64C718D-242D-4915-B3D6-5B00D0763B9C}" dt="2022-10-14T11:21:07.026" v="60"/>
          <ac:spMkLst>
            <pc:docMk/>
            <pc:sldMk cId="1873637330" sldId="267"/>
            <ac:spMk id="19" creationId="{0685BCAA-617C-34CB-E786-DDD42C8D1F8E}"/>
          </ac:spMkLst>
        </pc:spChg>
        <pc:picChg chg="add">
          <ac:chgData name="Guest User" userId="" providerId="Windows Live" clId="Web-{A64C718D-242D-4915-B3D6-5B00D0763B9C}" dt="2022-10-14T11:21:06.979" v="55"/>
          <ac:picMkLst>
            <pc:docMk/>
            <pc:sldMk cId="1873637330" sldId="267"/>
            <ac:picMk id="9" creationId="{0CAA3FCC-9395-8170-6D04-5C75E44BDDF7}"/>
          </ac:picMkLst>
        </pc:picChg>
        <pc:picChg chg="add">
          <ac:chgData name="Guest User" userId="" providerId="Windows Live" clId="Web-{A64C718D-242D-4915-B3D6-5B00D0763B9C}" dt="2022-10-14T11:21:06.995" v="56"/>
          <ac:picMkLst>
            <pc:docMk/>
            <pc:sldMk cId="1873637330" sldId="267"/>
            <ac:picMk id="11" creationId="{D11D0756-8466-A475-3E33-88D4FED8B6F4}"/>
          </ac:picMkLst>
        </pc:picChg>
        <pc:picChg chg="add">
          <ac:chgData name="Guest User" userId="" providerId="Windows Live" clId="Web-{A64C718D-242D-4915-B3D6-5B00D0763B9C}" dt="2022-10-14T11:21:07.010" v="57"/>
          <ac:picMkLst>
            <pc:docMk/>
            <pc:sldMk cId="1873637330" sldId="267"/>
            <ac:picMk id="13" creationId="{3F5CE189-E6E7-822D-7879-22927A78DE08}"/>
          </ac:picMkLst>
        </pc:picChg>
        <pc:picChg chg="add">
          <ac:chgData name="Guest User" userId="" providerId="Windows Live" clId="Web-{A64C718D-242D-4915-B3D6-5B00D0763B9C}" dt="2022-10-14T11:21:07.026" v="61"/>
          <ac:picMkLst>
            <pc:docMk/>
            <pc:sldMk cId="1873637330" sldId="267"/>
            <ac:picMk id="21" creationId="{DBE15E39-868F-66A2-92B0-AD02CA9AD0B2}"/>
          </ac:picMkLst>
        </pc:picChg>
        <pc:picChg chg="add">
          <ac:chgData name="Guest User" userId="" providerId="Windows Live" clId="Web-{A64C718D-242D-4915-B3D6-5B00D0763B9C}" dt="2022-10-14T11:21:07.042" v="62"/>
          <ac:picMkLst>
            <pc:docMk/>
            <pc:sldMk cId="1873637330" sldId="267"/>
            <ac:picMk id="23" creationId="{E5F74E28-F747-0392-7364-744389BDE97B}"/>
          </ac:picMkLst>
        </pc:picChg>
        <pc:cxnChg chg="add">
          <ac:chgData name="Guest User" userId="" providerId="Windows Live" clId="Web-{A64C718D-242D-4915-B3D6-5B00D0763B9C}" dt="2022-10-14T11:21:07.010" v="58"/>
          <ac:cxnSpMkLst>
            <pc:docMk/>
            <pc:sldMk cId="1873637330" sldId="267"/>
            <ac:cxnSpMk id="15" creationId="{4043FF37-B6AF-5B9E-C3D0-62A49C59EF90}"/>
          </ac:cxnSpMkLst>
        </pc:cxnChg>
        <pc:cxnChg chg="add">
          <ac:chgData name="Guest User" userId="" providerId="Windows Live" clId="Web-{A64C718D-242D-4915-B3D6-5B00D0763B9C}" dt="2022-10-14T11:21:07.010" v="59"/>
          <ac:cxnSpMkLst>
            <pc:docMk/>
            <pc:sldMk cId="1873637330" sldId="267"/>
            <ac:cxnSpMk id="17" creationId="{4593DBE7-BA64-C902-8D16-D8E933DE3814}"/>
          </ac:cxnSpMkLst>
        </pc:cxnChg>
        <pc:cxnChg chg="add">
          <ac:chgData name="Guest User" userId="" providerId="Windows Live" clId="Web-{A64C718D-242D-4915-B3D6-5B00D0763B9C}" dt="2022-10-14T11:21:07.042" v="63"/>
          <ac:cxnSpMkLst>
            <pc:docMk/>
            <pc:sldMk cId="1873637330" sldId="267"/>
            <ac:cxnSpMk id="25" creationId="{7C2B4DC8-1976-1C30-F2F8-C09ADA8C46FF}"/>
          </ac:cxnSpMkLst>
        </pc:cxnChg>
        <pc:cxnChg chg="add">
          <ac:chgData name="Guest User" userId="" providerId="Windows Live" clId="Web-{A64C718D-242D-4915-B3D6-5B00D0763B9C}" dt="2022-10-14T11:21:07.057" v="64"/>
          <ac:cxnSpMkLst>
            <pc:docMk/>
            <pc:sldMk cId="1873637330" sldId="267"/>
            <ac:cxnSpMk id="27" creationId="{D6C8E51C-1C90-DAAF-BD8B-7CA6AF0B30E7}"/>
          </ac:cxnSpMkLst>
        </pc:cxnChg>
        <pc:cxnChg chg="add">
          <ac:chgData name="Guest User" userId="" providerId="Windows Live" clId="Web-{A64C718D-242D-4915-B3D6-5B00D0763B9C}" dt="2022-10-14T11:21:07.057" v="65"/>
          <ac:cxnSpMkLst>
            <pc:docMk/>
            <pc:sldMk cId="1873637330" sldId="267"/>
            <ac:cxnSpMk id="29" creationId="{625641B8-C648-F76D-C7EA-B546D534E28F}"/>
          </ac:cxnSpMkLst>
        </pc:cxnChg>
        <pc:cxnChg chg="add">
          <ac:chgData name="Guest User" userId="" providerId="Windows Live" clId="Web-{A64C718D-242D-4915-B3D6-5B00D0763B9C}" dt="2022-10-14T11:21:07.057" v="66"/>
          <ac:cxnSpMkLst>
            <pc:docMk/>
            <pc:sldMk cId="1873637330" sldId="267"/>
            <ac:cxnSpMk id="31" creationId="{2EEC7AD2-ED88-ACF8-CD1D-88BFA2111C18}"/>
          </ac:cxnSpMkLst>
        </pc:cxnChg>
        <pc:cxnChg chg="add">
          <ac:chgData name="Guest User" userId="" providerId="Windows Live" clId="Web-{A64C718D-242D-4915-B3D6-5B00D0763B9C}" dt="2022-10-14T11:21:07.073" v="67"/>
          <ac:cxnSpMkLst>
            <pc:docMk/>
            <pc:sldMk cId="1873637330" sldId="267"/>
            <ac:cxnSpMk id="33" creationId="{A9E10CB7-E418-F930-CBF0-120D597BBED4}"/>
          </ac:cxnSpMkLst>
        </pc:cxnChg>
        <pc:cxnChg chg="add">
          <ac:chgData name="Guest User" userId="" providerId="Windows Live" clId="Web-{A64C718D-242D-4915-B3D6-5B00D0763B9C}" dt="2022-10-14T11:21:07.073" v="68"/>
          <ac:cxnSpMkLst>
            <pc:docMk/>
            <pc:sldMk cId="1873637330" sldId="267"/>
            <ac:cxnSpMk id="35" creationId="{48173908-9E75-70B1-3757-6124279AB7F5}"/>
          </ac:cxnSpMkLst>
        </pc:cxnChg>
      </pc:sldChg>
      <pc:sldChg chg="modSp">
        <pc:chgData name="Guest User" userId="" providerId="Windows Live" clId="Web-{A64C718D-242D-4915-B3D6-5B00D0763B9C}" dt="2022-10-14T11:32:54.854" v="222" actId="20577"/>
        <pc:sldMkLst>
          <pc:docMk/>
          <pc:sldMk cId="3278832444" sldId="268"/>
        </pc:sldMkLst>
        <pc:spChg chg="mod">
          <ac:chgData name="Guest User" userId="" providerId="Windows Live" clId="Web-{A64C718D-242D-4915-B3D6-5B00D0763B9C}" dt="2022-10-14T11:32:54.854" v="222" actId="20577"/>
          <ac:spMkLst>
            <pc:docMk/>
            <pc:sldMk cId="3278832444" sldId="268"/>
            <ac:spMk id="3" creationId="{0B5BD8DB-05B9-D51A-B99D-7FBEB785BFDE}"/>
          </ac:spMkLst>
        </pc:spChg>
      </pc:sldChg>
      <pc:sldChg chg="modSp">
        <pc:chgData name="Guest User" userId="" providerId="Windows Live" clId="Web-{A64C718D-242D-4915-B3D6-5B00D0763B9C}" dt="2022-10-14T11:13:02.645" v="11" actId="20577"/>
        <pc:sldMkLst>
          <pc:docMk/>
          <pc:sldMk cId="3922742420" sldId="273"/>
        </pc:sldMkLst>
        <pc:spChg chg="mod">
          <ac:chgData name="Guest User" userId="" providerId="Windows Live" clId="Web-{A64C718D-242D-4915-B3D6-5B00D0763B9C}" dt="2022-10-14T11:13:02.645" v="11" actId="20577"/>
          <ac:spMkLst>
            <pc:docMk/>
            <pc:sldMk cId="3922742420" sldId="273"/>
            <ac:spMk id="5" creationId="{5242E0DD-85C3-F389-8372-237E352A4DB3}"/>
          </ac:spMkLst>
        </pc:spChg>
      </pc:sldChg>
      <pc:sldChg chg="addSp delSp modSp">
        <pc:chgData name="Guest User" userId="" providerId="Windows Live" clId="Web-{A64C718D-242D-4915-B3D6-5B00D0763B9C}" dt="2022-10-14T11:12:53.473" v="7"/>
        <pc:sldMkLst>
          <pc:docMk/>
          <pc:sldMk cId="3878592607" sldId="275"/>
        </pc:sldMkLst>
        <pc:spChg chg="del mod">
          <ac:chgData name="Guest User" userId="" providerId="Windows Live" clId="Web-{A64C718D-242D-4915-B3D6-5B00D0763B9C}" dt="2022-10-14T11:12:53.473" v="7"/>
          <ac:spMkLst>
            <pc:docMk/>
            <pc:sldMk cId="3878592607" sldId="275"/>
            <ac:spMk id="2" creationId="{574680AD-48AF-B7C0-0C00-9C9445D85FD6}"/>
          </ac:spMkLst>
        </pc:spChg>
        <pc:spChg chg="add mod">
          <ac:chgData name="Guest User" userId="" providerId="Windows Live" clId="Web-{A64C718D-242D-4915-B3D6-5B00D0763B9C}" dt="2022-10-14T11:12:53.473" v="7"/>
          <ac:spMkLst>
            <pc:docMk/>
            <pc:sldMk cId="3878592607" sldId="275"/>
            <ac:spMk id="14" creationId="{0FD445AF-70D5-CF48-A3EC-D4FC5D1ADEEA}"/>
          </ac:spMkLst>
        </pc:spChg>
      </pc:sldChg>
      <pc:sldChg chg="addSp delSp modSp add replId">
        <pc:chgData name="Guest User" userId="" providerId="Windows Live" clId="Web-{A64C718D-242D-4915-B3D6-5B00D0763B9C}" dt="2022-10-14T11:22:45.999" v="90" actId="20577"/>
        <pc:sldMkLst>
          <pc:docMk/>
          <pc:sldMk cId="2953106384" sldId="276"/>
        </pc:sldMkLst>
        <pc:spChg chg="add mod">
          <ac:chgData name="Guest User" userId="" providerId="Windows Live" clId="Web-{A64C718D-242D-4915-B3D6-5B00D0763B9C}" dt="2022-10-14T11:22:45.999" v="90" actId="20577"/>
          <ac:spMkLst>
            <pc:docMk/>
            <pc:sldMk cId="2953106384" sldId="276"/>
            <ac:spMk id="3" creationId="{EAE7AD6A-3281-7D7F-BD17-452FC012D518}"/>
          </ac:spMkLst>
        </pc:spChg>
        <pc:spChg chg="add mod">
          <ac:chgData name="Guest User" userId="" providerId="Windows Live" clId="Web-{A64C718D-242D-4915-B3D6-5B00D0763B9C}" dt="2022-10-14T11:22:42.561" v="89" actId="20577"/>
          <ac:spMkLst>
            <pc:docMk/>
            <pc:sldMk cId="2953106384" sldId="276"/>
            <ac:spMk id="4" creationId="{17C1343F-F639-B987-7C68-0FE0686AB67A}"/>
          </ac:spMkLst>
        </pc:spChg>
        <pc:picChg chg="mod">
          <ac:chgData name="Guest User" userId="" providerId="Windows Live" clId="Web-{A64C718D-242D-4915-B3D6-5B00D0763B9C}" dt="2022-10-14T11:21:53.294" v="78" actId="1076"/>
          <ac:picMkLst>
            <pc:docMk/>
            <pc:sldMk cId="2953106384" sldId="276"/>
            <ac:picMk id="9" creationId="{0CAA3FCC-9395-8170-6D04-5C75E44BDDF7}"/>
          </ac:picMkLst>
        </pc:picChg>
        <pc:picChg chg="del">
          <ac:chgData name="Guest User" userId="" providerId="Windows Live" clId="Web-{A64C718D-242D-4915-B3D6-5B00D0763B9C}" dt="2022-10-14T11:21:48.043" v="77"/>
          <ac:picMkLst>
            <pc:docMk/>
            <pc:sldMk cId="2953106384" sldId="276"/>
            <ac:picMk id="21" creationId="{DBE15E39-868F-66A2-92B0-AD02CA9AD0B2}"/>
          </ac:picMkLst>
        </pc:picChg>
        <pc:picChg chg="del">
          <ac:chgData name="Guest User" userId="" providerId="Windows Live" clId="Web-{A64C718D-242D-4915-B3D6-5B00D0763B9C}" dt="2022-10-14T11:21:38.527" v="72"/>
          <ac:picMkLst>
            <pc:docMk/>
            <pc:sldMk cId="2953106384" sldId="276"/>
            <ac:picMk id="23" creationId="{E5F74E28-F747-0392-7364-744389BDE97B}"/>
          </ac:picMkLst>
        </pc:picChg>
        <pc:cxnChg chg="del">
          <ac:chgData name="Guest User" userId="" providerId="Windows Live" clId="Web-{A64C718D-242D-4915-B3D6-5B00D0763B9C}" dt="2022-10-14T11:21:46.575" v="76"/>
          <ac:cxnSpMkLst>
            <pc:docMk/>
            <pc:sldMk cId="2953106384" sldId="276"/>
            <ac:cxnSpMk id="25" creationId="{7C2B4DC8-1976-1C30-F2F8-C09ADA8C46FF}"/>
          </ac:cxnSpMkLst>
        </pc:cxnChg>
        <pc:cxnChg chg="mod">
          <ac:chgData name="Guest User" userId="" providerId="Windows Live" clId="Web-{A64C718D-242D-4915-B3D6-5B00D0763B9C}" dt="2022-10-14T11:22:25.186" v="83" actId="1076"/>
          <ac:cxnSpMkLst>
            <pc:docMk/>
            <pc:sldMk cId="2953106384" sldId="276"/>
            <ac:cxnSpMk id="27" creationId="{D6C8E51C-1C90-DAAF-BD8B-7CA6AF0B30E7}"/>
          </ac:cxnSpMkLst>
        </pc:cxnChg>
        <pc:cxnChg chg="del">
          <ac:chgData name="Guest User" userId="" providerId="Windows Live" clId="Web-{A64C718D-242D-4915-B3D6-5B00D0763B9C}" dt="2022-10-14T11:21:42.418" v="74"/>
          <ac:cxnSpMkLst>
            <pc:docMk/>
            <pc:sldMk cId="2953106384" sldId="276"/>
            <ac:cxnSpMk id="29" creationId="{625641B8-C648-F76D-C7EA-B546D534E28F}"/>
          </ac:cxnSpMkLst>
        </pc:cxnChg>
        <pc:cxnChg chg="mod">
          <ac:chgData name="Guest User" userId="" providerId="Windows Live" clId="Web-{A64C718D-242D-4915-B3D6-5B00D0763B9C}" dt="2022-10-14T11:22:03.450" v="80" actId="14100"/>
          <ac:cxnSpMkLst>
            <pc:docMk/>
            <pc:sldMk cId="2953106384" sldId="276"/>
            <ac:cxnSpMk id="31" creationId="{2EEC7AD2-ED88-ACF8-CD1D-88BFA2111C18}"/>
          </ac:cxnSpMkLst>
        </pc:cxnChg>
        <pc:cxnChg chg="del">
          <ac:chgData name="Guest User" userId="" providerId="Windows Live" clId="Web-{A64C718D-242D-4915-B3D6-5B00D0763B9C}" dt="2022-10-14T11:21:40.090" v="73"/>
          <ac:cxnSpMkLst>
            <pc:docMk/>
            <pc:sldMk cId="2953106384" sldId="276"/>
            <ac:cxnSpMk id="33" creationId="{A9E10CB7-E418-F930-CBF0-120D597BBED4}"/>
          </ac:cxnSpMkLst>
        </pc:cxnChg>
        <pc:cxnChg chg="del">
          <ac:chgData name="Guest User" userId="" providerId="Windows Live" clId="Web-{A64C718D-242D-4915-B3D6-5B00D0763B9C}" dt="2022-10-14T11:21:45.153" v="75"/>
          <ac:cxnSpMkLst>
            <pc:docMk/>
            <pc:sldMk cId="2953106384" sldId="276"/>
            <ac:cxnSpMk id="35" creationId="{48173908-9E75-70B1-3757-6124279AB7F5}"/>
          </ac:cxnSpMkLst>
        </pc:cxnChg>
      </pc:sldChg>
      <pc:sldChg chg="add del replId">
        <pc:chgData name="Guest User" userId="" providerId="Windows Live" clId="Web-{A64C718D-242D-4915-B3D6-5B00D0763B9C}" dt="2022-10-14T11:22:52.124" v="91"/>
        <pc:sldMkLst>
          <pc:docMk/>
          <pc:sldMk cId="1096974429" sldId="277"/>
        </pc:sldMkLst>
      </pc:sldChg>
      <pc:sldChg chg="modSp add replId">
        <pc:chgData name="Guest User" userId="" providerId="Windows Live" clId="Web-{A64C718D-242D-4915-B3D6-5B00D0763B9C}" dt="2022-10-14T11:27:34.856" v="171" actId="1076"/>
        <pc:sldMkLst>
          <pc:docMk/>
          <pc:sldMk cId="3967492935" sldId="277"/>
        </pc:sldMkLst>
        <pc:spChg chg="mod">
          <ac:chgData name="Guest User" userId="" providerId="Windows Live" clId="Web-{A64C718D-242D-4915-B3D6-5B00D0763B9C}" dt="2022-10-14T11:26:52.979" v="153" actId="1076"/>
          <ac:spMkLst>
            <pc:docMk/>
            <pc:sldMk cId="3967492935" sldId="277"/>
            <ac:spMk id="3" creationId="{EAE7AD6A-3281-7D7F-BD17-452FC012D518}"/>
          </ac:spMkLst>
        </pc:spChg>
        <pc:spChg chg="mod">
          <ac:chgData name="Guest User" userId="" providerId="Windows Live" clId="Web-{A64C718D-242D-4915-B3D6-5B00D0763B9C}" dt="2022-10-14T11:27:34.856" v="171" actId="1076"/>
          <ac:spMkLst>
            <pc:docMk/>
            <pc:sldMk cId="3967492935" sldId="277"/>
            <ac:spMk id="4" creationId="{17C1343F-F639-B987-7C68-0FE0686AB67A}"/>
          </ac:spMkLst>
        </pc:spChg>
        <pc:spChg chg="mod">
          <ac:chgData name="Guest User" userId="" providerId="Windows Live" clId="Web-{A64C718D-242D-4915-B3D6-5B00D0763B9C}" dt="2022-10-14T11:25:08.021" v="109" actId="1076"/>
          <ac:spMkLst>
            <pc:docMk/>
            <pc:sldMk cId="3967492935" sldId="277"/>
            <ac:spMk id="7" creationId="{AF51ED38-D41B-EDDB-038D-E5858AD63F15}"/>
          </ac:spMkLst>
        </pc:spChg>
        <pc:spChg chg="mod">
          <ac:chgData name="Guest User" userId="" providerId="Windows Live" clId="Web-{A64C718D-242D-4915-B3D6-5B00D0763B9C}" dt="2022-10-14T11:25:13.552" v="110" actId="20577"/>
          <ac:spMkLst>
            <pc:docMk/>
            <pc:sldMk cId="3967492935" sldId="277"/>
            <ac:spMk id="19" creationId="{0685BCAA-617C-34CB-E786-DDD42C8D1F8E}"/>
          </ac:spMkLst>
        </pc:spChg>
      </pc:sldChg>
      <pc:sldChg chg="modSp new">
        <pc:chgData name="Guest User" userId="" providerId="Windows Live" clId="Web-{A64C718D-242D-4915-B3D6-5B00D0763B9C}" dt="2022-10-14T11:36:25.566" v="294" actId="20577"/>
        <pc:sldMkLst>
          <pc:docMk/>
          <pc:sldMk cId="340579752" sldId="278"/>
        </pc:sldMkLst>
        <pc:spChg chg="mod">
          <ac:chgData name="Guest User" userId="" providerId="Windows Live" clId="Web-{A64C718D-242D-4915-B3D6-5B00D0763B9C}" dt="2022-10-14T11:29:29.095" v="174" actId="20577"/>
          <ac:spMkLst>
            <pc:docMk/>
            <pc:sldMk cId="340579752" sldId="278"/>
            <ac:spMk id="2" creationId="{F9B93EBA-B20B-7D40-F22C-83C8DD0F75D3}"/>
          </ac:spMkLst>
        </pc:spChg>
        <pc:spChg chg="mod">
          <ac:chgData name="Guest User" userId="" providerId="Windows Live" clId="Web-{A64C718D-242D-4915-B3D6-5B00D0763B9C}" dt="2022-10-14T11:36:25.566" v="294" actId="20577"/>
          <ac:spMkLst>
            <pc:docMk/>
            <pc:sldMk cId="340579752" sldId="278"/>
            <ac:spMk id="3" creationId="{0D557E43-8B2C-C3AD-AA5B-07D47B57D9E0}"/>
          </ac:spMkLst>
        </pc:spChg>
      </pc:sldChg>
      <pc:sldChg chg="modSp add replId">
        <pc:chgData name="Guest User" userId="" providerId="Windows Live" clId="Web-{A64C718D-242D-4915-B3D6-5B00D0763B9C}" dt="2022-10-14T11:36:37.457" v="296" actId="20577"/>
        <pc:sldMkLst>
          <pc:docMk/>
          <pc:sldMk cId="3744955903" sldId="279"/>
        </pc:sldMkLst>
        <pc:spChg chg="mod">
          <ac:chgData name="Guest User" userId="" providerId="Windows Live" clId="Web-{A64C718D-242D-4915-B3D6-5B00D0763B9C}" dt="2022-10-14T11:36:37.457" v="296" actId="20577"/>
          <ac:spMkLst>
            <pc:docMk/>
            <pc:sldMk cId="3744955903" sldId="279"/>
            <ac:spMk id="3" creationId="{0D557E43-8B2C-C3AD-AA5B-07D47B57D9E0}"/>
          </ac:spMkLst>
        </pc:spChg>
      </pc:sldChg>
    </pc:docChg>
  </pc:docChgLst>
  <pc:docChgLst>
    <pc:chgData name="Guest User" providerId="Windows Live" clId="Web-{D936A437-FFB5-4E5F-A412-6CB008E2E9BF}"/>
    <pc:docChg chg="addSld delSld modSld">
      <pc:chgData name="Guest User" userId="" providerId="Windows Live" clId="Web-{D936A437-FFB5-4E5F-A412-6CB008E2E9BF}" dt="2022-10-13T16:28:58.727" v="469" actId="20577"/>
      <pc:docMkLst>
        <pc:docMk/>
      </pc:docMkLst>
      <pc:sldChg chg="modSp new">
        <pc:chgData name="Guest User" userId="" providerId="Windows Live" clId="Web-{D936A437-FFB5-4E5F-A412-6CB008E2E9BF}" dt="2022-10-13T16:28:58.727" v="469" actId="20577"/>
        <pc:sldMkLst>
          <pc:docMk/>
          <pc:sldMk cId="848330942" sldId="257"/>
        </pc:sldMkLst>
        <pc:spChg chg="mod">
          <ac:chgData name="Guest User" userId="" providerId="Windows Live" clId="Web-{D936A437-FFB5-4E5F-A412-6CB008E2E9BF}" dt="2022-10-13T15:08:50.280" v="155" actId="20577"/>
          <ac:spMkLst>
            <pc:docMk/>
            <pc:sldMk cId="848330942" sldId="257"/>
            <ac:spMk id="2" creationId="{745B75D4-6868-BE9A-1B51-C6BBD7460C35}"/>
          </ac:spMkLst>
        </pc:spChg>
        <pc:spChg chg="mod">
          <ac:chgData name="Guest User" userId="" providerId="Windows Live" clId="Web-{D936A437-FFB5-4E5F-A412-6CB008E2E9BF}" dt="2022-10-13T16:28:58.727" v="469" actId="20577"/>
          <ac:spMkLst>
            <pc:docMk/>
            <pc:sldMk cId="848330942" sldId="257"/>
            <ac:spMk id="3" creationId="{05B26DC1-6F1E-0CAB-B88F-1C184493E62C}"/>
          </ac:spMkLst>
        </pc:spChg>
      </pc:sldChg>
      <pc:sldChg chg="addSp modSp new">
        <pc:chgData name="Guest User" userId="" providerId="Windows Live" clId="Web-{D936A437-FFB5-4E5F-A412-6CB008E2E9BF}" dt="2022-10-13T15:08:44.420" v="154" actId="20577"/>
        <pc:sldMkLst>
          <pc:docMk/>
          <pc:sldMk cId="4201765545" sldId="258"/>
        </pc:sldMkLst>
        <pc:spChg chg="mod">
          <ac:chgData name="Guest User" userId="" providerId="Windows Live" clId="Web-{D936A437-FFB5-4E5F-A412-6CB008E2E9BF}" dt="2022-10-13T15:07:27.246" v="138" actId="20577"/>
          <ac:spMkLst>
            <pc:docMk/>
            <pc:sldMk cId="4201765545" sldId="258"/>
            <ac:spMk id="2" creationId="{9BD838BB-4CCE-E72B-4768-076BD41B8970}"/>
          </ac:spMkLst>
        </pc:spChg>
        <pc:spChg chg="mod">
          <ac:chgData name="Guest User" userId="" providerId="Windows Live" clId="Web-{D936A437-FFB5-4E5F-A412-6CB008E2E9BF}" dt="2022-10-13T15:07:50.325" v="141" actId="14100"/>
          <ac:spMkLst>
            <pc:docMk/>
            <pc:sldMk cId="4201765545" sldId="258"/>
            <ac:spMk id="3" creationId="{056521D3-ED1F-601E-13DF-7FF0B25D64B6}"/>
          </ac:spMkLst>
        </pc:spChg>
        <pc:spChg chg="add mod">
          <ac:chgData name="Guest User" userId="" providerId="Windows Live" clId="Web-{D936A437-FFB5-4E5F-A412-6CB008E2E9BF}" dt="2022-10-13T15:08:44.420" v="154" actId="20577"/>
          <ac:spMkLst>
            <pc:docMk/>
            <pc:sldMk cId="4201765545" sldId="258"/>
            <ac:spMk id="5" creationId="{DB755574-E5D9-B6AC-B8F1-AA59ACBE1BCB}"/>
          </ac:spMkLst>
        </pc:spChg>
      </pc:sldChg>
      <pc:sldChg chg="modSp new del">
        <pc:chgData name="Guest User" userId="" providerId="Windows Live" clId="Web-{D936A437-FFB5-4E5F-A412-6CB008E2E9BF}" dt="2022-10-13T14:47:51.569" v="24"/>
        <pc:sldMkLst>
          <pc:docMk/>
          <pc:sldMk cId="349712544" sldId="259"/>
        </pc:sldMkLst>
        <pc:spChg chg="mod">
          <ac:chgData name="Guest User" userId="" providerId="Windows Live" clId="Web-{D936A437-FFB5-4E5F-A412-6CB008E2E9BF}" dt="2022-10-13T14:46:11.113" v="15" actId="20577"/>
          <ac:spMkLst>
            <pc:docMk/>
            <pc:sldMk cId="349712544" sldId="259"/>
            <ac:spMk id="2" creationId="{BDEB04B4-E5EC-481E-8037-3C07EE98D80B}"/>
          </ac:spMkLst>
        </pc:spChg>
      </pc:sldChg>
      <pc:sldChg chg="addSp delSp modSp new mod setBg">
        <pc:chgData name="Guest User" userId="" providerId="Windows Live" clId="Web-{D936A437-FFB5-4E5F-A412-6CB008E2E9BF}" dt="2022-10-13T14:48:13.820" v="26"/>
        <pc:sldMkLst>
          <pc:docMk/>
          <pc:sldMk cId="3729191280" sldId="260"/>
        </pc:sldMkLst>
        <pc:spChg chg="del">
          <ac:chgData name="Guest User" userId="" providerId="Windows Live" clId="Web-{D936A437-FFB5-4E5F-A412-6CB008E2E9BF}" dt="2022-10-13T14:48:13.820" v="26"/>
          <ac:spMkLst>
            <pc:docMk/>
            <pc:sldMk cId="3729191280" sldId="260"/>
            <ac:spMk id="2" creationId="{EA65B958-10D9-FA57-FF4C-6C6FC883C4D5}"/>
          </ac:spMkLst>
        </pc:spChg>
        <pc:spChg chg="del">
          <ac:chgData name="Guest User" userId="" providerId="Windows Live" clId="Web-{D936A437-FFB5-4E5F-A412-6CB008E2E9BF}" dt="2022-10-13T14:48:10.210" v="25"/>
          <ac:spMkLst>
            <pc:docMk/>
            <pc:sldMk cId="3729191280" sldId="260"/>
            <ac:spMk id="3" creationId="{39F2CE22-9090-1942-523A-39EA8E01C3D3}"/>
          </ac:spMkLst>
        </pc:spChg>
        <pc:picChg chg="add mod ord">
          <ac:chgData name="Guest User" userId="" providerId="Windows Live" clId="Web-{D936A437-FFB5-4E5F-A412-6CB008E2E9BF}" dt="2022-10-13T14:48:13.820" v="26"/>
          <ac:picMkLst>
            <pc:docMk/>
            <pc:sldMk cId="3729191280" sldId="260"/>
            <ac:picMk id="4" creationId="{11B027D8-0990-48F2-3DAA-9DCB081ABF09}"/>
          </ac:picMkLst>
        </pc:picChg>
      </pc:sldChg>
      <pc:sldChg chg="addSp delSp modSp new">
        <pc:chgData name="Guest User" userId="" providerId="Windows Live" clId="Web-{D936A437-FFB5-4E5F-A412-6CB008E2E9BF}" dt="2022-10-13T15:54:47.876" v="374" actId="1076"/>
        <pc:sldMkLst>
          <pc:docMk/>
          <pc:sldMk cId="4021508096" sldId="261"/>
        </pc:sldMkLst>
        <pc:spChg chg="mod">
          <ac:chgData name="Guest User" userId="" providerId="Windows Live" clId="Web-{D936A437-FFB5-4E5F-A412-6CB008E2E9BF}" dt="2022-10-13T15:51:37.215" v="339" actId="20577"/>
          <ac:spMkLst>
            <pc:docMk/>
            <pc:sldMk cId="4021508096" sldId="261"/>
            <ac:spMk id="2" creationId="{574680AD-48AF-B7C0-0C00-9C9445D85FD6}"/>
          </ac:spMkLst>
        </pc:spChg>
        <pc:spChg chg="del mod">
          <ac:chgData name="Guest User" userId="" providerId="Windows Live" clId="Web-{D936A437-FFB5-4E5F-A412-6CB008E2E9BF}" dt="2022-10-13T15:51:41.325" v="340"/>
          <ac:spMkLst>
            <pc:docMk/>
            <pc:sldMk cId="4021508096" sldId="261"/>
            <ac:spMk id="3" creationId="{3FF31B23-D70A-8B96-1F3A-71D4A42C1158}"/>
          </ac:spMkLst>
        </pc:spChg>
        <pc:spChg chg="add mod">
          <ac:chgData name="Guest User" userId="" providerId="Windows Live" clId="Web-{D936A437-FFB5-4E5F-A412-6CB008E2E9BF}" dt="2022-10-13T15:54:47.876" v="374" actId="1076"/>
          <ac:spMkLst>
            <pc:docMk/>
            <pc:sldMk cId="4021508096" sldId="261"/>
            <ac:spMk id="10" creationId="{93166A26-84EA-5EE0-88A5-093A5F79D868}"/>
          </ac:spMkLst>
        </pc:spChg>
        <pc:spChg chg="add mod">
          <ac:chgData name="Guest User" userId="" providerId="Windows Live" clId="Web-{D936A437-FFB5-4E5F-A412-6CB008E2E9BF}" dt="2022-10-13T15:54:30.767" v="373" actId="20577"/>
          <ac:spMkLst>
            <pc:docMk/>
            <pc:sldMk cId="4021508096" sldId="261"/>
            <ac:spMk id="12" creationId="{D7946AF7-F340-2554-3B62-FA499DC3D9FB}"/>
          </ac:spMkLst>
        </pc:spChg>
        <pc:picChg chg="add mod">
          <ac:chgData name="Guest User" userId="" providerId="Windows Live" clId="Web-{D936A437-FFB5-4E5F-A412-6CB008E2E9BF}" dt="2022-10-13T15:51:24.230" v="331" actId="1076"/>
          <ac:picMkLst>
            <pc:docMk/>
            <pc:sldMk cId="4021508096" sldId="261"/>
            <ac:picMk id="4" creationId="{3F8787C0-CD10-17A5-6CB2-7245613FF0D4}"/>
          </ac:picMkLst>
        </pc:picChg>
        <pc:picChg chg="add del mod">
          <ac:chgData name="Guest User" userId="" providerId="Windows Live" clId="Web-{D936A437-FFB5-4E5F-A412-6CB008E2E9BF}" dt="2022-10-13T15:05:47.759" v="131"/>
          <ac:picMkLst>
            <pc:docMk/>
            <pc:sldMk cId="4021508096" sldId="261"/>
            <ac:picMk id="4" creationId="{F8E5BC17-B859-76E3-8438-8C58C120DA98}"/>
          </ac:picMkLst>
        </pc:picChg>
        <pc:picChg chg="add del mod">
          <ac:chgData name="Guest User" userId="" providerId="Windows Live" clId="Web-{D936A437-FFB5-4E5F-A412-6CB008E2E9BF}" dt="2022-10-13T15:51:04.589" v="325"/>
          <ac:picMkLst>
            <pc:docMk/>
            <pc:sldMk cId="4021508096" sldId="261"/>
            <ac:picMk id="5" creationId="{AA1BF1B6-C737-171A-ECE7-1B5095FDAD40}"/>
          </ac:picMkLst>
        </pc:picChg>
        <pc:picChg chg="add del mod">
          <ac:chgData name="Guest User" userId="" providerId="Windows Live" clId="Web-{D936A437-FFB5-4E5F-A412-6CB008E2E9BF}" dt="2022-10-13T15:50:46.604" v="323"/>
          <ac:picMkLst>
            <pc:docMk/>
            <pc:sldMk cId="4021508096" sldId="261"/>
            <ac:picMk id="6" creationId="{95D12D87-B2B3-84B2-3FD0-B4CC88EDB7EC}"/>
          </ac:picMkLst>
        </pc:picChg>
        <pc:picChg chg="add mod">
          <ac:chgData name="Guest User" userId="" providerId="Windows Live" clId="Web-{D936A437-FFB5-4E5F-A412-6CB008E2E9BF}" dt="2022-10-13T15:51:22.152" v="330" actId="1076"/>
          <ac:picMkLst>
            <pc:docMk/>
            <pc:sldMk cId="4021508096" sldId="261"/>
            <ac:picMk id="7" creationId="{7DF8260F-B040-7350-5562-0143BBBCC5D4}"/>
          </ac:picMkLst>
        </pc:picChg>
        <pc:cxnChg chg="add del mod">
          <ac:chgData name="Guest User" userId="" providerId="Windows Live" clId="Web-{D936A437-FFB5-4E5F-A412-6CB008E2E9BF}" dt="2022-10-13T15:52:10.575" v="346"/>
          <ac:cxnSpMkLst>
            <pc:docMk/>
            <pc:sldMk cId="4021508096" sldId="261"/>
            <ac:cxnSpMk id="8" creationId="{DDAFE7AC-C9F3-3DE3-441A-9810058FAC37}"/>
          </ac:cxnSpMkLst>
        </pc:cxnChg>
        <pc:cxnChg chg="add mod">
          <ac:chgData name="Guest User" userId="" providerId="Windows Live" clId="Web-{D936A437-FFB5-4E5F-A412-6CB008E2E9BF}" dt="2022-10-13T15:53:02.342" v="356" actId="1076"/>
          <ac:cxnSpMkLst>
            <pc:docMk/>
            <pc:sldMk cId="4021508096" sldId="261"/>
            <ac:cxnSpMk id="9" creationId="{E6DEBD4D-690E-ED98-7437-0B8D5CF4D428}"/>
          </ac:cxnSpMkLst>
        </pc:cxnChg>
        <pc:cxnChg chg="add mod">
          <ac:chgData name="Guest User" userId="" providerId="Windows Live" clId="Web-{D936A437-FFB5-4E5F-A412-6CB008E2E9BF}" dt="2022-10-13T15:54:18.141" v="367"/>
          <ac:cxnSpMkLst>
            <pc:docMk/>
            <pc:sldMk cId="4021508096" sldId="261"/>
            <ac:cxnSpMk id="11" creationId="{E224148B-5F9D-87A8-EE95-3B0E499BC8D8}"/>
          </ac:cxnSpMkLst>
        </pc:cxnChg>
      </pc:sldChg>
      <pc:sldChg chg="addSp modSp new">
        <pc:chgData name="Guest User" userId="" providerId="Windows Live" clId="Web-{D936A437-FFB5-4E5F-A412-6CB008E2E9BF}" dt="2022-10-13T15:26:07.921" v="310" actId="20577"/>
        <pc:sldMkLst>
          <pc:docMk/>
          <pc:sldMk cId="807219758" sldId="262"/>
        </pc:sldMkLst>
        <pc:spChg chg="mod">
          <ac:chgData name="Guest User" userId="" providerId="Windows Live" clId="Web-{D936A437-FFB5-4E5F-A412-6CB008E2E9BF}" dt="2022-10-13T14:49:25.353" v="48" actId="20577"/>
          <ac:spMkLst>
            <pc:docMk/>
            <pc:sldMk cId="807219758" sldId="262"/>
            <ac:spMk id="2" creationId="{E2017A23-9802-B409-69B7-E0E31B6DE2AD}"/>
          </ac:spMkLst>
        </pc:spChg>
        <pc:spChg chg="mod">
          <ac:chgData name="Guest User" userId="" providerId="Windows Live" clId="Web-{D936A437-FFB5-4E5F-A412-6CB008E2E9BF}" dt="2022-10-13T15:26:07.921" v="310" actId="20577"/>
          <ac:spMkLst>
            <pc:docMk/>
            <pc:sldMk cId="807219758" sldId="262"/>
            <ac:spMk id="3" creationId="{E9F34535-646A-25EC-3065-D4377B3E6DD5}"/>
          </ac:spMkLst>
        </pc:spChg>
        <pc:picChg chg="add mod">
          <ac:chgData name="Guest User" userId="" providerId="Windows Live" clId="Web-{D936A437-FFB5-4E5F-A412-6CB008E2E9BF}" dt="2022-10-13T15:19:17.362" v="156" actId="1076"/>
          <ac:picMkLst>
            <pc:docMk/>
            <pc:sldMk cId="807219758" sldId="262"/>
            <ac:picMk id="4" creationId="{941C3372-B9F3-719B-2756-723C48DEBDB4}"/>
          </ac:picMkLst>
        </pc:picChg>
      </pc:sldChg>
      <pc:sldChg chg="addSp delSp modSp new">
        <pc:chgData name="Guest User" userId="" providerId="Windows Live" clId="Web-{D936A437-FFB5-4E5F-A412-6CB008E2E9BF}" dt="2022-10-13T16:03:55.891" v="464" actId="14100"/>
        <pc:sldMkLst>
          <pc:docMk/>
          <pc:sldMk cId="1910583186" sldId="263"/>
        </pc:sldMkLst>
        <pc:spChg chg="mod">
          <ac:chgData name="Guest User" userId="" providerId="Windows Live" clId="Web-{D936A437-FFB5-4E5F-A412-6CB008E2E9BF}" dt="2022-10-13T14:50:19.324" v="94" actId="20577"/>
          <ac:spMkLst>
            <pc:docMk/>
            <pc:sldMk cId="1910583186" sldId="263"/>
            <ac:spMk id="2" creationId="{92A6B270-1A51-E14A-D008-B003E5108583}"/>
          </ac:spMkLst>
        </pc:spChg>
        <pc:spChg chg="del mod">
          <ac:chgData name="Guest User" userId="" providerId="Windows Live" clId="Web-{D936A437-FFB5-4E5F-A412-6CB008E2E9BF}" dt="2022-10-13T15:55:17.752" v="376"/>
          <ac:spMkLst>
            <pc:docMk/>
            <pc:sldMk cId="1910583186" sldId="263"/>
            <ac:spMk id="3" creationId="{E7030941-ACA3-DB07-94C6-711749B6145F}"/>
          </ac:spMkLst>
        </pc:spChg>
        <pc:spChg chg="add del mod">
          <ac:chgData name="Guest User" userId="" providerId="Windows Live" clId="Web-{D936A437-FFB5-4E5F-A412-6CB008E2E9BF}" dt="2022-10-13T15:56:10.707" v="389"/>
          <ac:spMkLst>
            <pc:docMk/>
            <pc:sldMk cId="1910583186" sldId="263"/>
            <ac:spMk id="5" creationId="{4879C59D-187F-B620-F1EC-5CCCD9E14927}"/>
          </ac:spMkLst>
        </pc:spChg>
        <pc:spChg chg="add mod ord">
          <ac:chgData name="Guest User" userId="" providerId="Windows Live" clId="Web-{D936A437-FFB5-4E5F-A412-6CB008E2E9BF}" dt="2022-10-13T15:59:32.915" v="417"/>
          <ac:spMkLst>
            <pc:docMk/>
            <pc:sldMk cId="1910583186" sldId="263"/>
            <ac:spMk id="13" creationId="{A0A7AF42-121C-C6A7-2476-75D8EC8777AE}"/>
          </ac:spMkLst>
        </pc:spChg>
        <pc:spChg chg="add mod">
          <ac:chgData name="Guest User" userId="" providerId="Windows Live" clId="Web-{D936A437-FFB5-4E5F-A412-6CB008E2E9BF}" dt="2022-10-13T15:55:43.909" v="386" actId="1076"/>
          <ac:spMkLst>
            <pc:docMk/>
            <pc:sldMk cId="1910583186" sldId="263"/>
            <ac:spMk id="17" creationId="{0E7DF99E-1D5D-798F-25F4-C898530CA12F}"/>
          </ac:spMkLst>
        </pc:spChg>
        <pc:picChg chg="add mod">
          <ac:chgData name="Guest User" userId="" providerId="Windows Live" clId="Web-{D936A437-FFB5-4E5F-A412-6CB008E2E9BF}" dt="2022-10-13T15:56:30.973" v="396" actId="1076"/>
          <ac:picMkLst>
            <pc:docMk/>
            <pc:sldMk cId="1910583186" sldId="263"/>
            <ac:picMk id="7" creationId="{474FCE06-7D56-6846-980D-6FD9380347C2}"/>
          </ac:picMkLst>
        </pc:picChg>
        <pc:picChg chg="add mod">
          <ac:chgData name="Guest User" userId="" providerId="Windows Live" clId="Web-{D936A437-FFB5-4E5F-A412-6CB008E2E9BF}" dt="2022-10-13T15:59:19.602" v="416" actId="1076"/>
          <ac:picMkLst>
            <pc:docMk/>
            <pc:sldMk cId="1910583186" sldId="263"/>
            <ac:picMk id="9" creationId="{4A719C0F-64AF-8775-1814-C5E62ADBF19C}"/>
          </ac:picMkLst>
        </pc:picChg>
        <pc:picChg chg="add mod ord">
          <ac:chgData name="Guest User" userId="" providerId="Windows Live" clId="Web-{D936A437-FFB5-4E5F-A412-6CB008E2E9BF}" dt="2022-10-13T16:00:12.088" v="426" actId="1076"/>
          <ac:picMkLst>
            <pc:docMk/>
            <pc:sldMk cId="1910583186" sldId="263"/>
            <ac:picMk id="18" creationId="{06EE5FFA-2F9C-2514-4695-08E7C50DBF8A}"/>
          </ac:picMkLst>
        </pc:picChg>
        <pc:picChg chg="add mod">
          <ac:chgData name="Guest User" userId="" providerId="Windows Live" clId="Web-{D936A437-FFB5-4E5F-A412-6CB008E2E9BF}" dt="2022-10-13T16:00:21.432" v="428" actId="1076"/>
          <ac:picMkLst>
            <pc:docMk/>
            <pc:sldMk cId="1910583186" sldId="263"/>
            <ac:picMk id="19" creationId="{0EAFBA1C-C43B-4578-D27F-45F3DD975F7B}"/>
          </ac:picMkLst>
        </pc:picChg>
        <pc:picChg chg="add mod">
          <ac:chgData name="Guest User" userId="" providerId="Windows Live" clId="Web-{D936A437-FFB5-4E5F-A412-6CB008E2E9BF}" dt="2022-10-13T16:00:17.604" v="427" actId="1076"/>
          <ac:picMkLst>
            <pc:docMk/>
            <pc:sldMk cId="1910583186" sldId="263"/>
            <ac:picMk id="20" creationId="{8ACDCACE-B6ED-CEEA-310D-5063FA43E735}"/>
          </ac:picMkLst>
        </pc:picChg>
        <pc:cxnChg chg="add mod">
          <ac:chgData name="Guest User" userId="" providerId="Windows Live" clId="Web-{D936A437-FFB5-4E5F-A412-6CB008E2E9BF}" dt="2022-10-13T15:55:32.409" v="384" actId="14100"/>
          <ac:cxnSpMkLst>
            <pc:docMk/>
            <pc:sldMk cId="1910583186" sldId="263"/>
            <ac:cxnSpMk id="11" creationId="{6309C2EB-E631-220A-7069-ABDE3E104C9D}"/>
          </ac:cxnSpMkLst>
        </pc:cxnChg>
        <pc:cxnChg chg="add mod">
          <ac:chgData name="Guest User" userId="" providerId="Windows Live" clId="Web-{D936A437-FFB5-4E5F-A412-6CB008E2E9BF}" dt="2022-10-13T15:55:39.065" v="385" actId="14100"/>
          <ac:cxnSpMkLst>
            <pc:docMk/>
            <pc:sldMk cId="1910583186" sldId="263"/>
            <ac:cxnSpMk id="15" creationId="{17A04809-AC9A-B007-F08B-E94C98CC3532}"/>
          </ac:cxnSpMkLst>
        </pc:cxnChg>
        <pc:cxnChg chg="add del">
          <ac:chgData name="Guest User" userId="" providerId="Windows Live" clId="Web-{D936A437-FFB5-4E5F-A412-6CB008E2E9BF}" dt="2022-10-13T15:59:13.243" v="414"/>
          <ac:cxnSpMkLst>
            <pc:docMk/>
            <pc:sldMk cId="1910583186" sldId="263"/>
            <ac:cxnSpMk id="21" creationId="{94CB1769-1500-F83F-F2EA-F316C6AA8C95}"/>
          </ac:cxnSpMkLst>
        </pc:cxnChg>
        <pc:cxnChg chg="add mod">
          <ac:chgData name="Guest User" userId="" providerId="Windows Live" clId="Web-{D936A437-FFB5-4E5F-A412-6CB008E2E9BF}" dt="2022-10-13T16:03:55.891" v="464" actId="14100"/>
          <ac:cxnSpMkLst>
            <pc:docMk/>
            <pc:sldMk cId="1910583186" sldId="263"/>
            <ac:cxnSpMk id="22" creationId="{C75CC3CE-3009-CC4D-FFA1-6D64DA32643C}"/>
          </ac:cxnSpMkLst>
        </pc:cxnChg>
        <pc:cxnChg chg="add mod">
          <ac:chgData name="Guest User" userId="" providerId="Windows Live" clId="Web-{D936A437-FFB5-4E5F-A412-6CB008E2E9BF}" dt="2022-10-13T16:00:31.917" v="430" actId="14100"/>
          <ac:cxnSpMkLst>
            <pc:docMk/>
            <pc:sldMk cId="1910583186" sldId="263"/>
            <ac:cxnSpMk id="23" creationId="{1084F16F-1E46-5151-484A-8106B74EE997}"/>
          </ac:cxnSpMkLst>
        </pc:cxnChg>
        <pc:cxnChg chg="add mod">
          <ac:chgData name="Guest User" userId="" providerId="Windows Live" clId="Web-{D936A437-FFB5-4E5F-A412-6CB008E2E9BF}" dt="2022-10-13T16:02:03.966" v="451" actId="14100"/>
          <ac:cxnSpMkLst>
            <pc:docMk/>
            <pc:sldMk cId="1910583186" sldId="263"/>
            <ac:cxnSpMk id="24" creationId="{29FF2367-7EF9-0FE9-A114-B26BB067A8A2}"/>
          </ac:cxnSpMkLst>
        </pc:cxnChg>
        <pc:cxnChg chg="add mod">
          <ac:chgData name="Guest User" userId="" providerId="Windows Live" clId="Web-{D936A437-FFB5-4E5F-A412-6CB008E2E9BF}" dt="2022-10-13T16:01:36.809" v="445" actId="14100"/>
          <ac:cxnSpMkLst>
            <pc:docMk/>
            <pc:sldMk cId="1910583186" sldId="263"/>
            <ac:cxnSpMk id="25" creationId="{AF24A09D-B6B3-04C1-CB7F-3C4EAD28C5F7}"/>
          </ac:cxnSpMkLst>
        </pc:cxnChg>
        <pc:cxnChg chg="add mod">
          <ac:chgData name="Guest User" userId="" providerId="Windows Live" clId="Web-{D936A437-FFB5-4E5F-A412-6CB008E2E9BF}" dt="2022-10-13T16:01:50.716" v="448" actId="14100"/>
          <ac:cxnSpMkLst>
            <pc:docMk/>
            <pc:sldMk cId="1910583186" sldId="263"/>
            <ac:cxnSpMk id="26" creationId="{C50B77BE-DFCF-7917-795C-BBBC356DAC70}"/>
          </ac:cxnSpMkLst>
        </pc:cxnChg>
        <pc:cxnChg chg="add mod">
          <ac:chgData name="Guest User" userId="" providerId="Windows Live" clId="Web-{D936A437-FFB5-4E5F-A412-6CB008E2E9BF}" dt="2022-10-13T16:02:40.764" v="460" actId="14100"/>
          <ac:cxnSpMkLst>
            <pc:docMk/>
            <pc:sldMk cId="1910583186" sldId="263"/>
            <ac:cxnSpMk id="27" creationId="{1056EA62-B379-6E3A-2198-70500C7EC364}"/>
          </ac:cxnSpMkLst>
        </pc:cxnChg>
      </pc:sldChg>
      <pc:sldChg chg="modSp new">
        <pc:chgData name="Guest User" userId="" providerId="Windows Live" clId="Web-{D936A437-FFB5-4E5F-A412-6CB008E2E9BF}" dt="2022-10-13T15:19:56.222" v="189" actId="20577"/>
        <pc:sldMkLst>
          <pc:docMk/>
          <pc:sldMk cId="334717603" sldId="264"/>
        </pc:sldMkLst>
        <pc:spChg chg="mod">
          <ac:chgData name="Guest User" userId="" providerId="Windows Live" clId="Web-{D936A437-FFB5-4E5F-A412-6CB008E2E9BF}" dt="2022-10-13T14:56:25.710" v="99" actId="20577"/>
          <ac:spMkLst>
            <pc:docMk/>
            <pc:sldMk cId="334717603" sldId="264"/>
            <ac:spMk id="2" creationId="{23D09A2A-6CA8-4945-E499-6FEFD311CF8F}"/>
          </ac:spMkLst>
        </pc:spChg>
        <pc:spChg chg="mod">
          <ac:chgData name="Guest User" userId="" providerId="Windows Live" clId="Web-{D936A437-FFB5-4E5F-A412-6CB008E2E9BF}" dt="2022-10-13T15:19:56.222" v="189" actId="20577"/>
          <ac:spMkLst>
            <pc:docMk/>
            <pc:sldMk cId="334717603" sldId="264"/>
            <ac:spMk id="3" creationId="{B5DF71D1-60B9-9E59-3B29-614DE1940CFE}"/>
          </ac:spMkLst>
        </pc:spChg>
      </pc:sldChg>
      <pc:sldChg chg="modSp new">
        <pc:chgData name="Guest User" userId="" providerId="Windows Live" clId="Web-{D936A437-FFB5-4E5F-A412-6CB008E2E9BF}" dt="2022-10-13T15:20:02.582" v="194" actId="20577"/>
        <pc:sldMkLst>
          <pc:docMk/>
          <pc:sldMk cId="4084787905" sldId="265"/>
        </pc:sldMkLst>
        <pc:spChg chg="mod">
          <ac:chgData name="Guest User" userId="" providerId="Windows Live" clId="Web-{D936A437-FFB5-4E5F-A412-6CB008E2E9BF}" dt="2022-10-13T14:56:34.710" v="105" actId="20577"/>
          <ac:spMkLst>
            <pc:docMk/>
            <pc:sldMk cId="4084787905" sldId="265"/>
            <ac:spMk id="2" creationId="{4D690A41-1591-EAB6-BBE4-45E9020E58C2}"/>
          </ac:spMkLst>
        </pc:spChg>
        <pc:spChg chg="mod">
          <ac:chgData name="Guest User" userId="" providerId="Windows Live" clId="Web-{D936A437-FFB5-4E5F-A412-6CB008E2E9BF}" dt="2022-10-13T15:20:02.582" v="194" actId="20577"/>
          <ac:spMkLst>
            <pc:docMk/>
            <pc:sldMk cId="4084787905" sldId="265"/>
            <ac:spMk id="3" creationId="{F09B9B4F-27D4-5E3A-EB3F-B567E7786EA8}"/>
          </ac:spMkLst>
        </pc:spChg>
      </pc:sldChg>
      <pc:sldChg chg="modSp new">
        <pc:chgData name="Guest User" userId="" providerId="Windows Live" clId="Web-{D936A437-FFB5-4E5F-A412-6CB008E2E9BF}" dt="2022-10-13T14:57:22.993" v="109" actId="20577"/>
        <pc:sldMkLst>
          <pc:docMk/>
          <pc:sldMk cId="1657510831" sldId="266"/>
        </pc:sldMkLst>
        <pc:spChg chg="mod">
          <ac:chgData name="Guest User" userId="" providerId="Windows Live" clId="Web-{D936A437-FFB5-4E5F-A412-6CB008E2E9BF}" dt="2022-10-13T14:57:22.993" v="109" actId="20577"/>
          <ac:spMkLst>
            <pc:docMk/>
            <pc:sldMk cId="1657510831" sldId="266"/>
            <ac:spMk id="2" creationId="{82D1F0FF-4B56-9B2A-6316-8A7875FF5F3C}"/>
          </ac:spMkLst>
        </pc:spChg>
      </pc:sldChg>
      <pc:sldChg chg="modSp new">
        <pc:chgData name="Guest User" userId="" providerId="Windows Live" clId="Web-{D936A437-FFB5-4E5F-A412-6CB008E2E9BF}" dt="2022-10-13T15:20:13.691" v="200" actId="20577"/>
        <pc:sldMkLst>
          <pc:docMk/>
          <pc:sldMk cId="1873637330" sldId="267"/>
        </pc:sldMkLst>
        <pc:spChg chg="mod">
          <ac:chgData name="Guest User" userId="" providerId="Windows Live" clId="Web-{D936A437-FFB5-4E5F-A412-6CB008E2E9BF}" dt="2022-10-13T14:59:22.794" v="112" actId="20577"/>
          <ac:spMkLst>
            <pc:docMk/>
            <pc:sldMk cId="1873637330" sldId="267"/>
            <ac:spMk id="2" creationId="{496D5B4E-BA97-D358-5102-CA69366315C7}"/>
          </ac:spMkLst>
        </pc:spChg>
        <pc:spChg chg="mod">
          <ac:chgData name="Guest User" userId="" providerId="Windows Live" clId="Web-{D936A437-FFB5-4E5F-A412-6CB008E2E9BF}" dt="2022-10-13T15:20:13.691" v="200" actId="20577"/>
          <ac:spMkLst>
            <pc:docMk/>
            <pc:sldMk cId="1873637330" sldId="267"/>
            <ac:spMk id="3" creationId="{E4033CCE-538D-CB5F-71F7-D2B2FD4A7AFD}"/>
          </ac:spMkLst>
        </pc:spChg>
      </pc:sldChg>
      <pc:sldChg chg="modSp new">
        <pc:chgData name="Guest User" userId="" providerId="Windows Live" clId="Web-{D936A437-FFB5-4E5F-A412-6CB008E2E9BF}" dt="2022-10-13T14:59:25.669" v="118" actId="20577"/>
        <pc:sldMkLst>
          <pc:docMk/>
          <pc:sldMk cId="3278832444" sldId="268"/>
        </pc:sldMkLst>
        <pc:spChg chg="mod">
          <ac:chgData name="Guest User" userId="" providerId="Windows Live" clId="Web-{D936A437-FFB5-4E5F-A412-6CB008E2E9BF}" dt="2022-10-13T14:59:25.669" v="118" actId="20577"/>
          <ac:spMkLst>
            <pc:docMk/>
            <pc:sldMk cId="3278832444" sldId="268"/>
            <ac:spMk id="2" creationId="{071F983C-D2B9-73A2-9D81-C2740A71AABE}"/>
          </ac:spMkLst>
        </pc:spChg>
      </pc:sldChg>
      <pc:sldChg chg="modSp new">
        <pc:chgData name="Guest User" userId="" providerId="Windows Live" clId="Web-{D936A437-FFB5-4E5F-A412-6CB008E2E9BF}" dt="2022-10-13T15:20:31.676" v="210" actId="20577"/>
        <pc:sldMkLst>
          <pc:docMk/>
          <pc:sldMk cId="2306049497" sldId="269"/>
        </pc:sldMkLst>
        <pc:spChg chg="mod">
          <ac:chgData name="Guest User" userId="" providerId="Windows Live" clId="Web-{D936A437-FFB5-4E5F-A412-6CB008E2E9BF}" dt="2022-10-13T14:59:33.106" v="121" actId="20577"/>
          <ac:spMkLst>
            <pc:docMk/>
            <pc:sldMk cId="2306049497" sldId="269"/>
            <ac:spMk id="2" creationId="{AF4D0484-E3A8-C493-C35B-A75DEC755FDA}"/>
          </ac:spMkLst>
        </pc:spChg>
        <pc:spChg chg="mod">
          <ac:chgData name="Guest User" userId="" providerId="Windows Live" clId="Web-{D936A437-FFB5-4E5F-A412-6CB008E2E9BF}" dt="2022-10-13T15:20:31.676" v="210" actId="20577"/>
          <ac:spMkLst>
            <pc:docMk/>
            <pc:sldMk cId="2306049497" sldId="269"/>
            <ac:spMk id="3" creationId="{2A84FA20-A50B-2BED-EA13-80125F21DF3C}"/>
          </ac:spMkLst>
        </pc:spChg>
      </pc:sldChg>
      <pc:sldChg chg="modSp new">
        <pc:chgData name="Guest User" userId="" providerId="Windows Live" clId="Web-{D936A437-FFB5-4E5F-A412-6CB008E2E9BF}" dt="2022-10-13T14:59:37.685" v="126" actId="20577"/>
        <pc:sldMkLst>
          <pc:docMk/>
          <pc:sldMk cId="1403573515" sldId="270"/>
        </pc:sldMkLst>
        <pc:spChg chg="mod">
          <ac:chgData name="Guest User" userId="" providerId="Windows Live" clId="Web-{D936A437-FFB5-4E5F-A412-6CB008E2E9BF}" dt="2022-10-13T14:59:37.685" v="126" actId="20577"/>
          <ac:spMkLst>
            <pc:docMk/>
            <pc:sldMk cId="1403573515" sldId="270"/>
            <ac:spMk id="2" creationId="{6C681A2D-EBD5-ECB9-EC44-CE6585159228}"/>
          </ac:spMkLst>
        </pc:spChg>
      </pc:sldChg>
      <pc:sldChg chg="addSp delSp modSp new mod setBg setClrOvrMap">
        <pc:chgData name="Guest User" userId="" providerId="Windows Live" clId="Web-{D936A437-FFB5-4E5F-A412-6CB008E2E9BF}" dt="2022-10-13T15:02:51.659" v="129"/>
        <pc:sldMkLst>
          <pc:docMk/>
          <pc:sldMk cId="3807975155" sldId="271"/>
        </pc:sldMkLst>
        <pc:spChg chg="mod">
          <ac:chgData name="Guest User" userId="" providerId="Windows Live" clId="Web-{D936A437-FFB5-4E5F-A412-6CB008E2E9BF}" dt="2022-10-13T15:02:51.659" v="129"/>
          <ac:spMkLst>
            <pc:docMk/>
            <pc:sldMk cId="3807975155" sldId="271"/>
            <ac:spMk id="2" creationId="{2F874CE8-672C-6A02-53B3-99CFA336B33C}"/>
          </ac:spMkLst>
        </pc:spChg>
        <pc:spChg chg="del">
          <ac:chgData name="Guest User" userId="" providerId="Windows Live" clId="Web-{D936A437-FFB5-4E5F-A412-6CB008E2E9BF}" dt="2022-10-13T15:02:51.659" v="129"/>
          <ac:spMkLst>
            <pc:docMk/>
            <pc:sldMk cId="3807975155" sldId="271"/>
            <ac:spMk id="3" creationId="{D4056B9C-A273-37EA-AF1A-088EA13E6ACB}"/>
          </ac:spMkLst>
        </pc:spChg>
        <pc:spChg chg="add">
          <ac:chgData name="Guest User" userId="" providerId="Windows Live" clId="Web-{D936A437-FFB5-4E5F-A412-6CB008E2E9BF}" dt="2022-10-13T15:02:51.659" v="129"/>
          <ac:spMkLst>
            <pc:docMk/>
            <pc:sldMk cId="3807975155" sldId="271"/>
            <ac:spMk id="9" creationId="{E49CC64F-7275-4E33-961B-0C5CDC439875}"/>
          </ac:spMkLst>
        </pc:spChg>
        <pc:picChg chg="add">
          <ac:chgData name="Guest User" userId="" providerId="Windows Live" clId="Web-{D936A437-FFB5-4E5F-A412-6CB008E2E9BF}" dt="2022-10-13T15:02:51.659" v="129"/>
          <ac:picMkLst>
            <pc:docMk/>
            <pc:sldMk cId="3807975155" sldId="271"/>
            <ac:picMk id="5" creationId="{ACB947B9-8290-C4D4-2CDF-EDD92271BB44}"/>
          </ac:picMkLst>
        </pc:picChg>
      </pc:sldChg>
    </pc:docChg>
  </pc:docChgLst>
  <pc:docChgLst>
    <pc:chgData name="Guest User" providerId="Windows Live" clId="Web-{973DFCF1-6BB1-44F8-A8BE-2FACB49F011D}"/>
    <pc:docChg chg="modSld">
      <pc:chgData name="Guest User" userId="" providerId="Windows Live" clId="Web-{973DFCF1-6BB1-44F8-A8BE-2FACB49F011D}" dt="2022-10-17T16:23:11.195" v="33" actId="20577"/>
      <pc:docMkLst>
        <pc:docMk/>
      </pc:docMkLst>
      <pc:sldChg chg="modSp">
        <pc:chgData name="Guest User" userId="" providerId="Windows Live" clId="Web-{973DFCF1-6BB1-44F8-A8BE-2FACB49F011D}" dt="2022-10-17T16:03:44.956" v="27" actId="20577"/>
        <pc:sldMkLst>
          <pc:docMk/>
          <pc:sldMk cId="3278832444" sldId="268"/>
        </pc:sldMkLst>
        <pc:spChg chg="mod">
          <ac:chgData name="Guest User" userId="" providerId="Windows Live" clId="Web-{973DFCF1-6BB1-44F8-A8BE-2FACB49F011D}" dt="2022-10-17T16:03:44.956" v="27" actId="20577"/>
          <ac:spMkLst>
            <pc:docMk/>
            <pc:sldMk cId="3278832444" sldId="268"/>
            <ac:spMk id="5" creationId="{1DD7F551-76E9-0454-1D12-12C29FB90F2B}"/>
          </ac:spMkLst>
        </pc:spChg>
      </pc:sldChg>
      <pc:sldChg chg="modSp">
        <pc:chgData name="Guest User" userId="" providerId="Windows Live" clId="Web-{973DFCF1-6BB1-44F8-A8BE-2FACB49F011D}" dt="2022-10-17T16:23:11.195" v="33" actId="20577"/>
        <pc:sldMkLst>
          <pc:docMk/>
          <pc:sldMk cId="1403573515" sldId="270"/>
        </pc:sldMkLst>
        <pc:spChg chg="mod">
          <ac:chgData name="Guest User" userId="" providerId="Windows Live" clId="Web-{973DFCF1-6BB1-44F8-A8BE-2FACB49F011D}" dt="2022-10-17T16:23:11.195" v="33" actId="20577"/>
          <ac:spMkLst>
            <pc:docMk/>
            <pc:sldMk cId="1403573515" sldId="270"/>
            <ac:spMk id="5" creationId="{777C41F0-D2D6-8BB4-6F06-5D5E99D4092B}"/>
          </ac:spMkLst>
        </pc:spChg>
      </pc:sldChg>
    </pc:docChg>
  </pc:docChgLst>
  <pc:docChgLst>
    <pc:chgData name="Guest User" providerId="Windows Live" clId="Web-{E774847D-D67F-4239-BF9A-EBB896873436}"/>
    <pc:docChg chg="addSld modSld sldOrd">
      <pc:chgData name="Guest User" userId="" providerId="Windows Live" clId="Web-{E774847D-D67F-4239-BF9A-EBB896873436}" dt="2022-10-13T17:22:15.412" v="283" actId="1076"/>
      <pc:docMkLst>
        <pc:docMk/>
      </pc:docMkLst>
      <pc:sldChg chg="addSp delSp modSp mod setBg">
        <pc:chgData name="Guest User" userId="" providerId="Windows Live" clId="Web-{E774847D-D67F-4239-BF9A-EBB896873436}" dt="2022-10-13T17:10:05.119" v="85"/>
        <pc:sldMkLst>
          <pc:docMk/>
          <pc:sldMk cId="334717603" sldId="264"/>
        </pc:sldMkLst>
        <pc:spChg chg="mod">
          <ac:chgData name="Guest User" userId="" providerId="Windows Live" clId="Web-{E774847D-D67F-4239-BF9A-EBB896873436}" dt="2022-10-13T17:10:05.119" v="85"/>
          <ac:spMkLst>
            <pc:docMk/>
            <pc:sldMk cId="334717603" sldId="264"/>
            <ac:spMk id="2" creationId="{23D09A2A-6CA8-4945-E499-6FEFD311CF8F}"/>
          </ac:spMkLst>
        </pc:spChg>
        <pc:spChg chg="del mod">
          <ac:chgData name="Guest User" userId="" providerId="Windows Live" clId="Web-{E774847D-D67F-4239-BF9A-EBB896873436}" dt="2022-10-13T17:04:15.762" v="2"/>
          <ac:spMkLst>
            <pc:docMk/>
            <pc:sldMk cId="334717603" sldId="264"/>
            <ac:spMk id="3" creationId="{B5DF71D1-60B9-9E59-3B29-614DE1940CFE}"/>
          </ac:spMkLst>
        </pc:spChg>
        <pc:spChg chg="add mod">
          <ac:chgData name="Guest User" userId="" providerId="Windows Live" clId="Web-{E774847D-D67F-4239-BF9A-EBB896873436}" dt="2022-10-13T17:10:05.119" v="85"/>
          <ac:spMkLst>
            <pc:docMk/>
            <pc:sldMk cId="334717603" sldId="264"/>
            <ac:spMk id="5" creationId="{09449011-C379-1E7B-F127-A418435FB2B9}"/>
          </ac:spMkLst>
        </pc:spChg>
        <pc:spChg chg="add">
          <ac:chgData name="Guest User" userId="" providerId="Windows Live" clId="Web-{E774847D-D67F-4239-BF9A-EBB896873436}" dt="2022-10-13T17:10:05.119" v="85"/>
          <ac:spMkLst>
            <pc:docMk/>
            <pc:sldMk cId="334717603" sldId="264"/>
            <ac:spMk id="10" creationId="{5E39A796-BE83-48B1-B33F-35C4A32AAB57}"/>
          </ac:spMkLst>
        </pc:spChg>
        <pc:spChg chg="add">
          <ac:chgData name="Guest User" userId="" providerId="Windows Live" clId="Web-{E774847D-D67F-4239-BF9A-EBB896873436}" dt="2022-10-13T17:10:05.119" v="85"/>
          <ac:spMkLst>
            <pc:docMk/>
            <pc:sldMk cId="334717603" sldId="264"/>
            <ac:spMk id="12" creationId="{72F84B47-E267-4194-8194-831DB7B5547F}"/>
          </ac:spMkLst>
        </pc:spChg>
        <pc:picChg chg="add mod ord">
          <ac:chgData name="Guest User" userId="" providerId="Windows Live" clId="Web-{E774847D-D67F-4239-BF9A-EBB896873436}" dt="2022-10-13T17:10:05.119" v="85"/>
          <ac:picMkLst>
            <pc:docMk/>
            <pc:sldMk cId="334717603" sldId="264"/>
            <ac:picMk id="4" creationId="{394CCCCF-3827-4489-1470-98008CB8898F}"/>
          </ac:picMkLst>
        </pc:picChg>
      </pc:sldChg>
      <pc:sldChg chg="modSp">
        <pc:chgData name="Guest User" userId="" providerId="Windows Live" clId="Web-{E774847D-D67F-4239-BF9A-EBB896873436}" dt="2022-10-13T17:18:12.825" v="197" actId="20577"/>
        <pc:sldMkLst>
          <pc:docMk/>
          <pc:sldMk cId="4084787905" sldId="265"/>
        </pc:sldMkLst>
        <pc:spChg chg="mod">
          <ac:chgData name="Guest User" userId="" providerId="Windows Live" clId="Web-{E774847D-D67F-4239-BF9A-EBB896873436}" dt="2022-10-13T17:14:00.706" v="156" actId="20577"/>
          <ac:spMkLst>
            <pc:docMk/>
            <pc:sldMk cId="4084787905" sldId="265"/>
            <ac:spMk id="2" creationId="{4D690A41-1591-EAB6-BBE4-45E9020E58C2}"/>
          </ac:spMkLst>
        </pc:spChg>
        <pc:spChg chg="mod">
          <ac:chgData name="Guest User" userId="" providerId="Windows Live" clId="Web-{E774847D-D67F-4239-BF9A-EBB896873436}" dt="2022-10-13T17:18:12.825" v="197" actId="20577"/>
          <ac:spMkLst>
            <pc:docMk/>
            <pc:sldMk cId="4084787905" sldId="265"/>
            <ac:spMk id="3" creationId="{F09B9B4F-27D4-5E3A-EB3F-B567E7786EA8}"/>
          </ac:spMkLst>
        </pc:spChg>
      </pc:sldChg>
      <pc:sldChg chg="addSp modSp">
        <pc:chgData name="Guest User" userId="" providerId="Windows Live" clId="Web-{E774847D-D67F-4239-BF9A-EBB896873436}" dt="2022-10-13T17:20:57.409" v="259" actId="20577"/>
        <pc:sldMkLst>
          <pc:docMk/>
          <pc:sldMk cId="1657510831" sldId="266"/>
        </pc:sldMkLst>
        <pc:spChg chg="mod">
          <ac:chgData name="Guest User" userId="" providerId="Windows Live" clId="Web-{E774847D-D67F-4239-BF9A-EBB896873436}" dt="2022-10-13T17:16:38.040" v="180" actId="20577"/>
          <ac:spMkLst>
            <pc:docMk/>
            <pc:sldMk cId="1657510831" sldId="266"/>
            <ac:spMk id="2" creationId="{82D1F0FF-4B56-9B2A-6316-8A7875FF5F3C}"/>
          </ac:spMkLst>
        </pc:spChg>
        <pc:spChg chg="mod">
          <ac:chgData name="Guest User" userId="" providerId="Windows Live" clId="Web-{E774847D-D67F-4239-BF9A-EBB896873436}" dt="2022-10-13T17:20:57.409" v="259" actId="20577"/>
          <ac:spMkLst>
            <pc:docMk/>
            <pc:sldMk cId="1657510831" sldId="266"/>
            <ac:spMk id="3" creationId="{034A82E4-36D9-9613-1527-5D4B524D8834}"/>
          </ac:spMkLst>
        </pc:spChg>
        <pc:spChg chg="add mod">
          <ac:chgData name="Guest User" userId="" providerId="Windows Live" clId="Web-{E774847D-D67F-4239-BF9A-EBB896873436}" dt="2022-10-13T17:19:31.531" v="232" actId="1076"/>
          <ac:spMkLst>
            <pc:docMk/>
            <pc:sldMk cId="1657510831" sldId="266"/>
            <ac:spMk id="5" creationId="{464CC0D3-6A42-AA37-5787-4C3D5971182C}"/>
          </ac:spMkLst>
        </pc:spChg>
      </pc:sldChg>
      <pc:sldChg chg="modSp">
        <pc:chgData name="Guest User" userId="" providerId="Windows Live" clId="Web-{E774847D-D67F-4239-BF9A-EBB896873436}" dt="2022-10-13T17:14:16.269" v="162" actId="20577"/>
        <pc:sldMkLst>
          <pc:docMk/>
          <pc:sldMk cId="1873637330" sldId="267"/>
        </pc:sldMkLst>
        <pc:spChg chg="mod">
          <ac:chgData name="Guest User" userId="" providerId="Windows Live" clId="Web-{E774847D-D67F-4239-BF9A-EBB896873436}" dt="2022-10-13T17:14:16.269" v="162" actId="20577"/>
          <ac:spMkLst>
            <pc:docMk/>
            <pc:sldMk cId="1873637330" sldId="267"/>
            <ac:spMk id="2" creationId="{496D5B4E-BA97-D358-5102-CA69366315C7}"/>
          </ac:spMkLst>
        </pc:spChg>
      </pc:sldChg>
      <pc:sldChg chg="addSp delSp modSp">
        <pc:chgData name="Guest User" userId="" providerId="Windows Live" clId="Web-{E774847D-D67F-4239-BF9A-EBB896873436}" dt="2022-10-13T17:21:03.409" v="261"/>
        <pc:sldMkLst>
          <pc:docMk/>
          <pc:sldMk cId="3278832444" sldId="268"/>
        </pc:sldMkLst>
        <pc:spChg chg="mod">
          <ac:chgData name="Guest User" userId="" providerId="Windows Live" clId="Web-{E774847D-D67F-4239-BF9A-EBB896873436}" dt="2022-10-13T17:14:50.395" v="177" actId="20577"/>
          <ac:spMkLst>
            <pc:docMk/>
            <pc:sldMk cId="3278832444" sldId="268"/>
            <ac:spMk id="2" creationId="{071F983C-D2B9-73A2-9D81-C2740A71AABE}"/>
          </ac:spMkLst>
        </pc:spChg>
        <pc:spChg chg="mod">
          <ac:chgData name="Guest User" userId="" providerId="Windows Live" clId="Web-{E774847D-D67F-4239-BF9A-EBB896873436}" dt="2022-10-13T17:20:03.548" v="242" actId="20577"/>
          <ac:spMkLst>
            <pc:docMk/>
            <pc:sldMk cId="3278832444" sldId="268"/>
            <ac:spMk id="3" creationId="{0B5BD8DB-05B9-D51A-B99D-7FBEB785BFDE}"/>
          </ac:spMkLst>
        </pc:spChg>
        <pc:spChg chg="add mod">
          <ac:chgData name="Guest User" userId="" providerId="Windows Live" clId="Web-{E774847D-D67F-4239-BF9A-EBB896873436}" dt="2022-10-13T17:19:36.922" v="234" actId="1076"/>
          <ac:spMkLst>
            <pc:docMk/>
            <pc:sldMk cId="3278832444" sldId="268"/>
            <ac:spMk id="5" creationId="{1DD7F551-76E9-0454-1D12-12C29FB90F2B}"/>
          </ac:spMkLst>
        </pc:spChg>
        <pc:spChg chg="add del">
          <ac:chgData name="Guest User" userId="" providerId="Windows Live" clId="Web-{E774847D-D67F-4239-BF9A-EBB896873436}" dt="2022-10-13T17:21:03.409" v="261"/>
          <ac:spMkLst>
            <pc:docMk/>
            <pc:sldMk cId="3278832444" sldId="268"/>
            <ac:spMk id="7" creationId="{9389427E-D36D-9A7C-C76E-4704369ADE53}"/>
          </ac:spMkLst>
        </pc:spChg>
      </pc:sldChg>
      <pc:sldChg chg="modSp">
        <pc:chgData name="Guest User" userId="" providerId="Windows Live" clId="Web-{E774847D-D67F-4239-BF9A-EBB896873436}" dt="2022-10-13T17:14:35.926" v="172" actId="20577"/>
        <pc:sldMkLst>
          <pc:docMk/>
          <pc:sldMk cId="2306049497" sldId="269"/>
        </pc:sldMkLst>
        <pc:spChg chg="mod">
          <ac:chgData name="Guest User" userId="" providerId="Windows Live" clId="Web-{E774847D-D67F-4239-BF9A-EBB896873436}" dt="2022-10-13T17:14:35.926" v="172" actId="20577"/>
          <ac:spMkLst>
            <pc:docMk/>
            <pc:sldMk cId="2306049497" sldId="269"/>
            <ac:spMk id="2" creationId="{AF4D0484-E3A8-C493-C35B-A75DEC755FDA}"/>
          </ac:spMkLst>
        </pc:spChg>
      </pc:sldChg>
      <pc:sldChg chg="addSp modSp">
        <pc:chgData name="Guest User" userId="" providerId="Windows Live" clId="Web-{E774847D-D67F-4239-BF9A-EBB896873436}" dt="2022-10-13T17:21:16.754" v="279" actId="14100"/>
        <pc:sldMkLst>
          <pc:docMk/>
          <pc:sldMk cId="1403573515" sldId="270"/>
        </pc:sldMkLst>
        <pc:spChg chg="mod">
          <ac:chgData name="Guest User" userId="" providerId="Windows Live" clId="Web-{E774847D-D67F-4239-BF9A-EBB896873436}" dt="2022-10-13T17:14:41.926" v="175" actId="20577"/>
          <ac:spMkLst>
            <pc:docMk/>
            <pc:sldMk cId="1403573515" sldId="270"/>
            <ac:spMk id="2" creationId="{6C681A2D-EBD5-ECB9-EC44-CE6585159228}"/>
          </ac:spMkLst>
        </pc:spChg>
        <pc:spChg chg="mod">
          <ac:chgData name="Guest User" userId="" providerId="Windows Live" clId="Web-{E774847D-D67F-4239-BF9A-EBB896873436}" dt="2022-10-13T17:20:31.533" v="255" actId="20577"/>
          <ac:spMkLst>
            <pc:docMk/>
            <pc:sldMk cId="1403573515" sldId="270"/>
            <ac:spMk id="3" creationId="{5C127FCD-164A-CF31-EAC8-77C0C23A830A}"/>
          </ac:spMkLst>
        </pc:spChg>
        <pc:spChg chg="add mod">
          <ac:chgData name="Guest User" userId="" providerId="Windows Live" clId="Web-{E774847D-D67F-4239-BF9A-EBB896873436}" dt="2022-10-13T17:21:16.754" v="279" actId="14100"/>
          <ac:spMkLst>
            <pc:docMk/>
            <pc:sldMk cId="1403573515" sldId="270"/>
            <ac:spMk id="5" creationId="{777C41F0-D2D6-8BB4-6F06-5D5E99D4092B}"/>
          </ac:spMkLst>
        </pc:spChg>
      </pc:sldChg>
      <pc:sldChg chg="addSp delSp modSp new">
        <pc:chgData name="Guest User" userId="" providerId="Windows Live" clId="Web-{E774847D-D67F-4239-BF9A-EBB896873436}" dt="2022-10-13T17:06:14.564" v="15" actId="1076"/>
        <pc:sldMkLst>
          <pc:docMk/>
          <pc:sldMk cId="2668382779" sldId="272"/>
        </pc:sldMkLst>
        <pc:spChg chg="mod">
          <ac:chgData name="Guest User" userId="" providerId="Windows Live" clId="Web-{E774847D-D67F-4239-BF9A-EBB896873436}" dt="2022-10-13T17:06:10.626" v="13" actId="20577"/>
          <ac:spMkLst>
            <pc:docMk/>
            <pc:sldMk cId="2668382779" sldId="272"/>
            <ac:spMk id="2" creationId="{948726F2-372D-37C8-17B7-DF17431B16CF}"/>
          </ac:spMkLst>
        </pc:spChg>
        <pc:spChg chg="del">
          <ac:chgData name="Guest User" userId="" providerId="Windows Live" clId="Web-{E774847D-D67F-4239-BF9A-EBB896873436}" dt="2022-10-13T17:06:11.829" v="14"/>
          <ac:spMkLst>
            <pc:docMk/>
            <pc:sldMk cId="2668382779" sldId="272"/>
            <ac:spMk id="3" creationId="{6E98EFB0-5688-DC0C-26D1-E22A6058781D}"/>
          </ac:spMkLst>
        </pc:spChg>
        <pc:picChg chg="add mod ord">
          <ac:chgData name="Guest User" userId="" providerId="Windows Live" clId="Web-{E774847D-D67F-4239-BF9A-EBB896873436}" dt="2022-10-13T17:06:14.564" v="15" actId="1076"/>
          <ac:picMkLst>
            <pc:docMk/>
            <pc:sldMk cId="2668382779" sldId="272"/>
            <ac:picMk id="4" creationId="{84CAB233-2226-04B7-B7DC-60ABE404F96F}"/>
          </ac:picMkLst>
        </pc:picChg>
      </pc:sldChg>
      <pc:sldChg chg="addSp delSp modSp new mod setBg">
        <pc:chgData name="Guest User" userId="" providerId="Windows Live" clId="Web-{E774847D-D67F-4239-BF9A-EBB896873436}" dt="2022-10-13T17:09:18.195" v="63"/>
        <pc:sldMkLst>
          <pc:docMk/>
          <pc:sldMk cId="3922742420" sldId="273"/>
        </pc:sldMkLst>
        <pc:spChg chg="mod">
          <ac:chgData name="Guest User" userId="" providerId="Windows Live" clId="Web-{E774847D-D67F-4239-BF9A-EBB896873436}" dt="2022-10-13T17:09:18.180" v="62"/>
          <ac:spMkLst>
            <pc:docMk/>
            <pc:sldMk cId="3922742420" sldId="273"/>
            <ac:spMk id="2" creationId="{A813846A-F9AB-9837-DD1A-7DAEDF729A6E}"/>
          </ac:spMkLst>
        </pc:spChg>
        <pc:spChg chg="del">
          <ac:chgData name="Guest User" userId="" providerId="Windows Live" clId="Web-{E774847D-D67F-4239-BF9A-EBB896873436}" dt="2022-10-13T17:07:03.909" v="17"/>
          <ac:spMkLst>
            <pc:docMk/>
            <pc:sldMk cId="3922742420" sldId="273"/>
            <ac:spMk id="3" creationId="{BEF02CBB-020D-9992-E75F-BA58F4620A1E}"/>
          </ac:spMkLst>
        </pc:spChg>
        <pc:spChg chg="add mod">
          <ac:chgData name="Guest User" userId="" providerId="Windows Live" clId="Web-{E774847D-D67F-4239-BF9A-EBB896873436}" dt="2022-10-13T17:09:18.195" v="63"/>
          <ac:spMkLst>
            <pc:docMk/>
            <pc:sldMk cId="3922742420" sldId="273"/>
            <ac:spMk id="5" creationId="{5242E0DD-85C3-F389-8372-237E352A4DB3}"/>
          </ac:spMkLst>
        </pc:spChg>
        <pc:spChg chg="add del">
          <ac:chgData name="Guest User" userId="" providerId="Windows Live" clId="Web-{E774847D-D67F-4239-BF9A-EBB896873436}" dt="2022-10-13T17:09:18.195" v="63"/>
          <ac:spMkLst>
            <pc:docMk/>
            <pc:sldMk cId="3922742420" sldId="273"/>
            <ac:spMk id="10" creationId="{5E39A796-BE83-48B1-B33F-35C4A32AAB57}"/>
          </ac:spMkLst>
        </pc:spChg>
        <pc:spChg chg="add del">
          <ac:chgData name="Guest User" userId="" providerId="Windows Live" clId="Web-{E774847D-D67F-4239-BF9A-EBB896873436}" dt="2022-10-13T17:09:18.195" v="63"/>
          <ac:spMkLst>
            <pc:docMk/>
            <pc:sldMk cId="3922742420" sldId="273"/>
            <ac:spMk id="12" creationId="{72F84B47-E267-4194-8194-831DB7B5547F}"/>
          </ac:spMkLst>
        </pc:spChg>
        <pc:spChg chg="add del">
          <ac:chgData name="Guest User" userId="" providerId="Windows Live" clId="Web-{E774847D-D67F-4239-BF9A-EBB896873436}" dt="2022-10-13T17:09:18.180" v="62"/>
          <ac:spMkLst>
            <pc:docMk/>
            <pc:sldMk cId="3922742420" sldId="273"/>
            <ac:spMk id="17" creationId="{73DE2CFE-42F2-48F0-8706-5264E012B10C}"/>
          </ac:spMkLst>
        </pc:spChg>
        <pc:spChg chg="add">
          <ac:chgData name="Guest User" userId="" providerId="Windows Live" clId="Web-{E774847D-D67F-4239-BF9A-EBB896873436}" dt="2022-10-13T17:09:18.195" v="63"/>
          <ac:spMkLst>
            <pc:docMk/>
            <pc:sldMk cId="3922742420" sldId="273"/>
            <ac:spMk id="19" creationId="{72F84B47-E267-4194-8194-831DB7B5547F}"/>
          </ac:spMkLst>
        </pc:spChg>
        <pc:spChg chg="add">
          <ac:chgData name="Guest User" userId="" providerId="Windows Live" clId="Web-{E774847D-D67F-4239-BF9A-EBB896873436}" dt="2022-10-13T17:09:18.195" v="63"/>
          <ac:spMkLst>
            <pc:docMk/>
            <pc:sldMk cId="3922742420" sldId="273"/>
            <ac:spMk id="20" creationId="{5E39A796-BE83-48B1-B33F-35C4A32AAB57}"/>
          </ac:spMkLst>
        </pc:spChg>
        <pc:picChg chg="add mod ord">
          <ac:chgData name="Guest User" userId="" providerId="Windows Live" clId="Web-{E774847D-D67F-4239-BF9A-EBB896873436}" dt="2022-10-13T17:09:18.180" v="62"/>
          <ac:picMkLst>
            <pc:docMk/>
            <pc:sldMk cId="3922742420" sldId="273"/>
            <ac:picMk id="4" creationId="{F48B2009-30E9-138E-30CB-827FC16F7C11}"/>
          </ac:picMkLst>
        </pc:picChg>
      </pc:sldChg>
      <pc:sldChg chg="addSp delSp modSp new mod setBg">
        <pc:chgData name="Guest User" userId="" providerId="Windows Live" clId="Web-{E774847D-D67F-4239-BF9A-EBB896873436}" dt="2022-10-13T17:13:33.830" v="151" actId="20577"/>
        <pc:sldMkLst>
          <pc:docMk/>
          <pc:sldMk cId="3228785639" sldId="274"/>
        </pc:sldMkLst>
        <pc:spChg chg="mod">
          <ac:chgData name="Guest User" userId="" providerId="Windows Live" clId="Web-{E774847D-D67F-4239-BF9A-EBB896873436}" dt="2022-10-13T17:13:05.157" v="115"/>
          <ac:spMkLst>
            <pc:docMk/>
            <pc:sldMk cId="3228785639" sldId="274"/>
            <ac:spMk id="2" creationId="{FE3FFD15-09FE-00EE-8E96-FC3B24AFF9E9}"/>
          </ac:spMkLst>
        </pc:spChg>
        <pc:spChg chg="del">
          <ac:chgData name="Guest User" userId="" providerId="Windows Live" clId="Web-{E774847D-D67F-4239-BF9A-EBB896873436}" dt="2022-10-13T17:07:28.816" v="20"/>
          <ac:spMkLst>
            <pc:docMk/>
            <pc:sldMk cId="3228785639" sldId="274"/>
            <ac:spMk id="3" creationId="{2772DC7A-47D8-1665-19E1-9C855103A6C3}"/>
          </ac:spMkLst>
        </pc:spChg>
        <pc:spChg chg="add mod">
          <ac:chgData name="Guest User" userId="" providerId="Windows Live" clId="Web-{E774847D-D67F-4239-BF9A-EBB896873436}" dt="2022-10-13T17:13:33.830" v="151" actId="20577"/>
          <ac:spMkLst>
            <pc:docMk/>
            <pc:sldMk cId="3228785639" sldId="274"/>
            <ac:spMk id="5" creationId="{CA715C66-B1DC-FFB0-8198-5899358D35F0}"/>
          </ac:spMkLst>
        </pc:spChg>
        <pc:spChg chg="add">
          <ac:chgData name="Guest User" userId="" providerId="Windows Live" clId="Web-{E774847D-D67F-4239-BF9A-EBB896873436}" dt="2022-10-13T17:13:05.157" v="115"/>
          <ac:spMkLst>
            <pc:docMk/>
            <pc:sldMk cId="3228785639" sldId="274"/>
            <ac:spMk id="10" creationId="{5E39A796-BE83-48B1-B33F-35C4A32AAB57}"/>
          </ac:spMkLst>
        </pc:spChg>
        <pc:spChg chg="add">
          <ac:chgData name="Guest User" userId="" providerId="Windows Live" clId="Web-{E774847D-D67F-4239-BF9A-EBB896873436}" dt="2022-10-13T17:13:05.157" v="115"/>
          <ac:spMkLst>
            <pc:docMk/>
            <pc:sldMk cId="3228785639" sldId="274"/>
            <ac:spMk id="12" creationId="{72F84B47-E267-4194-8194-831DB7B5547F}"/>
          </ac:spMkLst>
        </pc:spChg>
        <pc:picChg chg="add mod ord">
          <ac:chgData name="Guest User" userId="" providerId="Windows Live" clId="Web-{E774847D-D67F-4239-BF9A-EBB896873436}" dt="2022-10-13T17:13:05.157" v="115"/>
          <ac:picMkLst>
            <pc:docMk/>
            <pc:sldMk cId="3228785639" sldId="274"/>
            <ac:picMk id="4" creationId="{539454E8-C3A2-E312-5251-3FBC3403A60C}"/>
          </ac:picMkLst>
        </pc:picChg>
      </pc:sldChg>
      <pc:sldChg chg="addSp modSp add ord replId">
        <pc:chgData name="Guest User" userId="" providerId="Windows Live" clId="Web-{E774847D-D67F-4239-BF9A-EBB896873436}" dt="2022-10-13T17:22:15.412" v="283" actId="1076"/>
        <pc:sldMkLst>
          <pc:docMk/>
          <pc:sldMk cId="3878592607" sldId="275"/>
        </pc:sldMkLst>
        <pc:spChg chg="add mod">
          <ac:chgData name="Guest User" userId="" providerId="Windows Live" clId="Web-{E774847D-D67F-4239-BF9A-EBB896873436}" dt="2022-10-13T17:12:34.734" v="111" actId="1076"/>
          <ac:spMkLst>
            <pc:docMk/>
            <pc:sldMk cId="3878592607" sldId="275"/>
            <ac:spMk id="6" creationId="{0A5DAEA6-6D34-D6EE-A35F-2F9B38B14F38}"/>
          </ac:spMkLst>
        </pc:spChg>
        <pc:spChg chg="add mod">
          <ac:chgData name="Guest User" userId="" providerId="Windows Live" clId="Web-{E774847D-D67F-4239-BF9A-EBB896873436}" dt="2022-10-13T17:22:15.412" v="283" actId="1076"/>
          <ac:spMkLst>
            <pc:docMk/>
            <pc:sldMk cId="3878592607" sldId="275"/>
            <ac:spMk id="8" creationId="{AE2B4E48-91B6-1EEA-5D31-6C71DDA3665A}"/>
          </ac:spMkLst>
        </pc:spChg>
        <pc:spChg chg="mod">
          <ac:chgData name="Guest User" userId="" providerId="Windows Live" clId="Web-{E774847D-D67F-4239-BF9A-EBB896873436}" dt="2022-10-13T17:12:22.687" v="108" actId="1076"/>
          <ac:spMkLst>
            <pc:docMk/>
            <pc:sldMk cId="3878592607" sldId="275"/>
            <ac:spMk id="10" creationId="{93166A26-84EA-5EE0-88A5-093A5F79D868}"/>
          </ac:spMkLst>
        </pc:spChg>
        <pc:spChg chg="mod">
          <ac:chgData name="Guest User" userId="" providerId="Windows Live" clId="Web-{E774847D-D67F-4239-BF9A-EBB896873436}" dt="2022-10-13T17:11:47.264" v="100" actId="1076"/>
          <ac:spMkLst>
            <pc:docMk/>
            <pc:sldMk cId="3878592607" sldId="275"/>
            <ac:spMk id="12" creationId="{D7946AF7-F340-2554-3B62-FA499DC3D9FB}"/>
          </ac:spMkLst>
        </pc:spChg>
        <pc:picChg chg="add mod ord">
          <ac:chgData name="Guest User" userId="" providerId="Windows Live" clId="Web-{E774847D-D67F-4239-BF9A-EBB896873436}" dt="2022-10-13T17:11:42.185" v="99" actId="1076"/>
          <ac:picMkLst>
            <pc:docMk/>
            <pc:sldMk cId="3878592607" sldId="275"/>
            <ac:picMk id="3" creationId="{6F4AA43D-56E2-A08A-26AD-348D7A109588}"/>
          </ac:picMkLst>
        </pc:picChg>
        <pc:cxnChg chg="add mod">
          <ac:chgData name="Guest User" userId="" providerId="Windows Live" clId="Web-{E774847D-D67F-4239-BF9A-EBB896873436}" dt="2022-10-13T17:12:16.905" v="107" actId="1076"/>
          <ac:cxnSpMkLst>
            <pc:docMk/>
            <pc:sldMk cId="3878592607" sldId="275"/>
            <ac:cxnSpMk id="5" creationId="{796E7193-1E42-C10A-2A7D-28A5CF602BE4}"/>
          </ac:cxnSpMkLst>
        </pc:cxnChg>
        <pc:cxnChg chg="mod">
          <ac:chgData name="Guest User" userId="" providerId="Windows Live" clId="Web-{E774847D-D67F-4239-BF9A-EBB896873436}" dt="2022-10-13T17:12:04.030" v="103" actId="14100"/>
          <ac:cxnSpMkLst>
            <pc:docMk/>
            <pc:sldMk cId="3878592607" sldId="275"/>
            <ac:cxnSpMk id="9" creationId="{E6DEBD4D-690E-ED98-7437-0B8D5CF4D428}"/>
          </ac:cxnSpMkLst>
        </pc:cxnChg>
      </pc:sldChg>
    </pc:docChg>
  </pc:docChgLst>
  <pc:docChgLst>
    <pc:chgData name="Philip C" userId="d6f1ad276d3dafb8" providerId="LiveId" clId="{6FF66E61-E689-496D-8670-D9B58CD249B7}"/>
    <pc:docChg chg="undo custSel addSld delSld modSld">
      <pc:chgData name="Philip C" userId="d6f1ad276d3dafb8" providerId="LiveId" clId="{6FF66E61-E689-496D-8670-D9B58CD249B7}" dt="2022-10-17T16:24:53.397" v="199" actId="20577"/>
      <pc:docMkLst>
        <pc:docMk/>
      </pc:docMkLst>
      <pc:sldChg chg="addSp delSp modSp del mod setBg">
        <pc:chgData name="Philip C" userId="d6f1ad276d3dafb8" providerId="LiveId" clId="{6FF66E61-E689-496D-8670-D9B58CD249B7}" dt="2022-10-17T12:43:13.285" v="92" actId="47"/>
        <pc:sldMkLst>
          <pc:docMk/>
          <pc:sldMk cId="4073248909" sldId="256"/>
        </pc:sldMkLst>
        <pc:spChg chg="mod">
          <ac:chgData name="Philip C" userId="d6f1ad276d3dafb8" providerId="LiveId" clId="{6FF66E61-E689-496D-8670-D9B58CD249B7}" dt="2022-10-17T12:42:00.190" v="32" actId="26606"/>
          <ac:spMkLst>
            <pc:docMk/>
            <pc:sldMk cId="4073248909" sldId="256"/>
            <ac:spMk id="2" creationId="{2C564930-DE7D-CD9E-A577-F855BEEA946C}"/>
          </ac:spMkLst>
        </pc:spChg>
        <pc:spChg chg="mod">
          <ac:chgData name="Philip C" userId="d6f1ad276d3dafb8" providerId="LiveId" clId="{6FF66E61-E689-496D-8670-D9B58CD249B7}" dt="2022-10-17T12:42:00.190" v="32" actId="26606"/>
          <ac:spMkLst>
            <pc:docMk/>
            <pc:sldMk cId="4073248909" sldId="256"/>
            <ac:spMk id="3" creationId="{F9842924-DD8E-FCCB-6500-5724DE145C01}"/>
          </ac:spMkLst>
        </pc:spChg>
        <pc:spChg chg="del">
          <ac:chgData name="Philip C" userId="d6f1ad276d3dafb8" providerId="LiveId" clId="{6FF66E61-E689-496D-8670-D9B58CD249B7}" dt="2022-10-17T12:41:04.240" v="18" actId="26606"/>
          <ac:spMkLst>
            <pc:docMk/>
            <pc:sldMk cId="4073248909" sldId="256"/>
            <ac:spMk id="9" creationId="{787F4F1C-8D3D-4EC1-B72D-A0470A5A08B8}"/>
          </ac:spMkLst>
        </pc:spChg>
        <pc:spChg chg="add del">
          <ac:chgData name="Philip C" userId="d6f1ad276d3dafb8" providerId="LiveId" clId="{6FF66E61-E689-496D-8670-D9B58CD249B7}" dt="2022-10-17T12:41:43.437" v="27" actId="26606"/>
          <ac:spMkLst>
            <pc:docMk/>
            <pc:sldMk cId="4073248909" sldId="256"/>
            <ac:spMk id="22" creationId="{A93898FF-D987-4B0E-BFB4-85F5EB356D4D}"/>
          </ac:spMkLst>
        </pc:spChg>
        <pc:spChg chg="add del">
          <ac:chgData name="Philip C" userId="d6f1ad276d3dafb8" providerId="LiveId" clId="{6FF66E61-E689-496D-8670-D9B58CD249B7}" dt="2022-10-17T12:41:43.437" v="27" actId="26606"/>
          <ac:spMkLst>
            <pc:docMk/>
            <pc:sldMk cId="4073248909" sldId="256"/>
            <ac:spMk id="24" creationId="{FEB84055-029C-4E86-8844-D05D96C024BC}"/>
          </ac:spMkLst>
        </pc:spChg>
        <pc:spChg chg="add del">
          <ac:chgData name="Philip C" userId="d6f1ad276d3dafb8" providerId="LiveId" clId="{6FF66E61-E689-496D-8670-D9B58CD249B7}" dt="2022-10-17T12:41:43.437" v="27" actId="26606"/>
          <ac:spMkLst>
            <pc:docMk/>
            <pc:sldMk cId="4073248909" sldId="256"/>
            <ac:spMk id="28" creationId="{799037F2-4CAF-446B-90DB-1480B247AA69}"/>
          </ac:spMkLst>
        </pc:spChg>
        <pc:spChg chg="add del">
          <ac:chgData name="Philip C" userId="d6f1ad276d3dafb8" providerId="LiveId" clId="{6FF66E61-E689-496D-8670-D9B58CD249B7}" dt="2022-10-17T12:41:43.437" v="27" actId="26606"/>
          <ac:spMkLst>
            <pc:docMk/>
            <pc:sldMk cId="4073248909" sldId="256"/>
            <ac:spMk id="30" creationId="{7128589C-AF3D-49CF-BD92-C1D1D2F5387F}"/>
          </ac:spMkLst>
        </pc:spChg>
        <pc:spChg chg="add del">
          <ac:chgData name="Philip C" userId="d6f1ad276d3dafb8" providerId="LiveId" clId="{6FF66E61-E689-496D-8670-D9B58CD249B7}" dt="2022-10-17T12:42:00.190" v="32" actId="26606"/>
          <ac:spMkLst>
            <pc:docMk/>
            <pc:sldMk cId="4073248909" sldId="256"/>
            <ac:spMk id="35" creationId="{D03D06D1-1C33-4DFA-B7B4-D5C4FC988404}"/>
          </ac:spMkLst>
        </pc:spChg>
        <pc:spChg chg="add del">
          <ac:chgData name="Philip C" userId="d6f1ad276d3dafb8" providerId="LiveId" clId="{6FF66E61-E689-496D-8670-D9B58CD249B7}" dt="2022-10-17T12:42:00.190" v="32" actId="26606"/>
          <ac:spMkLst>
            <pc:docMk/>
            <pc:sldMk cId="4073248909" sldId="256"/>
            <ac:spMk id="37" creationId="{5F38C4C7-BA32-4EA2-AC81-B4CB9A0CD5B4}"/>
          </ac:spMkLst>
        </pc:spChg>
        <pc:spChg chg="add">
          <ac:chgData name="Philip C" userId="d6f1ad276d3dafb8" providerId="LiveId" clId="{6FF66E61-E689-496D-8670-D9B58CD249B7}" dt="2022-10-17T12:42:00.190" v="32" actId="26606"/>
          <ac:spMkLst>
            <pc:docMk/>
            <pc:sldMk cId="4073248909" sldId="256"/>
            <ac:spMk id="46" creationId="{3677BAFB-3BD3-41BB-9107-FAE224AE21C4}"/>
          </ac:spMkLst>
        </pc:spChg>
        <pc:spChg chg="add">
          <ac:chgData name="Philip C" userId="d6f1ad276d3dafb8" providerId="LiveId" clId="{6FF66E61-E689-496D-8670-D9B58CD249B7}" dt="2022-10-17T12:42:00.190" v="32" actId="26606"/>
          <ac:spMkLst>
            <pc:docMk/>
            <pc:sldMk cId="4073248909" sldId="256"/>
            <ac:spMk id="48" creationId="{E6823A9B-C188-42D4-847C-3AD928DB145C}"/>
          </ac:spMkLst>
        </pc:spChg>
        <pc:spChg chg="add">
          <ac:chgData name="Philip C" userId="d6f1ad276d3dafb8" providerId="LiveId" clId="{6FF66E61-E689-496D-8670-D9B58CD249B7}" dt="2022-10-17T12:42:00.190" v="32" actId="26606"/>
          <ac:spMkLst>
            <pc:docMk/>
            <pc:sldMk cId="4073248909" sldId="256"/>
            <ac:spMk id="50" creationId="{34B557F3-1A0C-4749-A6DB-EAC082DF390B}"/>
          </ac:spMkLst>
        </pc:spChg>
        <pc:spChg chg="add">
          <ac:chgData name="Philip C" userId="d6f1ad276d3dafb8" providerId="LiveId" clId="{6FF66E61-E689-496D-8670-D9B58CD249B7}" dt="2022-10-17T12:42:00.190" v="32" actId="26606"/>
          <ac:spMkLst>
            <pc:docMk/>
            <pc:sldMk cId="4073248909" sldId="256"/>
            <ac:spMk id="52" creationId="{55D55AA6-3751-494F-868A-DCEDC5CE82BF}"/>
          </ac:spMkLst>
        </pc:spChg>
        <pc:spChg chg="add">
          <ac:chgData name="Philip C" userId="d6f1ad276d3dafb8" providerId="LiveId" clId="{6FF66E61-E689-496D-8670-D9B58CD249B7}" dt="2022-10-17T12:42:00.190" v="32" actId="26606"/>
          <ac:spMkLst>
            <pc:docMk/>
            <pc:sldMk cId="4073248909" sldId="256"/>
            <ac:spMk id="54" creationId="{4D4C00DC-4DC6-4CD2-9E31-F17E6CEBC5A6}"/>
          </ac:spMkLst>
        </pc:spChg>
        <pc:spChg chg="add">
          <ac:chgData name="Philip C" userId="d6f1ad276d3dafb8" providerId="LiveId" clId="{6FF66E61-E689-496D-8670-D9B58CD249B7}" dt="2022-10-17T12:42:00.190" v="32" actId="26606"/>
          <ac:spMkLst>
            <pc:docMk/>
            <pc:sldMk cId="4073248909" sldId="256"/>
            <ac:spMk id="56" creationId="{D82AB1B2-7970-42CF-8BF5-567C69E9FFFB}"/>
          </ac:spMkLst>
        </pc:spChg>
        <pc:spChg chg="add">
          <ac:chgData name="Philip C" userId="d6f1ad276d3dafb8" providerId="LiveId" clId="{6FF66E61-E689-496D-8670-D9B58CD249B7}" dt="2022-10-17T12:42:00.190" v="32" actId="26606"/>
          <ac:spMkLst>
            <pc:docMk/>
            <pc:sldMk cId="4073248909" sldId="256"/>
            <ac:spMk id="62" creationId="{C10FB9CA-E7FA-462C-B537-F1224ED1ACF4}"/>
          </ac:spMkLst>
        </pc:spChg>
        <pc:spChg chg="add">
          <ac:chgData name="Philip C" userId="d6f1ad276d3dafb8" providerId="LiveId" clId="{6FF66E61-E689-496D-8670-D9B58CD249B7}" dt="2022-10-17T12:42:00.190" v="32" actId="26606"/>
          <ac:spMkLst>
            <pc:docMk/>
            <pc:sldMk cId="4073248909" sldId="256"/>
            <ac:spMk id="64" creationId="{D8469AE7-A75B-4F37-850B-EF5974ABED2C}"/>
          </ac:spMkLst>
        </pc:spChg>
        <pc:grpChg chg="del">
          <ac:chgData name="Philip C" userId="d6f1ad276d3dafb8" providerId="LiveId" clId="{6FF66E61-E689-496D-8670-D9B58CD249B7}" dt="2022-10-17T12:41:04.240" v="18" actId="26606"/>
          <ac:grpSpMkLst>
            <pc:docMk/>
            <pc:sldMk cId="4073248909" sldId="256"/>
            <ac:grpSpMk id="11" creationId="{D1E3DD61-64DB-46AD-B249-E273CD86B051}"/>
          </ac:grpSpMkLst>
        </pc:grpChg>
        <pc:grpChg chg="add del">
          <ac:chgData name="Philip C" userId="d6f1ad276d3dafb8" providerId="LiveId" clId="{6FF66E61-E689-496D-8670-D9B58CD249B7}" dt="2022-10-17T12:42:00.190" v="32" actId="26606"/>
          <ac:grpSpMkLst>
            <pc:docMk/>
            <pc:sldMk cId="4073248909" sldId="256"/>
            <ac:grpSpMk id="39" creationId="{69F15C97-C578-44B1-A153-FAD83141149A}"/>
          </ac:grpSpMkLst>
        </pc:grpChg>
        <pc:grpChg chg="add">
          <ac:chgData name="Philip C" userId="d6f1ad276d3dafb8" providerId="LiveId" clId="{6FF66E61-E689-496D-8670-D9B58CD249B7}" dt="2022-10-17T12:42:00.190" v="32" actId="26606"/>
          <ac:grpSpMkLst>
            <pc:docMk/>
            <pc:sldMk cId="4073248909" sldId="256"/>
            <ac:grpSpMk id="58" creationId="{66FB5A75-BDE2-4F12-A95B-C48788A7685C}"/>
          </ac:grpSpMkLst>
        </pc:grpChg>
        <pc:grpChg chg="add">
          <ac:chgData name="Philip C" userId="d6f1ad276d3dafb8" providerId="LiveId" clId="{6FF66E61-E689-496D-8670-D9B58CD249B7}" dt="2022-10-17T12:42:00.190" v="32" actId="26606"/>
          <ac:grpSpMkLst>
            <pc:docMk/>
            <pc:sldMk cId="4073248909" sldId="256"/>
            <ac:grpSpMk id="66" creationId="{63301095-70B2-49AA-8DA9-A35629AD621C}"/>
          </ac:grpSpMkLst>
        </pc:grpChg>
        <pc:picChg chg="del mod">
          <ac:chgData name="Philip C" userId="d6f1ad276d3dafb8" providerId="LiveId" clId="{6FF66E61-E689-496D-8670-D9B58CD249B7}" dt="2022-10-17T12:40:21.749" v="1" actId="478"/>
          <ac:picMkLst>
            <pc:docMk/>
            <pc:sldMk cId="4073248909" sldId="256"/>
            <ac:picMk id="6" creationId="{B614FCB4-4425-2C7B-1275-0CBC6D21B8BB}"/>
          </ac:picMkLst>
        </pc:picChg>
        <pc:picChg chg="add del">
          <ac:chgData name="Philip C" userId="d6f1ad276d3dafb8" providerId="LiveId" clId="{6FF66E61-E689-496D-8670-D9B58CD249B7}" dt="2022-10-17T12:41:43.437" v="27" actId="26606"/>
          <ac:picMkLst>
            <pc:docMk/>
            <pc:sldMk cId="4073248909" sldId="256"/>
            <ac:picMk id="26" creationId="{8A2842C0-6210-4FDB-B1FF-C14C927377FB}"/>
          </ac:picMkLst>
        </pc:picChg>
      </pc:sldChg>
      <pc:sldChg chg="modSp mod">
        <pc:chgData name="Philip C" userId="d6f1ad276d3dafb8" providerId="LiveId" clId="{6FF66E61-E689-496D-8670-D9B58CD249B7}" dt="2022-10-17T13:56:18.878" v="123" actId="20577"/>
        <pc:sldMkLst>
          <pc:docMk/>
          <pc:sldMk cId="4021508096" sldId="261"/>
        </pc:sldMkLst>
        <pc:spChg chg="mod">
          <ac:chgData name="Philip C" userId="d6f1ad276d3dafb8" providerId="LiveId" clId="{6FF66E61-E689-496D-8670-D9B58CD249B7}" dt="2022-10-17T13:56:18.878" v="123" actId="20577"/>
          <ac:spMkLst>
            <pc:docMk/>
            <pc:sldMk cId="4021508096" sldId="261"/>
            <ac:spMk id="2" creationId="{574680AD-48AF-B7C0-0C00-9C9445D85FD6}"/>
          </ac:spMkLst>
        </pc:spChg>
      </pc:sldChg>
      <pc:sldChg chg="modSp mod">
        <pc:chgData name="Philip C" userId="d6f1ad276d3dafb8" providerId="LiveId" clId="{6FF66E61-E689-496D-8670-D9B58CD249B7}" dt="2022-10-17T16:24:53.397" v="199" actId="20577"/>
        <pc:sldMkLst>
          <pc:docMk/>
          <pc:sldMk cId="1910583186" sldId="263"/>
        </pc:sldMkLst>
        <pc:spChg chg="mod">
          <ac:chgData name="Philip C" userId="d6f1ad276d3dafb8" providerId="LiveId" clId="{6FF66E61-E689-496D-8670-D9B58CD249B7}" dt="2022-10-17T16:24:53.397" v="199" actId="20577"/>
          <ac:spMkLst>
            <pc:docMk/>
            <pc:sldMk cId="1910583186" sldId="263"/>
            <ac:spMk id="2" creationId="{92A6B270-1A51-E14A-D008-B003E5108583}"/>
          </ac:spMkLst>
        </pc:spChg>
      </pc:sldChg>
      <pc:sldChg chg="modSp new del mod">
        <pc:chgData name="Philip C" userId="d6f1ad276d3dafb8" providerId="LiveId" clId="{6FF66E61-E689-496D-8670-D9B58CD249B7}" dt="2022-10-17T12:43:13.285" v="92" actId="47"/>
        <pc:sldMkLst>
          <pc:docMk/>
          <pc:sldMk cId="41388439" sldId="289"/>
        </pc:sldMkLst>
        <pc:spChg chg="mod">
          <ac:chgData name="Philip C" userId="d6f1ad276d3dafb8" providerId="LiveId" clId="{6FF66E61-E689-496D-8670-D9B58CD249B7}" dt="2022-10-17T12:42:45.069" v="57" actId="20577"/>
          <ac:spMkLst>
            <pc:docMk/>
            <pc:sldMk cId="41388439" sldId="289"/>
            <ac:spMk id="2" creationId="{169BB5D1-986F-726E-1D5D-676ADCAB105B}"/>
          </ac:spMkLst>
        </pc:spChg>
        <pc:spChg chg="mod">
          <ac:chgData name="Philip C" userId="d6f1ad276d3dafb8" providerId="LiveId" clId="{6FF66E61-E689-496D-8670-D9B58CD249B7}" dt="2022-10-17T12:42:50.442" v="89" actId="20577"/>
          <ac:spMkLst>
            <pc:docMk/>
            <pc:sldMk cId="41388439" sldId="289"/>
            <ac:spMk id="3" creationId="{0091988A-5964-EF6B-5CC4-6AD78953AD4B}"/>
          </ac:spMkLst>
        </pc:spChg>
      </pc:sldChg>
      <pc:sldChg chg="delSp modSp add mod setBg modAnim delDesignElem">
        <pc:chgData name="Philip C" userId="d6f1ad276d3dafb8" providerId="LiveId" clId="{6FF66E61-E689-496D-8670-D9B58CD249B7}" dt="2022-10-17T15:02:43.235" v="198" actId="1076"/>
        <pc:sldMkLst>
          <pc:docMk/>
          <pc:sldMk cId="174727150" sldId="290"/>
        </pc:sldMkLst>
        <pc:spChg chg="mod">
          <ac:chgData name="Philip C" userId="d6f1ad276d3dafb8" providerId="LiveId" clId="{6FF66E61-E689-496D-8670-D9B58CD249B7}" dt="2022-10-17T13:56:08.619" v="121" actId="20577"/>
          <ac:spMkLst>
            <pc:docMk/>
            <pc:sldMk cId="174727150" sldId="290"/>
            <ac:spMk id="2" creationId="{9976812C-E0B6-4290-89A3-886BD4F1FEB2}"/>
          </ac:spMkLst>
        </pc:spChg>
        <pc:spChg chg="del">
          <ac:chgData name="Philip C" userId="d6f1ad276d3dafb8" providerId="LiveId" clId="{6FF66E61-E689-496D-8670-D9B58CD249B7}" dt="2022-10-17T12:43:10.364" v="91"/>
          <ac:spMkLst>
            <pc:docMk/>
            <pc:sldMk cId="174727150" sldId="290"/>
            <ac:spMk id="36" creationId="{55B419A7-F817-4767-8CCB-FB0E189C4ACD}"/>
          </ac:spMkLst>
        </pc:spChg>
        <pc:spChg chg="del">
          <ac:chgData name="Philip C" userId="d6f1ad276d3dafb8" providerId="LiveId" clId="{6FF66E61-E689-496D-8670-D9B58CD249B7}" dt="2022-10-17T12:43:10.364" v="91"/>
          <ac:spMkLst>
            <pc:docMk/>
            <pc:sldMk cId="174727150" sldId="290"/>
            <ac:spMk id="40" creationId="{ADA271CD-3011-4A05-B4A3-80F1794684F2}"/>
          </ac:spMkLst>
        </pc:spChg>
        <pc:picChg chg="mod">
          <ac:chgData name="Philip C" userId="d6f1ad276d3dafb8" providerId="LiveId" clId="{6FF66E61-E689-496D-8670-D9B58CD249B7}" dt="2022-10-17T15:02:37.093" v="197" actId="1076"/>
          <ac:picMkLst>
            <pc:docMk/>
            <pc:sldMk cId="174727150" sldId="290"/>
            <ac:picMk id="6" creationId="{6B8ECB1A-57A1-4F1D-BBCF-73C73FEC5567}"/>
          </ac:picMkLst>
        </pc:picChg>
        <pc:picChg chg="mod">
          <ac:chgData name="Philip C" userId="d6f1ad276d3dafb8" providerId="LiveId" clId="{6FF66E61-E689-496D-8670-D9B58CD249B7}" dt="2022-10-17T15:02:43.235" v="198" actId="1076"/>
          <ac:picMkLst>
            <pc:docMk/>
            <pc:sldMk cId="174727150" sldId="290"/>
            <ac:picMk id="9" creationId="{B2142FB4-A6B5-4951-A2B0-889EA0C97FE0}"/>
          </ac:picMkLst>
        </pc:picChg>
        <pc:picChg chg="mod">
          <ac:chgData name="Philip C" userId="d6f1ad276d3dafb8" providerId="LiveId" clId="{6FF66E61-E689-496D-8670-D9B58CD249B7}" dt="2022-10-17T12:44:36.763" v="114" actId="14826"/>
          <ac:picMkLst>
            <pc:docMk/>
            <pc:sldMk cId="174727150" sldId="290"/>
            <ac:picMk id="29" creationId="{C2427DDB-FC2E-4AF2-AE39-A46F31CDE911}"/>
          </ac:picMkLst>
        </pc:picChg>
        <pc:cxnChg chg="del">
          <ac:chgData name="Philip C" userId="d6f1ad276d3dafb8" providerId="LiveId" clId="{6FF66E61-E689-496D-8670-D9B58CD249B7}" dt="2022-10-17T12:43:10.364" v="91"/>
          <ac:cxnSpMkLst>
            <pc:docMk/>
            <pc:sldMk cId="174727150" sldId="290"/>
            <ac:cxnSpMk id="38" creationId="{E3B95BE3-D5B2-4F38-9A01-17866C9FBA6E}"/>
          </ac:cxnSpMkLst>
        </pc:cxnChg>
      </pc:sldChg>
      <pc:sldChg chg="addSp delSp modSp add mod modAnim modShow">
        <pc:chgData name="Philip C" userId="d6f1ad276d3dafb8" providerId="LiveId" clId="{6FF66E61-E689-496D-8670-D9B58CD249B7}" dt="2022-10-17T14:21:39.120" v="194" actId="729"/>
        <pc:sldMkLst>
          <pc:docMk/>
          <pc:sldMk cId="2841015775" sldId="293"/>
        </pc:sldMkLst>
        <pc:spChg chg="del">
          <ac:chgData name="Philip C" userId="d6f1ad276d3dafb8" providerId="LiveId" clId="{6FF66E61-E689-496D-8670-D9B58CD249B7}" dt="2022-10-17T14:02:38.544" v="130" actId="21"/>
          <ac:spMkLst>
            <pc:docMk/>
            <pc:sldMk cId="2841015775" sldId="293"/>
            <ac:spMk id="6" creationId="{0A5DAEA6-6D34-D6EE-A35F-2F9B38B14F38}"/>
          </ac:spMkLst>
        </pc:spChg>
        <pc:spChg chg="del">
          <ac:chgData name="Philip C" userId="d6f1ad276d3dafb8" providerId="LiveId" clId="{6FF66E61-E689-496D-8670-D9B58CD249B7}" dt="2022-10-17T14:02:38.544" v="130" actId="21"/>
          <ac:spMkLst>
            <pc:docMk/>
            <pc:sldMk cId="2841015775" sldId="293"/>
            <ac:spMk id="8" creationId="{AE2B4E48-91B6-1EEA-5D31-6C71DDA3665A}"/>
          </ac:spMkLst>
        </pc:spChg>
        <pc:spChg chg="mod">
          <ac:chgData name="Philip C" userId="d6f1ad276d3dafb8" providerId="LiveId" clId="{6FF66E61-E689-496D-8670-D9B58CD249B7}" dt="2022-10-17T14:02:47.765" v="132" actId="1076"/>
          <ac:spMkLst>
            <pc:docMk/>
            <pc:sldMk cId="2841015775" sldId="293"/>
            <ac:spMk id="10" creationId="{93166A26-84EA-5EE0-88A5-093A5F79D868}"/>
          </ac:spMkLst>
        </pc:spChg>
        <pc:spChg chg="add del mod">
          <ac:chgData name="Philip C" userId="d6f1ad276d3dafb8" providerId="LiveId" clId="{6FF66E61-E689-496D-8670-D9B58CD249B7}" dt="2022-10-17T14:04:23.151" v="141" actId="478"/>
          <ac:spMkLst>
            <pc:docMk/>
            <pc:sldMk cId="2841015775" sldId="293"/>
            <ac:spMk id="16" creationId="{2ADBA7B6-612F-ABF4-B2C0-69D875EB3075}"/>
          </ac:spMkLst>
        </pc:spChg>
        <pc:spChg chg="add mod">
          <ac:chgData name="Philip C" userId="d6f1ad276d3dafb8" providerId="LiveId" clId="{6FF66E61-E689-496D-8670-D9B58CD249B7}" dt="2022-10-17T14:04:31.976" v="143" actId="1076"/>
          <ac:spMkLst>
            <pc:docMk/>
            <pc:sldMk cId="2841015775" sldId="293"/>
            <ac:spMk id="17" creationId="{F4CDA0BB-8064-DCEE-0E07-5F0C25F9A608}"/>
          </ac:spMkLst>
        </pc:spChg>
        <pc:spChg chg="add del mod">
          <ac:chgData name="Philip C" userId="d6f1ad276d3dafb8" providerId="LiveId" clId="{6FF66E61-E689-496D-8670-D9B58CD249B7}" dt="2022-10-17T14:04:54.637" v="146"/>
          <ac:spMkLst>
            <pc:docMk/>
            <pc:sldMk cId="2841015775" sldId="293"/>
            <ac:spMk id="20" creationId="{21641D83-3350-F6BF-CEC4-F68397DD5649}"/>
          </ac:spMkLst>
        </pc:spChg>
        <pc:spChg chg="add del mod">
          <ac:chgData name="Philip C" userId="d6f1ad276d3dafb8" providerId="LiveId" clId="{6FF66E61-E689-496D-8670-D9B58CD249B7}" dt="2022-10-17T14:04:54.637" v="146"/>
          <ac:spMkLst>
            <pc:docMk/>
            <pc:sldMk cId="2841015775" sldId="293"/>
            <ac:spMk id="21" creationId="{B7D09F20-BA1D-927F-D038-814BA5933BD8}"/>
          </ac:spMkLst>
        </pc:spChg>
        <pc:spChg chg="add mod">
          <ac:chgData name="Philip C" userId="d6f1ad276d3dafb8" providerId="LiveId" clId="{6FF66E61-E689-496D-8670-D9B58CD249B7}" dt="2022-10-17T14:05:00.726" v="148" actId="1076"/>
          <ac:spMkLst>
            <pc:docMk/>
            <pc:sldMk cId="2841015775" sldId="293"/>
            <ac:spMk id="22" creationId="{2D801780-8CE0-3249-9B64-B4606E4E9DBA}"/>
          </ac:spMkLst>
        </pc:spChg>
        <pc:spChg chg="add del mod">
          <ac:chgData name="Philip C" userId="d6f1ad276d3dafb8" providerId="LiveId" clId="{6FF66E61-E689-496D-8670-D9B58CD249B7}" dt="2022-10-17T14:10:59.047" v="170"/>
          <ac:spMkLst>
            <pc:docMk/>
            <pc:sldMk cId="2841015775" sldId="293"/>
            <ac:spMk id="27" creationId="{3B2929D1-50EA-6D66-BC57-05338772066D}"/>
          </ac:spMkLst>
        </pc:spChg>
        <pc:spChg chg="add mod">
          <ac:chgData name="Philip C" userId="d6f1ad276d3dafb8" providerId="LiveId" clId="{6FF66E61-E689-496D-8670-D9B58CD249B7}" dt="2022-10-17T14:11:27.585" v="187" actId="1076"/>
          <ac:spMkLst>
            <pc:docMk/>
            <pc:sldMk cId="2841015775" sldId="293"/>
            <ac:spMk id="28" creationId="{304CB2D7-C656-42C9-07E0-3E70B6ADE247}"/>
          </ac:spMkLst>
        </pc:spChg>
        <pc:picChg chg="add del mod">
          <ac:chgData name="Philip C" userId="d6f1ad276d3dafb8" providerId="LiveId" clId="{6FF66E61-E689-496D-8670-D9B58CD249B7}" dt="2022-10-17T14:02:38.544" v="130" actId="21"/>
          <ac:picMkLst>
            <pc:docMk/>
            <pc:sldMk cId="2841015775" sldId="293"/>
            <ac:picMk id="3" creationId="{6F4AA43D-56E2-A08A-26AD-348D7A109588}"/>
          </ac:picMkLst>
        </pc:picChg>
        <pc:picChg chg="add mod">
          <ac:chgData name="Philip C" userId="d6f1ad276d3dafb8" providerId="LiveId" clId="{6FF66E61-E689-496D-8670-D9B58CD249B7}" dt="2022-10-17T14:04:26.339" v="142" actId="1076"/>
          <ac:picMkLst>
            <pc:docMk/>
            <pc:sldMk cId="2841015775" sldId="293"/>
            <ac:picMk id="13" creationId="{938DC33D-5439-20BA-ECB3-5125316C7A2F}"/>
          </ac:picMkLst>
        </pc:picChg>
        <pc:picChg chg="add del mod">
          <ac:chgData name="Philip C" userId="d6f1ad276d3dafb8" providerId="LiveId" clId="{6FF66E61-E689-496D-8670-D9B58CD249B7}" dt="2022-10-17T14:04:54.637" v="146"/>
          <ac:picMkLst>
            <pc:docMk/>
            <pc:sldMk cId="2841015775" sldId="293"/>
            <ac:picMk id="18" creationId="{54953A05-AEBC-2D0F-4F8D-6F61478A0025}"/>
          </ac:picMkLst>
        </pc:picChg>
        <pc:picChg chg="add mod">
          <ac:chgData name="Philip C" userId="d6f1ad276d3dafb8" providerId="LiveId" clId="{6FF66E61-E689-496D-8670-D9B58CD249B7}" dt="2022-10-17T14:06:54.851" v="157" actId="1076"/>
          <ac:picMkLst>
            <pc:docMk/>
            <pc:sldMk cId="2841015775" sldId="293"/>
            <ac:picMk id="24" creationId="{2B7095EE-A472-D4DD-21DD-718243706722}"/>
          </ac:picMkLst>
        </pc:picChg>
        <pc:picChg chg="add mod">
          <ac:chgData name="Philip C" userId="d6f1ad276d3dafb8" providerId="LiveId" clId="{6FF66E61-E689-496D-8670-D9B58CD249B7}" dt="2022-10-17T14:08:25.964" v="165" actId="1076"/>
          <ac:picMkLst>
            <pc:docMk/>
            <pc:sldMk cId="2841015775" sldId="293"/>
            <ac:picMk id="26" creationId="{EF9EE7F2-A272-4235-BACB-D5424AE3A4FD}"/>
          </ac:picMkLst>
        </pc:picChg>
        <pc:cxnChg chg="del">
          <ac:chgData name="Philip C" userId="d6f1ad276d3dafb8" providerId="LiveId" clId="{6FF66E61-E689-496D-8670-D9B58CD249B7}" dt="2022-10-17T14:02:38.544" v="130" actId="21"/>
          <ac:cxnSpMkLst>
            <pc:docMk/>
            <pc:sldMk cId="2841015775" sldId="293"/>
            <ac:cxnSpMk id="5" creationId="{796E7193-1E42-C10A-2A7D-28A5CF602BE4}"/>
          </ac:cxnSpMkLst>
        </pc:cxnChg>
        <pc:cxnChg chg="mod">
          <ac:chgData name="Philip C" userId="d6f1ad276d3dafb8" providerId="LiveId" clId="{6FF66E61-E689-496D-8670-D9B58CD249B7}" dt="2022-10-17T14:02:43.946" v="131" actId="14100"/>
          <ac:cxnSpMkLst>
            <pc:docMk/>
            <pc:sldMk cId="2841015775" sldId="293"/>
            <ac:cxnSpMk id="9" creationId="{E6DEBD4D-690E-ED98-7437-0B8D5CF4D428}"/>
          </ac:cxnSpMkLst>
        </pc:cxnChg>
        <pc:cxnChg chg="add del mod">
          <ac:chgData name="Philip C" userId="d6f1ad276d3dafb8" providerId="LiveId" clId="{6FF66E61-E689-496D-8670-D9B58CD249B7}" dt="2022-10-17T14:04:18.474" v="139" actId="478"/>
          <ac:cxnSpMkLst>
            <pc:docMk/>
            <pc:sldMk cId="2841015775" sldId="293"/>
            <ac:cxnSpMk id="15" creationId="{F5FA117C-7E2D-5415-5937-9B4C9FFC9432}"/>
          </ac:cxnSpMkLst>
        </pc:cxnChg>
        <pc:cxnChg chg="add del mod">
          <ac:chgData name="Philip C" userId="d6f1ad276d3dafb8" providerId="LiveId" clId="{6FF66E61-E689-496D-8670-D9B58CD249B7}" dt="2022-10-17T14:04:54.637" v="146"/>
          <ac:cxnSpMkLst>
            <pc:docMk/>
            <pc:sldMk cId="2841015775" sldId="293"/>
            <ac:cxnSpMk id="19" creationId="{17A3ADCB-6E06-3339-B2FE-FDC8F00D1668}"/>
          </ac:cxnSpMkLst>
        </pc:cxnChg>
      </pc:sldChg>
      <pc:sldChg chg="new del">
        <pc:chgData name="Philip C" userId="d6f1ad276d3dafb8" providerId="LiveId" clId="{6FF66E61-E689-496D-8670-D9B58CD249B7}" dt="2022-10-17T14:11:01.393" v="171" actId="47"/>
        <pc:sldMkLst>
          <pc:docMk/>
          <pc:sldMk cId="1497836147" sldId="294"/>
        </pc:sldMkLst>
      </pc:sldChg>
    </pc:docChg>
  </pc:docChgLst>
  <pc:docChgLst>
    <pc:chgData name="Philip C" userId="d6f1ad276d3dafb8" providerId="Windows Live" clId="Web-{81EDFB95-B031-4B2F-BD1E-A3F9FB0E3C15}"/>
    <pc:docChg chg="modSld">
      <pc:chgData name="Philip C" userId="d6f1ad276d3dafb8" providerId="Windows Live" clId="Web-{81EDFB95-B031-4B2F-BD1E-A3F9FB0E3C15}" dt="2022-10-17T12:39:15.240" v="51" actId="1076"/>
      <pc:docMkLst>
        <pc:docMk/>
      </pc:docMkLst>
      <pc:sldChg chg="addSp delSp modSp mod setBg addAnim">
        <pc:chgData name="Philip C" userId="d6f1ad276d3dafb8" providerId="Windows Live" clId="Web-{81EDFB95-B031-4B2F-BD1E-A3F9FB0E3C15}" dt="2022-10-17T12:39:15.240" v="51" actId="1076"/>
        <pc:sldMkLst>
          <pc:docMk/>
          <pc:sldMk cId="4073248909" sldId="256"/>
        </pc:sldMkLst>
        <pc:spChg chg="mod">
          <ac:chgData name="Philip C" userId="d6f1ad276d3dafb8" providerId="Windows Live" clId="Web-{81EDFB95-B031-4B2F-BD1E-A3F9FB0E3C15}" dt="2022-10-17T12:39:09.552" v="47"/>
          <ac:spMkLst>
            <pc:docMk/>
            <pc:sldMk cId="4073248909" sldId="256"/>
            <ac:spMk id="2" creationId="{2C564930-DE7D-CD9E-A577-F855BEEA946C}"/>
          </ac:spMkLst>
        </pc:spChg>
        <pc:spChg chg="mod">
          <ac:chgData name="Philip C" userId="d6f1ad276d3dafb8" providerId="Windows Live" clId="Web-{81EDFB95-B031-4B2F-BD1E-A3F9FB0E3C15}" dt="2022-10-17T12:39:09.552" v="47"/>
          <ac:spMkLst>
            <pc:docMk/>
            <pc:sldMk cId="4073248909" sldId="256"/>
            <ac:spMk id="3" creationId="{F9842924-DD8E-FCCB-6500-5724DE145C01}"/>
          </ac:spMkLst>
        </pc:spChg>
        <pc:spChg chg="add">
          <ac:chgData name="Philip C" userId="d6f1ad276d3dafb8" providerId="Windows Live" clId="Web-{81EDFB95-B031-4B2F-BD1E-A3F9FB0E3C15}" dt="2022-10-17T12:39:09.552" v="47"/>
          <ac:spMkLst>
            <pc:docMk/>
            <pc:sldMk cId="4073248909" sldId="256"/>
            <ac:spMk id="9" creationId="{787F4F1C-8D3D-4EC1-B72D-A0470A5A08B8}"/>
          </ac:spMkLst>
        </pc:spChg>
        <pc:grpChg chg="add">
          <ac:chgData name="Philip C" userId="d6f1ad276d3dafb8" providerId="Windows Live" clId="Web-{81EDFB95-B031-4B2F-BD1E-A3F9FB0E3C15}" dt="2022-10-17T12:39:09.552" v="47"/>
          <ac:grpSpMkLst>
            <pc:docMk/>
            <pc:sldMk cId="4073248909" sldId="256"/>
            <ac:grpSpMk id="11" creationId="{D1E3DD61-64DB-46AD-B249-E273CD86B051}"/>
          </ac:grpSpMkLst>
        </pc:grpChg>
        <pc:picChg chg="mod">
          <ac:chgData name="Philip C" userId="d6f1ad276d3dafb8" providerId="Windows Live" clId="Web-{81EDFB95-B031-4B2F-BD1E-A3F9FB0E3C15}" dt="2022-10-17T12:38:08.626" v="4" actId="1076"/>
          <ac:picMkLst>
            <pc:docMk/>
            <pc:sldMk cId="4073248909" sldId="256"/>
            <ac:picMk id="4" creationId="{780E996C-035B-60E9-6F61-38E759103E19}"/>
          </ac:picMkLst>
        </pc:picChg>
        <pc:picChg chg="add del">
          <ac:chgData name="Philip C" userId="d6f1ad276d3dafb8" providerId="Windows Live" clId="Web-{81EDFB95-B031-4B2F-BD1E-A3F9FB0E3C15}" dt="2022-10-17T12:38:27.408" v="22"/>
          <ac:picMkLst>
            <pc:docMk/>
            <pc:sldMk cId="4073248909" sldId="256"/>
            <ac:picMk id="5" creationId="{BE1A286F-13E4-B02A-AB6A-4050103048C3}"/>
          </ac:picMkLst>
        </pc:picChg>
        <pc:picChg chg="add mod">
          <ac:chgData name="Philip C" userId="d6f1ad276d3dafb8" providerId="Windows Live" clId="Web-{81EDFB95-B031-4B2F-BD1E-A3F9FB0E3C15}" dt="2022-10-17T12:39:15.240" v="51" actId="1076"/>
          <ac:picMkLst>
            <pc:docMk/>
            <pc:sldMk cId="4073248909" sldId="256"/>
            <ac:picMk id="6" creationId="{B614FCB4-4425-2C7B-1275-0CBC6D21B8BB}"/>
          </ac:picMkLst>
        </pc:picChg>
      </pc:sldChg>
    </pc:docChg>
  </pc:docChgLst>
  <pc:docChgLst>
    <pc:chgData name="Guest User" providerId="Windows Live" clId="Web-{CDE9CAD5-B494-455D-9461-52C257A80688}"/>
    <pc:docChg chg="addSld delSld modSld sldOrd">
      <pc:chgData name="Guest User" userId="" providerId="Windows Live" clId="Web-{CDE9CAD5-B494-455D-9461-52C257A80688}" dt="2022-10-17T08:55:06.753" v="110" actId="20577"/>
      <pc:docMkLst>
        <pc:docMk/>
      </pc:docMkLst>
      <pc:sldChg chg="del">
        <pc:chgData name="Guest User" userId="" providerId="Windows Live" clId="Web-{CDE9CAD5-B494-455D-9461-52C257A80688}" dt="2022-10-17T08:39:57.628" v="80"/>
        <pc:sldMkLst>
          <pc:docMk/>
          <pc:sldMk cId="848330942" sldId="257"/>
        </pc:sldMkLst>
      </pc:sldChg>
      <pc:sldChg chg="del">
        <pc:chgData name="Guest User" userId="" providerId="Windows Live" clId="Web-{CDE9CAD5-B494-455D-9461-52C257A80688}" dt="2022-10-17T08:22:18.575" v="18"/>
        <pc:sldMkLst>
          <pc:docMk/>
          <pc:sldMk cId="4201765545" sldId="258"/>
        </pc:sldMkLst>
      </pc:sldChg>
      <pc:sldChg chg="del">
        <pc:chgData name="Guest User" userId="" providerId="Windows Live" clId="Web-{CDE9CAD5-B494-455D-9461-52C257A80688}" dt="2022-10-17T08:22:44.342" v="19"/>
        <pc:sldMkLst>
          <pc:docMk/>
          <pc:sldMk cId="3729191280" sldId="260"/>
        </pc:sldMkLst>
      </pc:sldChg>
      <pc:sldChg chg="addSp delSp modSp addAnim modAnim">
        <pc:chgData name="Guest User" userId="" providerId="Windows Live" clId="Web-{CDE9CAD5-B494-455D-9461-52C257A80688}" dt="2022-10-17T08:30:46.765" v="79" actId="1076"/>
        <pc:sldMkLst>
          <pc:docMk/>
          <pc:sldMk cId="807219758" sldId="262"/>
        </pc:sldMkLst>
        <pc:spChg chg="del mod">
          <ac:chgData name="Guest User" userId="" providerId="Windows Live" clId="Web-{CDE9CAD5-B494-455D-9461-52C257A80688}" dt="2022-10-17T08:24:17.376" v="35"/>
          <ac:spMkLst>
            <pc:docMk/>
            <pc:sldMk cId="807219758" sldId="262"/>
            <ac:spMk id="2" creationId="{E2017A23-9802-B409-69B7-E0E31B6DE2AD}"/>
          </ac:spMkLst>
        </pc:spChg>
        <pc:spChg chg="del mod">
          <ac:chgData name="Guest User" userId="" providerId="Windows Live" clId="Web-{CDE9CAD5-B494-455D-9461-52C257A80688}" dt="2022-10-17T08:30:15.201" v="75"/>
          <ac:spMkLst>
            <pc:docMk/>
            <pc:sldMk cId="807219758" sldId="262"/>
            <ac:spMk id="3" creationId="{E9F34535-646A-25EC-3065-D4377B3E6DD5}"/>
          </ac:spMkLst>
        </pc:spChg>
        <pc:spChg chg="add del mod">
          <ac:chgData name="Guest User" userId="" providerId="Windows Live" clId="Web-{CDE9CAD5-B494-455D-9461-52C257A80688}" dt="2022-10-17T08:30:19.498" v="77"/>
          <ac:spMkLst>
            <pc:docMk/>
            <pc:sldMk cId="807219758" sldId="262"/>
            <ac:spMk id="6" creationId="{F9099785-F8A0-13FA-219A-2E8BE0B01D3F}"/>
          </ac:spMkLst>
        </pc:spChg>
        <pc:spChg chg="add del mod">
          <ac:chgData name="Guest User" userId="" providerId="Windows Live" clId="Web-{CDE9CAD5-B494-455D-9461-52C257A80688}" dt="2022-10-17T08:30:12.498" v="74"/>
          <ac:spMkLst>
            <pc:docMk/>
            <pc:sldMk cId="807219758" sldId="262"/>
            <ac:spMk id="7" creationId="{D3044D21-4A70-971E-CD16-9D51B2871329}"/>
          </ac:spMkLst>
        </pc:spChg>
        <pc:spChg chg="add del mod">
          <ac:chgData name="Guest User" userId="" providerId="Windows Live" clId="Web-{CDE9CAD5-B494-455D-9461-52C257A80688}" dt="2022-10-17T08:30:18.061" v="76"/>
          <ac:spMkLst>
            <pc:docMk/>
            <pc:sldMk cId="807219758" sldId="262"/>
            <ac:spMk id="9" creationId="{576F7E2B-6C0B-649C-3649-4E02E990B2FE}"/>
          </ac:spMkLst>
        </pc:spChg>
        <pc:picChg chg="mod">
          <ac:chgData name="Guest User" userId="" providerId="Windows Live" clId="Web-{CDE9CAD5-B494-455D-9461-52C257A80688}" dt="2022-10-17T08:30:46.765" v="79" actId="1076"/>
          <ac:picMkLst>
            <pc:docMk/>
            <pc:sldMk cId="807219758" sldId="262"/>
            <ac:picMk id="4" creationId="{941C3372-B9F3-719B-2756-723C48DEBDB4}"/>
          </ac:picMkLst>
        </pc:picChg>
      </pc:sldChg>
      <pc:sldChg chg="modSp">
        <pc:chgData name="Guest User" userId="" providerId="Windows Live" clId="Web-{CDE9CAD5-B494-455D-9461-52C257A80688}" dt="2022-10-17T08:52:45.857" v="101" actId="20577"/>
        <pc:sldMkLst>
          <pc:docMk/>
          <pc:sldMk cId="1910583186" sldId="263"/>
        </pc:sldMkLst>
        <pc:spChg chg="mod">
          <ac:chgData name="Guest User" userId="" providerId="Windows Live" clId="Web-{CDE9CAD5-B494-455D-9461-52C257A80688}" dt="2022-10-17T08:52:45.857" v="101" actId="20577"/>
          <ac:spMkLst>
            <pc:docMk/>
            <pc:sldMk cId="1910583186" sldId="263"/>
            <ac:spMk id="2" creationId="{92A6B270-1A51-E14A-D008-B003E5108583}"/>
          </ac:spMkLst>
        </pc:spChg>
      </pc:sldChg>
      <pc:sldChg chg="addSp delSp modSp mod setBg">
        <pc:chgData name="Guest User" userId="" providerId="Windows Live" clId="Web-{CDE9CAD5-B494-455D-9461-52C257A80688}" dt="2022-10-17T08:45:51.827" v="90"/>
        <pc:sldMkLst>
          <pc:docMk/>
          <pc:sldMk cId="1873637330" sldId="267"/>
        </pc:sldMkLst>
        <pc:spChg chg="mod">
          <ac:chgData name="Guest User" userId="" providerId="Windows Live" clId="Web-{CDE9CAD5-B494-455D-9461-52C257A80688}" dt="2022-10-17T08:45:51.827" v="90"/>
          <ac:spMkLst>
            <pc:docMk/>
            <pc:sldMk cId="1873637330" sldId="267"/>
            <ac:spMk id="2" creationId="{496D5B4E-BA97-D358-5102-CA69366315C7}"/>
          </ac:spMkLst>
        </pc:spChg>
        <pc:spChg chg="del">
          <ac:chgData name="Guest User" userId="" providerId="Windows Live" clId="Web-{CDE9CAD5-B494-455D-9461-52C257A80688}" dt="2022-10-17T08:10:53.177" v="11"/>
          <ac:spMkLst>
            <pc:docMk/>
            <pc:sldMk cId="1873637330" sldId="267"/>
            <ac:spMk id="7" creationId="{AF51ED38-D41B-EDDB-038D-E5858AD63F15}"/>
          </ac:spMkLst>
        </pc:spChg>
        <pc:spChg chg="add">
          <ac:chgData name="Guest User" userId="" providerId="Windows Live" clId="Web-{CDE9CAD5-B494-455D-9461-52C257A80688}" dt="2022-10-17T08:45:51.827" v="90"/>
          <ac:spMkLst>
            <pc:docMk/>
            <pc:sldMk cId="1873637330" sldId="267"/>
            <ac:spMk id="8" creationId="{BCED4D40-4B67-4331-AC48-79B82B4A47D8}"/>
          </ac:spMkLst>
        </pc:spChg>
        <pc:spChg chg="add">
          <ac:chgData name="Guest User" userId="" providerId="Windows Live" clId="Web-{CDE9CAD5-B494-455D-9461-52C257A80688}" dt="2022-10-17T08:45:51.827" v="90"/>
          <ac:spMkLst>
            <pc:docMk/>
            <pc:sldMk cId="1873637330" sldId="267"/>
            <ac:spMk id="10" creationId="{670CEDEF-4F34-412E-84EE-329C1E936AF5}"/>
          </ac:spMkLst>
        </pc:spChg>
        <pc:spChg chg="del">
          <ac:chgData name="Guest User" userId="" providerId="Windows Live" clId="Web-{CDE9CAD5-B494-455D-9461-52C257A80688}" dt="2022-10-17T08:10:53.177" v="7"/>
          <ac:spMkLst>
            <pc:docMk/>
            <pc:sldMk cId="1873637330" sldId="267"/>
            <ac:spMk id="19" creationId="{0685BCAA-617C-34CB-E786-DDD42C8D1F8E}"/>
          </ac:spMkLst>
        </pc:spChg>
        <pc:picChg chg="add mod">
          <ac:chgData name="Guest User" userId="" providerId="Windows Live" clId="Web-{CDE9CAD5-B494-455D-9461-52C257A80688}" dt="2022-10-17T08:45:51.827" v="90"/>
          <ac:picMkLst>
            <pc:docMk/>
            <pc:sldMk cId="1873637330" sldId="267"/>
            <ac:picMk id="3" creationId="{378C8C18-3DF5-C417-2622-4E9CC1AA49F1}"/>
          </ac:picMkLst>
        </pc:picChg>
        <pc:picChg chg="del">
          <ac:chgData name="Guest User" userId="" providerId="Windows Live" clId="Web-{CDE9CAD5-B494-455D-9461-52C257A80688}" dt="2022-10-17T08:10:55.599" v="14"/>
          <ac:picMkLst>
            <pc:docMk/>
            <pc:sldMk cId="1873637330" sldId="267"/>
            <ac:picMk id="9" creationId="{0CAA3FCC-9395-8170-6D04-5C75E44BDDF7}"/>
          </ac:picMkLst>
        </pc:picChg>
        <pc:picChg chg="del">
          <ac:chgData name="Guest User" userId="" providerId="Windows Live" clId="Web-{CDE9CAD5-B494-455D-9461-52C257A80688}" dt="2022-10-17T08:10:53.177" v="10"/>
          <ac:picMkLst>
            <pc:docMk/>
            <pc:sldMk cId="1873637330" sldId="267"/>
            <ac:picMk id="11" creationId="{D11D0756-8466-A475-3E33-88D4FED8B6F4}"/>
          </ac:picMkLst>
        </pc:picChg>
        <pc:picChg chg="del">
          <ac:chgData name="Guest User" userId="" providerId="Windows Live" clId="Web-{CDE9CAD5-B494-455D-9461-52C257A80688}" dt="2022-10-17T08:10:57.739" v="15"/>
          <ac:picMkLst>
            <pc:docMk/>
            <pc:sldMk cId="1873637330" sldId="267"/>
            <ac:picMk id="13" creationId="{3F5CE189-E6E7-822D-7879-22927A78DE08}"/>
          </ac:picMkLst>
        </pc:picChg>
        <pc:picChg chg="del">
          <ac:chgData name="Guest User" userId="" providerId="Windows Live" clId="Web-{CDE9CAD5-B494-455D-9461-52C257A80688}" dt="2022-10-17T08:10:55.599" v="13"/>
          <ac:picMkLst>
            <pc:docMk/>
            <pc:sldMk cId="1873637330" sldId="267"/>
            <ac:picMk id="21" creationId="{DBE15E39-868F-66A2-92B0-AD02CA9AD0B2}"/>
          </ac:picMkLst>
        </pc:picChg>
        <pc:picChg chg="del">
          <ac:chgData name="Guest User" userId="" providerId="Windows Live" clId="Web-{CDE9CAD5-B494-455D-9461-52C257A80688}" dt="2022-10-17T08:10:55.583" v="12"/>
          <ac:picMkLst>
            <pc:docMk/>
            <pc:sldMk cId="1873637330" sldId="267"/>
            <ac:picMk id="23" creationId="{E5F74E28-F747-0392-7364-744389BDE97B}"/>
          </ac:picMkLst>
        </pc:picChg>
        <pc:cxnChg chg="del">
          <ac:chgData name="Guest User" userId="" providerId="Windows Live" clId="Web-{CDE9CAD5-B494-455D-9461-52C257A80688}" dt="2022-10-17T08:10:53.177" v="9"/>
          <ac:cxnSpMkLst>
            <pc:docMk/>
            <pc:sldMk cId="1873637330" sldId="267"/>
            <ac:cxnSpMk id="15" creationId="{4043FF37-B6AF-5B9E-C3D0-62A49C59EF90}"/>
          </ac:cxnSpMkLst>
        </pc:cxnChg>
        <pc:cxnChg chg="del">
          <ac:chgData name="Guest User" userId="" providerId="Windows Live" clId="Web-{CDE9CAD5-B494-455D-9461-52C257A80688}" dt="2022-10-17T08:10:53.177" v="8"/>
          <ac:cxnSpMkLst>
            <pc:docMk/>
            <pc:sldMk cId="1873637330" sldId="267"/>
            <ac:cxnSpMk id="17" creationId="{4593DBE7-BA64-C902-8D16-D8E933DE3814}"/>
          </ac:cxnSpMkLst>
        </pc:cxnChg>
        <pc:cxnChg chg="del">
          <ac:chgData name="Guest User" userId="" providerId="Windows Live" clId="Web-{CDE9CAD5-B494-455D-9461-52C257A80688}" dt="2022-10-17T08:10:53.177" v="6"/>
          <ac:cxnSpMkLst>
            <pc:docMk/>
            <pc:sldMk cId="1873637330" sldId="267"/>
            <ac:cxnSpMk id="25" creationId="{7C2B4DC8-1976-1C30-F2F8-C09ADA8C46FF}"/>
          </ac:cxnSpMkLst>
        </pc:cxnChg>
        <pc:cxnChg chg="del">
          <ac:chgData name="Guest User" userId="" providerId="Windows Live" clId="Web-{CDE9CAD5-B494-455D-9461-52C257A80688}" dt="2022-10-17T08:10:53.177" v="5"/>
          <ac:cxnSpMkLst>
            <pc:docMk/>
            <pc:sldMk cId="1873637330" sldId="267"/>
            <ac:cxnSpMk id="27" creationId="{D6C8E51C-1C90-DAAF-BD8B-7CA6AF0B30E7}"/>
          </ac:cxnSpMkLst>
        </pc:cxnChg>
        <pc:cxnChg chg="del">
          <ac:chgData name="Guest User" userId="" providerId="Windows Live" clId="Web-{CDE9CAD5-B494-455D-9461-52C257A80688}" dt="2022-10-17T08:10:53.177" v="4"/>
          <ac:cxnSpMkLst>
            <pc:docMk/>
            <pc:sldMk cId="1873637330" sldId="267"/>
            <ac:cxnSpMk id="29" creationId="{625641B8-C648-F76D-C7EA-B546D534E28F}"/>
          </ac:cxnSpMkLst>
        </pc:cxnChg>
        <pc:cxnChg chg="del">
          <ac:chgData name="Guest User" userId="" providerId="Windows Live" clId="Web-{CDE9CAD5-B494-455D-9461-52C257A80688}" dt="2022-10-17T08:10:53.177" v="3"/>
          <ac:cxnSpMkLst>
            <pc:docMk/>
            <pc:sldMk cId="1873637330" sldId="267"/>
            <ac:cxnSpMk id="31" creationId="{2EEC7AD2-ED88-ACF8-CD1D-88BFA2111C18}"/>
          </ac:cxnSpMkLst>
        </pc:cxnChg>
        <pc:cxnChg chg="del">
          <ac:chgData name="Guest User" userId="" providerId="Windows Live" clId="Web-{CDE9CAD5-B494-455D-9461-52C257A80688}" dt="2022-10-17T08:10:53.177" v="2"/>
          <ac:cxnSpMkLst>
            <pc:docMk/>
            <pc:sldMk cId="1873637330" sldId="267"/>
            <ac:cxnSpMk id="33" creationId="{A9E10CB7-E418-F930-CBF0-120D597BBED4}"/>
          </ac:cxnSpMkLst>
        </pc:cxnChg>
        <pc:cxnChg chg="del">
          <ac:chgData name="Guest User" userId="" providerId="Windows Live" clId="Web-{CDE9CAD5-B494-455D-9461-52C257A80688}" dt="2022-10-17T08:10:53.177" v="1"/>
          <ac:cxnSpMkLst>
            <pc:docMk/>
            <pc:sldMk cId="1873637330" sldId="267"/>
            <ac:cxnSpMk id="35" creationId="{48173908-9E75-70B1-3757-6124279AB7F5}"/>
          </ac:cxnSpMkLst>
        </pc:cxnChg>
      </pc:sldChg>
      <pc:sldChg chg="modSp">
        <pc:chgData name="Guest User" userId="" providerId="Windows Live" clId="Web-{CDE9CAD5-B494-455D-9461-52C257A80688}" dt="2022-10-17T08:54:15.204" v="105" actId="20577"/>
        <pc:sldMkLst>
          <pc:docMk/>
          <pc:sldMk cId="2306049497" sldId="269"/>
        </pc:sldMkLst>
        <pc:spChg chg="mod">
          <ac:chgData name="Guest User" userId="" providerId="Windows Live" clId="Web-{CDE9CAD5-B494-455D-9461-52C257A80688}" dt="2022-10-17T08:54:15.204" v="105" actId="20577"/>
          <ac:spMkLst>
            <pc:docMk/>
            <pc:sldMk cId="2306049497" sldId="269"/>
            <ac:spMk id="3" creationId="{2A84FA20-A50B-2BED-EA13-80125F21DF3C}"/>
          </ac:spMkLst>
        </pc:spChg>
      </pc:sldChg>
      <pc:sldChg chg="add replId">
        <pc:chgData name="Guest User" userId="" providerId="Windows Live" clId="Web-{CDE9CAD5-B494-455D-9461-52C257A80688}" dt="2022-10-17T08:10:49.114" v="0"/>
        <pc:sldMkLst>
          <pc:docMk/>
          <pc:sldMk cId="1092947342" sldId="280"/>
        </pc:sldMkLst>
      </pc:sldChg>
      <pc:sldChg chg="addSp delSp modSp add replId">
        <pc:chgData name="Guest User" userId="" providerId="Windows Live" clId="Web-{CDE9CAD5-B494-455D-9461-52C257A80688}" dt="2022-10-17T08:55:06.753" v="110" actId="20577"/>
        <pc:sldMkLst>
          <pc:docMk/>
          <pc:sldMk cId="3990799295" sldId="281"/>
        </pc:sldMkLst>
        <pc:spChg chg="mod">
          <ac:chgData name="Guest User" userId="" providerId="Windows Live" clId="Web-{CDE9CAD5-B494-455D-9461-52C257A80688}" dt="2022-10-17T08:55:06.753" v="110" actId="20577"/>
          <ac:spMkLst>
            <pc:docMk/>
            <pc:sldMk cId="3990799295" sldId="281"/>
            <ac:spMk id="2" creationId="{AF4D0484-E3A8-C493-C35B-A75DEC755FDA}"/>
          </ac:spMkLst>
        </pc:spChg>
        <pc:spChg chg="del mod">
          <ac:chgData name="Guest User" userId="" providerId="Windows Live" clId="Web-{CDE9CAD5-B494-455D-9461-52C257A80688}" dt="2022-10-17T08:54:47.784" v="106"/>
          <ac:spMkLst>
            <pc:docMk/>
            <pc:sldMk cId="3990799295" sldId="281"/>
            <ac:spMk id="3" creationId="{2A84FA20-A50B-2BED-EA13-80125F21DF3C}"/>
          </ac:spMkLst>
        </pc:spChg>
        <pc:picChg chg="add mod ord">
          <ac:chgData name="Guest User" userId="" providerId="Windows Live" clId="Web-{CDE9CAD5-B494-455D-9461-52C257A80688}" dt="2022-10-17T08:55:04.612" v="109" actId="1076"/>
          <ac:picMkLst>
            <pc:docMk/>
            <pc:sldMk cId="3990799295" sldId="281"/>
            <ac:picMk id="4" creationId="{4AA708B9-06CD-A1A3-5449-0EE193E1E4E6}"/>
          </ac:picMkLst>
        </pc:picChg>
      </pc:sldChg>
      <pc:sldChg chg="new">
        <pc:chgData name="Guest User" userId="" providerId="Windows Live" clId="Web-{CDE9CAD5-B494-455D-9461-52C257A80688}" dt="2022-10-17T08:42:52.853" v="83"/>
        <pc:sldMkLst>
          <pc:docMk/>
          <pc:sldMk cId="3094692907" sldId="282"/>
        </pc:sldMkLst>
      </pc:sldChg>
      <pc:sldChg chg="add ord replId">
        <pc:chgData name="Guest User" userId="" providerId="Windows Live" clId="Web-{CDE9CAD5-B494-455D-9461-52C257A80688}" dt="2022-10-17T08:51:31.402" v="93"/>
        <pc:sldMkLst>
          <pc:docMk/>
          <pc:sldMk cId="3139915296" sldId="283"/>
        </pc:sldMkLst>
      </pc:sldChg>
      <pc:sldChg chg="add ord replId">
        <pc:chgData name="Guest User" userId="" providerId="Windows Live" clId="Web-{CDE9CAD5-B494-455D-9461-52C257A80688}" dt="2022-10-17T08:53:00.389" v="103"/>
        <pc:sldMkLst>
          <pc:docMk/>
          <pc:sldMk cId="642227260" sldId="284"/>
        </pc:sldMkLst>
      </pc:sldChg>
    </pc:docChg>
  </pc:docChgLst>
  <pc:docChgLst>
    <pc:chgData name="Guest User" providerId="Windows Live" clId="Web-{DB208E3E-EBAB-43DA-863E-245540C0C874}"/>
    <pc:docChg chg="addSld delSld modSld sldOrd">
      <pc:chgData name="Guest User" userId="" providerId="Windows Live" clId="Web-{DB208E3E-EBAB-43DA-863E-245540C0C874}" dt="2022-10-17T12:52:54.289" v="520"/>
      <pc:docMkLst>
        <pc:docMk/>
      </pc:docMkLst>
      <pc:sldChg chg="modSp">
        <pc:chgData name="Guest User" userId="" providerId="Windows Live" clId="Web-{DB208E3E-EBAB-43DA-863E-245540C0C874}" dt="2022-10-17T12:07:19.248" v="10" actId="1076"/>
        <pc:sldMkLst>
          <pc:docMk/>
          <pc:sldMk cId="1657510831" sldId="266"/>
        </pc:sldMkLst>
        <pc:spChg chg="mod">
          <ac:chgData name="Guest User" userId="" providerId="Windows Live" clId="Web-{DB208E3E-EBAB-43DA-863E-245540C0C874}" dt="2022-10-17T12:07:19.248" v="10" actId="1076"/>
          <ac:spMkLst>
            <pc:docMk/>
            <pc:sldMk cId="1657510831" sldId="266"/>
            <ac:spMk id="5" creationId="{464CC0D3-6A42-AA37-5787-4C3D5971182C}"/>
          </ac:spMkLst>
        </pc:spChg>
      </pc:sldChg>
      <pc:sldChg chg="modSp">
        <pc:chgData name="Guest User" userId="" providerId="Windows Live" clId="Web-{DB208E3E-EBAB-43DA-863E-245540C0C874}" dt="2022-10-17T12:07:47.280" v="23" actId="1076"/>
        <pc:sldMkLst>
          <pc:docMk/>
          <pc:sldMk cId="3278832444" sldId="268"/>
        </pc:sldMkLst>
        <pc:spChg chg="mod">
          <ac:chgData name="Guest User" userId="" providerId="Windows Live" clId="Web-{DB208E3E-EBAB-43DA-863E-245540C0C874}" dt="2022-10-17T12:07:47.280" v="23" actId="1076"/>
          <ac:spMkLst>
            <pc:docMk/>
            <pc:sldMk cId="3278832444" sldId="268"/>
            <ac:spMk id="5" creationId="{1DD7F551-76E9-0454-1D12-12C29FB90F2B}"/>
          </ac:spMkLst>
        </pc:spChg>
      </pc:sldChg>
      <pc:sldChg chg="modSp">
        <pc:chgData name="Guest User" userId="" providerId="Windows Live" clId="Web-{DB208E3E-EBAB-43DA-863E-245540C0C874}" dt="2022-10-17T12:49:03.767" v="519" actId="20577"/>
        <pc:sldMkLst>
          <pc:docMk/>
          <pc:sldMk cId="2306049497" sldId="269"/>
        </pc:sldMkLst>
        <pc:spChg chg="mod">
          <ac:chgData name="Guest User" userId="" providerId="Windows Live" clId="Web-{DB208E3E-EBAB-43DA-863E-245540C0C874}" dt="2022-10-17T12:49:03.767" v="519" actId="20577"/>
          <ac:spMkLst>
            <pc:docMk/>
            <pc:sldMk cId="2306049497" sldId="269"/>
            <ac:spMk id="2" creationId="{AF4D0484-E3A8-C493-C35B-A75DEC755FDA}"/>
          </ac:spMkLst>
        </pc:spChg>
      </pc:sldChg>
      <pc:sldChg chg="modSp">
        <pc:chgData name="Guest User" userId="" providerId="Windows Live" clId="Web-{DB208E3E-EBAB-43DA-863E-245540C0C874}" dt="2022-10-17T12:48:07.125" v="518" actId="20577"/>
        <pc:sldMkLst>
          <pc:docMk/>
          <pc:sldMk cId="1403573515" sldId="270"/>
        </pc:sldMkLst>
        <pc:spChg chg="mod">
          <ac:chgData name="Guest User" userId="" providerId="Windows Live" clId="Web-{DB208E3E-EBAB-43DA-863E-245540C0C874}" dt="2022-10-17T12:48:07.125" v="518" actId="20577"/>
          <ac:spMkLst>
            <pc:docMk/>
            <pc:sldMk cId="1403573515" sldId="270"/>
            <ac:spMk id="3" creationId="{5C127FCD-164A-CF31-EAC8-77C0C23A830A}"/>
          </ac:spMkLst>
        </pc:spChg>
        <pc:spChg chg="mod">
          <ac:chgData name="Guest User" userId="" providerId="Windows Live" clId="Web-{DB208E3E-EBAB-43DA-863E-245540C0C874}" dt="2022-10-17T12:47:18.749" v="490" actId="1076"/>
          <ac:spMkLst>
            <pc:docMk/>
            <pc:sldMk cId="1403573515" sldId="270"/>
            <ac:spMk id="5" creationId="{777C41F0-D2D6-8BB4-6F06-5D5E99D4092B}"/>
          </ac:spMkLst>
        </pc:spChg>
      </pc:sldChg>
      <pc:sldChg chg="addSp delSp modSp">
        <pc:chgData name="Guest User" userId="" providerId="Windows Live" clId="Web-{DB208E3E-EBAB-43DA-863E-245540C0C874}" dt="2022-10-17T12:34:11.931" v="144" actId="20577"/>
        <pc:sldMkLst>
          <pc:docMk/>
          <pc:sldMk cId="642227260" sldId="284"/>
        </pc:sldMkLst>
        <pc:spChg chg="add mod">
          <ac:chgData name="Guest User" userId="" providerId="Windows Live" clId="Web-{DB208E3E-EBAB-43DA-863E-245540C0C874}" dt="2022-10-17T12:17:32.827" v="46" actId="20577"/>
          <ac:spMkLst>
            <pc:docMk/>
            <pc:sldMk cId="642227260" sldId="284"/>
            <ac:spMk id="9" creationId="{B9E11679-6538-FAED-B556-75EEA78979C3}"/>
          </ac:spMkLst>
        </pc:spChg>
        <pc:spChg chg="add mod">
          <ac:chgData name="Guest User" userId="" providerId="Windows Live" clId="Web-{DB208E3E-EBAB-43DA-863E-245540C0C874}" dt="2022-10-17T12:17:19.904" v="45" actId="20577"/>
          <ac:spMkLst>
            <pc:docMk/>
            <pc:sldMk cId="642227260" sldId="284"/>
            <ac:spMk id="10" creationId="{E13D8B44-A5F3-514E-C4F4-8F1991736314}"/>
          </ac:spMkLst>
        </pc:spChg>
        <pc:spChg chg="add mod">
          <ac:chgData name="Guest User" userId="" providerId="Windows Live" clId="Web-{DB208E3E-EBAB-43DA-863E-245540C0C874}" dt="2022-10-17T12:17:50.983" v="53" actId="1076"/>
          <ac:spMkLst>
            <pc:docMk/>
            <pc:sldMk cId="642227260" sldId="284"/>
            <ac:spMk id="11" creationId="{A443F4A4-780F-895B-3A3F-B272ABCFC5B3}"/>
          </ac:spMkLst>
        </pc:spChg>
        <pc:spChg chg="add mod">
          <ac:chgData name="Guest User" userId="" providerId="Windows Live" clId="Web-{DB208E3E-EBAB-43DA-863E-245540C0C874}" dt="2022-10-17T12:33:26.602" v="121" actId="1076"/>
          <ac:spMkLst>
            <pc:docMk/>
            <pc:sldMk cId="642227260" sldId="284"/>
            <ac:spMk id="14" creationId="{1DC2D56A-3A96-6240-5EC3-83F8C3E1885E}"/>
          </ac:spMkLst>
        </pc:spChg>
        <pc:spChg chg="add mod">
          <ac:chgData name="Guest User" userId="" providerId="Windows Live" clId="Web-{DB208E3E-EBAB-43DA-863E-245540C0C874}" dt="2022-10-17T12:33:21.117" v="120" actId="1076"/>
          <ac:spMkLst>
            <pc:docMk/>
            <pc:sldMk cId="642227260" sldId="284"/>
            <ac:spMk id="22" creationId="{B98A98C7-3BBC-E883-4CE4-D8413551E30F}"/>
          </ac:spMkLst>
        </pc:spChg>
        <pc:spChg chg="add del mod">
          <ac:chgData name="Guest User" userId="" providerId="Windows Live" clId="Web-{DB208E3E-EBAB-43DA-863E-245540C0C874}" dt="2022-10-17T12:32:01.881" v="108"/>
          <ac:spMkLst>
            <pc:docMk/>
            <pc:sldMk cId="642227260" sldId="284"/>
            <ac:spMk id="23" creationId="{A8D0E176-31C5-148F-E3AC-519521ED7109}"/>
          </ac:spMkLst>
        </pc:spChg>
        <pc:spChg chg="add del mod">
          <ac:chgData name="Guest User" userId="" providerId="Windows Live" clId="Web-{DB208E3E-EBAB-43DA-863E-245540C0C874}" dt="2022-10-17T12:31:59.756" v="107"/>
          <ac:spMkLst>
            <pc:docMk/>
            <pc:sldMk cId="642227260" sldId="284"/>
            <ac:spMk id="25" creationId="{416C2FEF-C18B-8755-E7BF-28AE17EDAB97}"/>
          </ac:spMkLst>
        </pc:spChg>
        <pc:spChg chg="add mod">
          <ac:chgData name="Guest User" userId="" providerId="Windows Live" clId="Web-{DB208E3E-EBAB-43DA-863E-245540C0C874}" dt="2022-10-17T12:34:01.322" v="137" actId="20577"/>
          <ac:spMkLst>
            <pc:docMk/>
            <pc:sldMk cId="642227260" sldId="284"/>
            <ac:spMk id="27" creationId="{61EC74D2-E74D-DFB3-3FBA-8F8D4B8475FD}"/>
          </ac:spMkLst>
        </pc:spChg>
        <pc:spChg chg="add mod">
          <ac:chgData name="Guest User" userId="" providerId="Windows Live" clId="Web-{DB208E3E-EBAB-43DA-863E-245540C0C874}" dt="2022-10-17T12:34:11.931" v="144" actId="20577"/>
          <ac:spMkLst>
            <pc:docMk/>
            <pc:sldMk cId="642227260" sldId="284"/>
            <ac:spMk id="28" creationId="{910825B8-38A7-DAB4-5A08-5E6B43E717C1}"/>
          </ac:spMkLst>
        </pc:spChg>
        <pc:picChg chg="add del mod">
          <ac:chgData name="Guest User" userId="" providerId="Windows Live" clId="Web-{DB208E3E-EBAB-43DA-863E-245540C0C874}" dt="2022-10-17T12:21:55.490" v="63"/>
          <ac:picMkLst>
            <pc:docMk/>
            <pc:sldMk cId="642227260" sldId="284"/>
            <ac:picMk id="4" creationId="{6A3BD244-B7E3-9D5D-1AF0-C958218148CC}"/>
          </ac:picMkLst>
        </pc:picChg>
        <pc:picChg chg="mod">
          <ac:chgData name="Guest User" userId="" providerId="Windows Live" clId="Web-{DB208E3E-EBAB-43DA-863E-245540C0C874}" dt="2022-10-17T12:12:06.646" v="26" actId="1076"/>
          <ac:picMkLst>
            <pc:docMk/>
            <pc:sldMk cId="642227260" sldId="284"/>
            <ac:picMk id="5" creationId="{6767F68A-B460-CC27-9183-A73E70DFAFF2}"/>
          </ac:picMkLst>
        </pc:picChg>
        <pc:picChg chg="add mod">
          <ac:chgData name="Guest User" userId="" providerId="Windows Live" clId="Web-{DB208E3E-EBAB-43DA-863E-245540C0C874}" dt="2022-10-17T12:22:25.803" v="87" actId="1076"/>
          <ac:picMkLst>
            <pc:docMk/>
            <pc:sldMk cId="642227260" sldId="284"/>
            <ac:picMk id="16" creationId="{7686E617-E400-C041-1EEC-EAA5A5A19DDB}"/>
          </ac:picMkLst>
        </pc:picChg>
        <pc:cxnChg chg="add del mod">
          <ac:chgData name="Guest User" userId="" providerId="Windows Live" clId="Web-{DB208E3E-EBAB-43DA-863E-245540C0C874}" dt="2022-10-17T12:18:53.766" v="60"/>
          <ac:cxnSpMkLst>
            <pc:docMk/>
            <pc:sldMk cId="642227260" sldId="284"/>
            <ac:cxnSpMk id="12" creationId="{7D2B0006-6013-7A67-4E89-FD4FC65BA32C}"/>
          </ac:cxnSpMkLst>
        </pc:cxnChg>
        <pc:cxnChg chg="add mod">
          <ac:chgData name="Guest User" userId="" providerId="Windows Live" clId="Web-{DB208E3E-EBAB-43DA-863E-245540C0C874}" dt="2022-10-17T12:32:53.773" v="115"/>
          <ac:cxnSpMkLst>
            <pc:docMk/>
            <pc:sldMk cId="642227260" sldId="284"/>
            <ac:cxnSpMk id="18" creationId="{D488C049-824A-29A6-2B1C-16D28A4896F8}"/>
          </ac:cxnSpMkLst>
        </pc:cxnChg>
        <pc:cxnChg chg="add mod">
          <ac:chgData name="Guest User" userId="" providerId="Windows Live" clId="Web-{DB208E3E-EBAB-43DA-863E-245540C0C874}" dt="2022-10-17T12:33:16.211" v="119"/>
          <ac:cxnSpMkLst>
            <pc:docMk/>
            <pc:sldMk cId="642227260" sldId="284"/>
            <ac:cxnSpMk id="20" creationId="{99286FFD-2582-FB2C-8DF0-1F141D6E83BB}"/>
          </ac:cxnSpMkLst>
        </pc:cxnChg>
        <pc:cxnChg chg="add mod">
          <ac:chgData name="Guest User" userId="" providerId="Windows Live" clId="Web-{DB208E3E-EBAB-43DA-863E-245540C0C874}" dt="2022-10-17T12:32:12.678" v="110" actId="14100"/>
          <ac:cxnSpMkLst>
            <pc:docMk/>
            <pc:sldMk cId="642227260" sldId="284"/>
            <ac:cxnSpMk id="24" creationId="{BCF2F6DB-CFCF-C292-904C-BC81E0817F5C}"/>
          </ac:cxnSpMkLst>
        </pc:cxnChg>
        <pc:cxnChg chg="add mod">
          <ac:chgData name="Guest User" userId="" providerId="Windows Live" clId="Web-{DB208E3E-EBAB-43DA-863E-245540C0C874}" dt="2022-10-17T12:33:44.649" v="124"/>
          <ac:cxnSpMkLst>
            <pc:docMk/>
            <pc:sldMk cId="642227260" sldId="284"/>
            <ac:cxnSpMk id="26" creationId="{531907CF-5C0A-7A98-234A-7BF76EA48474}"/>
          </ac:cxnSpMkLst>
        </pc:cxnChg>
      </pc:sldChg>
      <pc:sldChg chg="del">
        <pc:chgData name="Guest User" userId="" providerId="Windows Live" clId="Web-{DB208E3E-EBAB-43DA-863E-245540C0C874}" dt="2022-10-17T12:38:02.640" v="192"/>
        <pc:sldMkLst>
          <pc:docMk/>
          <pc:sldMk cId="602122663" sldId="285"/>
        </pc:sldMkLst>
      </pc:sldChg>
      <pc:sldChg chg="addSp delSp modSp add replId">
        <pc:chgData name="Guest User" userId="" providerId="Windows Live" clId="Web-{DB208E3E-EBAB-43DA-863E-245540C0C874}" dt="2022-10-17T12:44:38.182" v="408" actId="20577"/>
        <pc:sldMkLst>
          <pc:docMk/>
          <pc:sldMk cId="1700879586" sldId="286"/>
        </pc:sldMkLst>
        <pc:spChg chg="del">
          <ac:chgData name="Guest User" userId="" providerId="Windows Live" clId="Web-{DB208E3E-EBAB-43DA-863E-245540C0C874}" dt="2022-10-17T12:40:28.457" v="264"/>
          <ac:spMkLst>
            <pc:docMk/>
            <pc:sldMk cId="1700879586" sldId="286"/>
            <ac:spMk id="9" creationId="{B9E11679-6538-FAED-B556-75EEA78979C3}"/>
          </ac:spMkLst>
        </pc:spChg>
        <pc:spChg chg="mod">
          <ac:chgData name="Guest User" userId="" providerId="Windows Live" clId="Web-{DB208E3E-EBAB-43DA-863E-245540C0C874}" dt="2022-10-17T12:39:05.673" v="250" actId="20577"/>
          <ac:spMkLst>
            <pc:docMk/>
            <pc:sldMk cId="1700879586" sldId="286"/>
            <ac:spMk id="10" creationId="{E13D8B44-A5F3-514E-C4F4-8F1991736314}"/>
          </ac:spMkLst>
        </pc:spChg>
        <pc:spChg chg="mod">
          <ac:chgData name="Guest User" userId="" providerId="Windows Live" clId="Web-{DB208E3E-EBAB-43DA-863E-245540C0C874}" dt="2022-10-17T12:34:34.588" v="160" actId="20577"/>
          <ac:spMkLst>
            <pc:docMk/>
            <pc:sldMk cId="1700879586" sldId="286"/>
            <ac:spMk id="14" creationId="{1DC2D56A-3A96-6240-5EC3-83F8C3E1885E}"/>
          </ac:spMkLst>
        </pc:spChg>
        <pc:spChg chg="add mod">
          <ac:chgData name="Guest User" userId="" providerId="Windows Live" clId="Web-{DB208E3E-EBAB-43DA-863E-245540C0C874}" dt="2022-10-17T12:42:36.413" v="326" actId="20577"/>
          <ac:spMkLst>
            <pc:docMk/>
            <pc:sldMk cId="1700879586" sldId="286"/>
            <ac:spMk id="17" creationId="{1C211B7B-A010-73AD-10C8-5F514B65631E}"/>
          </ac:spMkLst>
        </pc:spChg>
        <pc:spChg chg="add mod">
          <ac:chgData name="Guest User" userId="" providerId="Windows Live" clId="Web-{DB208E3E-EBAB-43DA-863E-245540C0C874}" dt="2022-10-17T12:42:58.211" v="356" actId="1076"/>
          <ac:spMkLst>
            <pc:docMk/>
            <pc:sldMk cId="1700879586" sldId="286"/>
            <ac:spMk id="21" creationId="{22D4AFB1-D7F9-924E-CD6A-AD3DE828E56E}"/>
          </ac:spMkLst>
        </pc:spChg>
        <pc:spChg chg="mod">
          <ac:chgData name="Guest User" userId="" providerId="Windows Live" clId="Web-{DB208E3E-EBAB-43DA-863E-245540C0C874}" dt="2022-10-17T12:44:38.182" v="408" actId="20577"/>
          <ac:spMkLst>
            <pc:docMk/>
            <pc:sldMk cId="1700879586" sldId="286"/>
            <ac:spMk id="22" creationId="{B98A98C7-3BBC-E883-4CE4-D8413551E30F}"/>
          </ac:spMkLst>
        </pc:spChg>
        <pc:spChg chg="mod">
          <ac:chgData name="Guest User" userId="" providerId="Windows Live" clId="Web-{DB208E3E-EBAB-43DA-863E-245540C0C874}" dt="2022-10-17T12:35:13.355" v="183" actId="20577"/>
          <ac:spMkLst>
            <pc:docMk/>
            <pc:sldMk cId="1700879586" sldId="286"/>
            <ac:spMk id="27" creationId="{61EC74D2-E74D-DFB3-3FBA-8F8D4B8475FD}"/>
          </ac:spMkLst>
        </pc:spChg>
        <pc:spChg chg="mod">
          <ac:chgData name="Guest User" userId="" providerId="Windows Live" clId="Web-{DB208E3E-EBAB-43DA-863E-245540C0C874}" dt="2022-10-17T12:35:07.855" v="182" actId="20577"/>
          <ac:spMkLst>
            <pc:docMk/>
            <pc:sldMk cId="1700879586" sldId="286"/>
            <ac:spMk id="28" creationId="{910825B8-38A7-DAB4-5A08-5E6B43E717C1}"/>
          </ac:spMkLst>
        </pc:spChg>
        <pc:picChg chg="add mod">
          <ac:chgData name="Guest User" userId="" providerId="Windows Live" clId="Web-{DB208E3E-EBAB-43DA-863E-245540C0C874}" dt="2022-10-17T12:35:48.934" v="184" actId="1076"/>
          <ac:picMkLst>
            <pc:docMk/>
            <pc:sldMk cId="1700879586" sldId="286"/>
            <ac:picMk id="4" creationId="{88483898-3A2F-E791-8C08-4B6F801F074F}"/>
          </ac:picMkLst>
        </pc:picChg>
        <pc:picChg chg="del">
          <ac:chgData name="Guest User" userId="" providerId="Windows Live" clId="Web-{DB208E3E-EBAB-43DA-863E-245540C0C874}" dt="2022-10-17T12:40:26.176" v="263"/>
          <ac:picMkLst>
            <pc:docMk/>
            <pc:sldMk cId="1700879586" sldId="286"/>
            <ac:picMk id="6" creationId="{B214F59C-84D2-351A-1E47-58EA60BCACA9}"/>
          </ac:picMkLst>
        </pc:picChg>
        <pc:cxnChg chg="add mod">
          <ac:chgData name="Guest User" userId="" providerId="Windows Live" clId="Web-{DB208E3E-EBAB-43DA-863E-245540C0C874}" dt="2022-10-17T12:37:19.702" v="188" actId="14100"/>
          <ac:cxnSpMkLst>
            <pc:docMk/>
            <pc:sldMk cId="1700879586" sldId="286"/>
            <ac:cxnSpMk id="12" creationId="{7725D72E-0C66-39CC-67A8-5C7B4273055A}"/>
          </ac:cxnSpMkLst>
        </pc:cxnChg>
        <pc:cxnChg chg="add mod">
          <ac:chgData name="Guest User" userId="" providerId="Windows Live" clId="Web-{DB208E3E-EBAB-43DA-863E-245540C0C874}" dt="2022-10-17T12:37:43.577" v="191"/>
          <ac:cxnSpMkLst>
            <pc:docMk/>
            <pc:sldMk cId="1700879586" sldId="286"/>
            <ac:cxnSpMk id="13" creationId="{8CC43EE8-1867-2B0D-73ED-723720DF8A14}"/>
          </ac:cxnSpMkLst>
        </pc:cxnChg>
      </pc:sldChg>
      <pc:sldChg chg="add del replId">
        <pc:chgData name="Guest User" userId="" providerId="Windows Live" clId="Web-{DB208E3E-EBAB-43DA-863E-245540C0C874}" dt="2022-10-17T12:20:46.801" v="62"/>
        <pc:sldMkLst>
          <pc:docMk/>
          <pc:sldMk cId="2791875166" sldId="286"/>
        </pc:sldMkLst>
      </pc:sldChg>
      <pc:sldChg chg="modSp new">
        <pc:chgData name="Guest User" userId="" providerId="Windows Live" clId="Web-{DB208E3E-EBAB-43DA-863E-245540C0C874}" dt="2022-10-17T12:38:47.001" v="243" actId="20577"/>
        <pc:sldMkLst>
          <pc:docMk/>
          <pc:sldMk cId="2269258201" sldId="287"/>
        </pc:sldMkLst>
        <pc:spChg chg="mod">
          <ac:chgData name="Guest User" userId="" providerId="Windows Live" clId="Web-{DB208E3E-EBAB-43DA-863E-245540C0C874}" dt="2022-10-17T12:38:47.001" v="243" actId="20577"/>
          <ac:spMkLst>
            <pc:docMk/>
            <pc:sldMk cId="2269258201" sldId="287"/>
            <ac:spMk id="3" creationId="{F68642C8-9C11-8B69-1401-7F3B102B45F4}"/>
          </ac:spMkLst>
        </pc:spChg>
      </pc:sldChg>
      <pc:sldChg chg="addSp modSp add ord replId">
        <pc:chgData name="Guest User" userId="" providerId="Windows Live" clId="Web-{DB208E3E-EBAB-43DA-863E-245540C0C874}" dt="2022-10-17T12:44:34.479" v="406" actId="1076"/>
        <pc:sldMkLst>
          <pc:docMk/>
          <pc:sldMk cId="2886748512" sldId="288"/>
        </pc:sldMkLst>
        <pc:spChg chg="mod">
          <ac:chgData name="Guest User" userId="" providerId="Windows Live" clId="Web-{DB208E3E-EBAB-43DA-863E-245540C0C874}" dt="2022-10-17T12:41:21.083" v="274" actId="20577"/>
          <ac:spMkLst>
            <pc:docMk/>
            <pc:sldMk cId="2886748512" sldId="288"/>
            <ac:spMk id="9" creationId="{B9E11679-6538-FAED-B556-75EEA78979C3}"/>
          </ac:spMkLst>
        </pc:spChg>
        <pc:spChg chg="mod">
          <ac:chgData name="Guest User" userId="" providerId="Windows Live" clId="Web-{DB208E3E-EBAB-43DA-863E-245540C0C874}" dt="2022-10-17T12:40:17.425" v="262" actId="20577"/>
          <ac:spMkLst>
            <pc:docMk/>
            <pc:sldMk cId="2886748512" sldId="288"/>
            <ac:spMk id="10" creationId="{E13D8B44-A5F3-514E-C4F4-8F1991736314}"/>
          </ac:spMkLst>
        </pc:spChg>
        <pc:spChg chg="mod">
          <ac:chgData name="Guest User" userId="" providerId="Windows Live" clId="Web-{DB208E3E-EBAB-43DA-863E-245540C0C874}" dt="2022-10-17T12:40:03.847" v="259" actId="20577"/>
          <ac:spMkLst>
            <pc:docMk/>
            <pc:sldMk cId="2886748512" sldId="288"/>
            <ac:spMk id="14" creationId="{1DC2D56A-3A96-6240-5EC3-83F8C3E1885E}"/>
          </ac:spMkLst>
        </pc:spChg>
        <pc:spChg chg="add mod">
          <ac:chgData name="Guest User" userId="" providerId="Windows Live" clId="Web-{DB208E3E-EBAB-43DA-863E-245540C0C874}" dt="2022-10-17T12:41:51.990" v="296" actId="20577"/>
          <ac:spMkLst>
            <pc:docMk/>
            <pc:sldMk cId="2886748512" sldId="288"/>
            <ac:spMk id="15" creationId="{019DA206-DCB3-60A5-FB6B-EB63E05DBF8A}"/>
          </ac:spMkLst>
        </pc:spChg>
        <pc:spChg chg="add mod">
          <ac:chgData name="Guest User" userId="" providerId="Windows Live" clId="Web-{DB208E3E-EBAB-43DA-863E-245540C0C874}" dt="2022-10-17T12:44:16.807" v="401" actId="20577"/>
          <ac:spMkLst>
            <pc:docMk/>
            <pc:sldMk cId="2886748512" sldId="288"/>
            <ac:spMk id="17" creationId="{50639070-2364-3BE5-D4AB-A86DF377F21F}"/>
          </ac:spMkLst>
        </pc:spChg>
        <pc:spChg chg="add mod">
          <ac:chgData name="Guest User" userId="" providerId="Windows Live" clId="Web-{DB208E3E-EBAB-43DA-863E-245540C0C874}" dt="2022-10-17T12:44:34.479" v="406" actId="1076"/>
          <ac:spMkLst>
            <pc:docMk/>
            <pc:sldMk cId="2886748512" sldId="288"/>
            <ac:spMk id="19" creationId="{285B0E07-9453-2A06-60DD-D17FBF8BC441}"/>
          </ac:spMkLst>
        </pc:spChg>
        <pc:spChg chg="mod">
          <ac:chgData name="Guest User" userId="" providerId="Windows Live" clId="Web-{DB208E3E-EBAB-43DA-863E-245540C0C874}" dt="2022-10-17T12:40:07.081" v="261" actId="20577"/>
          <ac:spMkLst>
            <pc:docMk/>
            <pc:sldMk cId="2886748512" sldId="288"/>
            <ac:spMk id="22" creationId="{B98A98C7-3BBC-E883-4CE4-D8413551E30F}"/>
          </ac:spMkLst>
        </pc:spChg>
        <pc:spChg chg="mod">
          <ac:chgData name="Guest User" userId="" providerId="Windows Live" clId="Web-{DB208E3E-EBAB-43DA-863E-245540C0C874}" dt="2022-10-17T12:43:34.165" v="363" actId="20577"/>
          <ac:spMkLst>
            <pc:docMk/>
            <pc:sldMk cId="2886748512" sldId="288"/>
            <ac:spMk id="27" creationId="{61EC74D2-E74D-DFB3-3FBA-8F8D4B8475FD}"/>
          </ac:spMkLst>
        </pc:spChg>
        <pc:spChg chg="mod">
          <ac:chgData name="Guest User" userId="" providerId="Windows Live" clId="Web-{DB208E3E-EBAB-43DA-863E-245540C0C874}" dt="2022-10-17T12:43:48.993" v="366" actId="20577"/>
          <ac:spMkLst>
            <pc:docMk/>
            <pc:sldMk cId="2886748512" sldId="288"/>
            <ac:spMk id="28" creationId="{910825B8-38A7-DAB4-5A08-5E6B43E717C1}"/>
          </ac:spMkLst>
        </pc:spChg>
        <pc:picChg chg="mod">
          <ac:chgData name="Guest User" userId="" providerId="Windows Live" clId="Web-{DB208E3E-EBAB-43DA-863E-245540C0C874}" dt="2022-10-17T12:43:22.477" v="359"/>
          <ac:picMkLst>
            <pc:docMk/>
            <pc:sldMk cId="2886748512" sldId="288"/>
            <ac:picMk id="6" creationId="{B214F59C-84D2-351A-1E47-58EA60BCACA9}"/>
          </ac:picMkLst>
        </pc:picChg>
        <pc:cxnChg chg="add mod">
          <ac:chgData name="Guest User" userId="" providerId="Windows Live" clId="Web-{DB208E3E-EBAB-43DA-863E-245540C0C874}" dt="2022-10-17T12:41:29.318" v="278" actId="14100"/>
          <ac:cxnSpMkLst>
            <pc:docMk/>
            <pc:sldMk cId="2886748512" sldId="288"/>
            <ac:cxnSpMk id="3" creationId="{E662F32A-6AAC-2BBF-1B24-BDCEF42CE870}"/>
          </ac:cxnSpMkLst>
        </pc:cxnChg>
      </pc:sldChg>
      <pc:sldChg chg="delSp modSp add replId">
        <pc:chgData name="Guest User" userId="" providerId="Windows Live" clId="Web-{DB208E3E-EBAB-43DA-863E-245540C0C874}" dt="2022-10-17T12:46:22.857" v="451" actId="20577"/>
        <pc:sldMkLst>
          <pc:docMk/>
          <pc:sldMk cId="1230821796" sldId="291"/>
        </pc:sldMkLst>
        <pc:spChg chg="del">
          <ac:chgData name="Guest User" userId="" providerId="Windows Live" clId="Web-{DB208E3E-EBAB-43DA-863E-245540C0C874}" dt="2022-10-17T12:44:52.979" v="410"/>
          <ac:spMkLst>
            <pc:docMk/>
            <pc:sldMk cId="1230821796" sldId="291"/>
            <ac:spMk id="15" creationId="{019DA206-DCB3-60A5-FB6B-EB63E05DBF8A}"/>
          </ac:spMkLst>
        </pc:spChg>
        <pc:spChg chg="mod">
          <ac:chgData name="Guest User" userId="" providerId="Windows Live" clId="Web-{DB208E3E-EBAB-43DA-863E-245540C0C874}" dt="2022-10-17T12:46:12.810" v="443" actId="20577"/>
          <ac:spMkLst>
            <pc:docMk/>
            <pc:sldMk cId="1230821796" sldId="291"/>
            <ac:spMk id="17" creationId="{50639070-2364-3BE5-D4AB-A86DF377F21F}"/>
          </ac:spMkLst>
        </pc:spChg>
        <pc:spChg chg="mod">
          <ac:chgData name="Guest User" userId="" providerId="Windows Live" clId="Web-{DB208E3E-EBAB-43DA-863E-245540C0C874}" dt="2022-10-17T12:46:20.388" v="446" actId="20577"/>
          <ac:spMkLst>
            <pc:docMk/>
            <pc:sldMk cId="1230821796" sldId="291"/>
            <ac:spMk id="19" creationId="{285B0E07-9453-2A06-60DD-D17FBF8BC441}"/>
          </ac:spMkLst>
        </pc:spChg>
        <pc:spChg chg="mod">
          <ac:chgData name="Guest User" userId="" providerId="Windows Live" clId="Web-{DB208E3E-EBAB-43DA-863E-245540C0C874}" dt="2022-10-17T12:46:22.857" v="451" actId="20577"/>
          <ac:spMkLst>
            <pc:docMk/>
            <pc:sldMk cId="1230821796" sldId="291"/>
            <ac:spMk id="22" creationId="{B98A98C7-3BBC-E883-4CE4-D8413551E30F}"/>
          </ac:spMkLst>
        </pc:spChg>
        <pc:spChg chg="mod">
          <ac:chgData name="Guest User" userId="" providerId="Windows Live" clId="Web-{DB208E3E-EBAB-43DA-863E-245540C0C874}" dt="2022-10-17T12:45:51.950" v="437" actId="688"/>
          <ac:spMkLst>
            <pc:docMk/>
            <pc:sldMk cId="1230821796" sldId="291"/>
            <ac:spMk id="27" creationId="{61EC74D2-E74D-DFB3-3FBA-8F8D4B8475FD}"/>
          </ac:spMkLst>
        </pc:spChg>
        <pc:spChg chg="mod">
          <ac:chgData name="Guest User" userId="" providerId="Windows Live" clId="Web-{DB208E3E-EBAB-43DA-863E-245540C0C874}" dt="2022-10-17T12:46:05.638" v="441" actId="688"/>
          <ac:spMkLst>
            <pc:docMk/>
            <pc:sldMk cId="1230821796" sldId="291"/>
            <ac:spMk id="28" creationId="{910825B8-38A7-DAB4-5A08-5E6B43E717C1}"/>
          </ac:spMkLst>
        </pc:spChg>
        <pc:cxnChg chg="del">
          <ac:chgData name="Guest User" userId="" providerId="Windows Live" clId="Web-{DB208E3E-EBAB-43DA-863E-245540C0C874}" dt="2022-10-17T12:44:54.558" v="411"/>
          <ac:cxnSpMkLst>
            <pc:docMk/>
            <pc:sldMk cId="1230821796" sldId="291"/>
            <ac:cxnSpMk id="3" creationId="{E662F32A-6AAC-2BBF-1B24-BDCEF42CE870}"/>
          </ac:cxnSpMkLst>
        </pc:cxnChg>
        <pc:cxnChg chg="mod">
          <ac:chgData name="Guest User" userId="" providerId="Windows Live" clId="Web-{DB208E3E-EBAB-43DA-863E-245540C0C874}" dt="2022-10-17T12:45:19.668" v="415" actId="14100"/>
          <ac:cxnSpMkLst>
            <pc:docMk/>
            <pc:sldMk cId="1230821796" sldId="291"/>
            <ac:cxnSpMk id="24" creationId="{BCF2F6DB-CFCF-C292-904C-BC81E0817F5C}"/>
          </ac:cxnSpMkLst>
        </pc:cxnChg>
        <pc:cxnChg chg="mod">
          <ac:chgData name="Guest User" userId="" providerId="Windows Live" clId="Web-{DB208E3E-EBAB-43DA-863E-245540C0C874}" dt="2022-10-17T12:45:14.246" v="414" actId="14100"/>
          <ac:cxnSpMkLst>
            <pc:docMk/>
            <pc:sldMk cId="1230821796" sldId="291"/>
            <ac:cxnSpMk id="26" creationId="{531907CF-5C0A-7A98-234A-7BF76EA48474}"/>
          </ac:cxnSpMkLst>
        </pc:cxnChg>
      </pc:sldChg>
      <pc:sldChg chg="new">
        <pc:chgData name="Guest User" userId="" providerId="Windows Live" clId="Web-{DB208E3E-EBAB-43DA-863E-245540C0C874}" dt="2022-10-17T12:52:54.289" v="520"/>
        <pc:sldMkLst>
          <pc:docMk/>
          <pc:sldMk cId="3152276437" sldId="292"/>
        </pc:sldMkLst>
      </pc:sldChg>
    </pc:docChg>
  </pc:docChgLst>
  <pc:docChgLst>
    <pc:chgData name="Guest User" providerId="Windows Live" clId="Web-{BA0FE31D-EBDD-4849-8258-5CD05FADA082}"/>
    <pc:docChg chg="addSld modSld">
      <pc:chgData name="Guest User" userId="" providerId="Windows Live" clId="Web-{BA0FE31D-EBDD-4849-8258-5CD05FADA082}" dt="2022-10-17T11:34:25.871" v="33" actId="1076"/>
      <pc:docMkLst>
        <pc:docMk/>
      </pc:docMkLst>
      <pc:sldChg chg="addSp delSp modSp">
        <pc:chgData name="Guest User" userId="" providerId="Windows Live" clId="Web-{BA0FE31D-EBDD-4849-8258-5CD05FADA082}" dt="2022-10-17T11:34:25.871" v="33" actId="1076"/>
        <pc:sldMkLst>
          <pc:docMk/>
          <pc:sldMk cId="642227260" sldId="284"/>
        </pc:sldMkLst>
        <pc:spChg chg="del">
          <ac:chgData name="Guest User" userId="" providerId="Windows Live" clId="Web-{BA0FE31D-EBDD-4849-8258-5CD05FADA082}" dt="2022-10-17T11:30:39.616" v="0"/>
          <ac:spMkLst>
            <pc:docMk/>
            <pc:sldMk cId="642227260" sldId="284"/>
            <ac:spMk id="3" creationId="{D104D742-C62C-6BC7-95EB-B5CE22893580}"/>
          </ac:spMkLst>
        </pc:spChg>
        <pc:spChg chg="add del mod">
          <ac:chgData name="Guest User" userId="" providerId="Windows Live" clId="Web-{BA0FE31D-EBDD-4849-8258-5CD05FADA082}" dt="2022-10-17T11:34:19.246" v="32"/>
          <ac:spMkLst>
            <pc:docMk/>
            <pc:sldMk cId="642227260" sldId="284"/>
            <ac:spMk id="12" creationId="{4A595EF1-EF4D-C9E8-038B-DC942367D56C}"/>
          </ac:spMkLst>
        </pc:spChg>
        <pc:picChg chg="add del mod ord">
          <ac:chgData name="Guest User" userId="" providerId="Windows Live" clId="Web-{BA0FE31D-EBDD-4849-8258-5CD05FADA082}" dt="2022-10-17T11:34:15.246" v="31"/>
          <ac:picMkLst>
            <pc:docMk/>
            <pc:sldMk cId="642227260" sldId="284"/>
            <ac:picMk id="4" creationId="{E6CA1288-12F6-93B5-A890-3E6CE2A44D97}"/>
          </ac:picMkLst>
        </pc:picChg>
        <pc:picChg chg="add mod">
          <ac:chgData name="Guest User" userId="" providerId="Windows Live" clId="Web-{BA0FE31D-EBDD-4849-8258-5CD05FADA082}" dt="2022-10-17T11:34:25.871" v="33" actId="1076"/>
          <ac:picMkLst>
            <pc:docMk/>
            <pc:sldMk cId="642227260" sldId="284"/>
            <ac:picMk id="5" creationId="{6767F68A-B460-CC27-9183-A73E70DFAFF2}"/>
          </ac:picMkLst>
        </pc:picChg>
        <pc:picChg chg="add mod">
          <ac:chgData name="Guest User" userId="" providerId="Windows Live" clId="Web-{BA0FE31D-EBDD-4849-8258-5CD05FADA082}" dt="2022-10-17T11:32:23.118" v="15" actId="1076"/>
          <ac:picMkLst>
            <pc:docMk/>
            <pc:sldMk cId="642227260" sldId="284"/>
            <ac:picMk id="6" creationId="{B214F59C-84D2-351A-1E47-58EA60BCACA9}"/>
          </ac:picMkLst>
        </pc:picChg>
        <pc:picChg chg="add mod">
          <ac:chgData name="Guest User" userId="" providerId="Windows Live" clId="Web-{BA0FE31D-EBDD-4849-8258-5CD05FADA082}" dt="2022-10-17T11:32:31.415" v="17" actId="1076"/>
          <ac:picMkLst>
            <pc:docMk/>
            <pc:sldMk cId="642227260" sldId="284"/>
            <ac:picMk id="7" creationId="{EEAC04F0-04D9-D0B4-C1E7-9AD09E6D766B}"/>
          </ac:picMkLst>
        </pc:picChg>
        <pc:picChg chg="add mod">
          <ac:chgData name="Guest User" userId="" providerId="Windows Live" clId="Web-{BA0FE31D-EBDD-4849-8258-5CD05FADA082}" dt="2022-10-17T11:32:45.869" v="19" actId="1076"/>
          <ac:picMkLst>
            <pc:docMk/>
            <pc:sldMk cId="642227260" sldId="284"/>
            <ac:picMk id="8" creationId="{416CC3F9-05F4-3643-6031-5466C393A2BA}"/>
          </ac:picMkLst>
        </pc:picChg>
        <pc:picChg chg="add del">
          <ac:chgData name="Guest User" userId="" providerId="Windows Live" clId="Web-{BA0FE31D-EBDD-4849-8258-5CD05FADA082}" dt="2022-10-17T11:34:09.371" v="29"/>
          <ac:picMkLst>
            <pc:docMk/>
            <pc:sldMk cId="642227260" sldId="284"/>
            <ac:picMk id="9" creationId="{FF892ECA-07C1-DCB3-A230-074884890192}"/>
          </ac:picMkLst>
        </pc:picChg>
        <pc:picChg chg="add del">
          <ac:chgData name="Guest User" userId="" providerId="Windows Live" clId="Web-{BA0FE31D-EBDD-4849-8258-5CD05FADA082}" dt="2022-10-17T11:34:08.324" v="28"/>
          <ac:picMkLst>
            <pc:docMk/>
            <pc:sldMk cId="642227260" sldId="284"/>
            <ac:picMk id="10" creationId="{532A0B7E-0CFA-79B1-D986-99A335B79C60}"/>
          </ac:picMkLst>
        </pc:picChg>
      </pc:sldChg>
      <pc:sldChg chg="add replId">
        <pc:chgData name="Guest User" userId="" providerId="Windows Live" clId="Web-{BA0FE31D-EBDD-4849-8258-5CD05FADA082}" dt="2022-10-17T11:34:10.902" v="30"/>
        <pc:sldMkLst>
          <pc:docMk/>
          <pc:sldMk cId="602122663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2449-EAEB-FFA1-0AC6-E241C620F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897E4-2550-5EE1-1D4F-577593C0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B6B1A-D073-003E-EEDA-283C4762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567D-2F44-491A-B190-9A8F1FFB7C9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22E3A-17D6-11BC-4BD4-CE973B1F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533F3-3F5B-E80F-BF7D-08B05B93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C5E9-3A9C-42B6-8C6C-3B08B2EA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5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BDA4-5186-D84E-60BA-81AA1A18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435A0-0BD2-A68E-F6D1-DCA78BF19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9B238-14B4-3A82-5C37-1199D07D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567D-2F44-491A-B190-9A8F1FFB7C9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2BA9F-E831-BB98-5EBD-22061915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47D56-8AC1-9353-EB7A-E97D3830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C5E9-3A9C-42B6-8C6C-3B08B2EA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4820C-D44D-828A-48BE-D13A488B0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09D5E-9401-C9E8-31B9-EF2B1723C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F967C-2A15-6179-FD46-06E9574D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567D-2F44-491A-B190-9A8F1FFB7C9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BC42C-37E0-F00B-8448-4578A24C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D20D0-C1AD-26BE-4C6C-EAF29BBD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C5E9-3A9C-42B6-8C6C-3B08B2EA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5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9E15-C809-0620-CE90-C1DC36FA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83062-8EFE-7B00-8972-D2A83970E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F6518-087F-FBC4-68A1-0F454635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567D-2F44-491A-B190-9A8F1FFB7C9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B3E95-5210-834C-C5F0-F2F18A64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330BB-F4F2-02D9-B3B7-315106EE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C5E9-3A9C-42B6-8C6C-3B08B2EA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0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08CD-0645-D1F2-E42B-251CB140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B08A4-D7B4-770B-CA12-F4A390D3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426A8-008B-7353-623F-0C36F4DB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567D-2F44-491A-B190-9A8F1FFB7C9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3A5BA-57D9-DEFE-4ED9-B29069EC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2728B-C8C3-C3F3-31E3-8C1A8588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C5E9-3A9C-42B6-8C6C-3B08B2EA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3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7205-1FE9-DFD2-816A-BB40CE75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C2C1-D13F-5684-AC42-4FBEA38C5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B3DAB-40F7-20F1-58B0-AEE88A12B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0E002-FE18-810E-4C2B-ED164713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567D-2F44-491A-B190-9A8F1FFB7C9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127A5-13D0-3500-6B29-F4EBD4B2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E3985-8FA7-515E-4B9E-6F87B6FA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C5E9-3A9C-42B6-8C6C-3B08B2EA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4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F9E1-289B-11CD-6DB2-3EB1BB17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774EC-3162-207B-ABCF-F54C1CBD3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92F2E-716C-5121-DBE3-C41D33984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33BA7-0E80-19C7-5FBE-24984BDB7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17DDB-6006-ACBF-9B1B-6389A09D1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B1F15-52DE-0B4C-7D37-4DA7FE3C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567D-2F44-491A-B190-9A8F1FFB7C9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50869-F275-FBFD-1BC4-928728B7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6F72E-DD4F-759D-D14A-B9E88EB9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C5E9-3A9C-42B6-8C6C-3B08B2EA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FEC2-8F73-737F-6399-A7E6C9CB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C77D5-FEF0-5D1E-70C5-D6D1393A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567D-2F44-491A-B190-9A8F1FFB7C9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AEE50-670C-AD03-FC4F-0BAB8CCE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CE2F7-CE1E-2E1E-5A37-CBF121D4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C5E9-3A9C-42B6-8C6C-3B08B2EA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2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4780D4-429F-233F-7DCE-9AD01368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567D-2F44-491A-B190-9A8F1FFB7C9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6F7CD-B871-CA28-8B82-C9B29487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24B59-7C34-E7C9-8724-39504912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C5E9-3A9C-42B6-8C6C-3B08B2EA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4169-2D0C-F1A6-1839-A81F44DC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76FB5-6E17-351A-A028-39D7985C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99D1D-BF91-79FD-E311-A4FE4E78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8BF49-4897-F4D5-5DA7-1E994584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567D-2F44-491A-B190-9A8F1FFB7C9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607E-46A6-0B63-6C8B-C6B6E153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ACAEE-8A42-7961-391D-443A2C3F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C5E9-3A9C-42B6-8C6C-3B08B2EA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4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F297-19AB-8F98-7590-7AD4251E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5FA8F-F58D-EDE8-6D14-C1F9A0CCA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6FABC-A954-0740-39BC-649FB9BB1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C19A9-A368-1959-10E6-7E16A060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567D-2F44-491A-B190-9A8F1FFB7C9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8431D-9525-C1BF-2109-D0C5FF35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4EC30-8A5F-5A69-B1CE-9E6AFCB4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C5E9-3A9C-42B6-8C6C-3B08B2EA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9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C4CAF-445F-2818-66AC-568BD10C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6A403-9ED2-37B8-1738-09A0734BE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03E77-BF81-3EF2-C04E-927B01EBD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1567D-2F44-491A-B190-9A8F1FFB7C9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236C9-8CBB-30A2-D680-3A8E2EEA1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F09C-A995-FFDE-9D0F-23F47DAE3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C5E9-3A9C-42B6-8C6C-3B08B2EA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7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svg"/><Relationship Id="rId7" Type="http://schemas.openxmlformats.org/officeDocument/2006/relationships/image" Target="../media/image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svg"/><Relationship Id="rId5" Type="http://schemas.openxmlformats.org/officeDocument/2006/relationships/image" Target="../media/image5.sv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8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8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1.svg"/><Relationship Id="rId9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1.svg"/><Relationship Id="rId9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svg"/><Relationship Id="rId7" Type="http://schemas.openxmlformats.org/officeDocument/2006/relationships/image" Target="../media/image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svg"/><Relationship Id="rId5" Type="http://schemas.openxmlformats.org/officeDocument/2006/relationships/image" Target="../media/image5.sv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5.sv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svg"/><Relationship Id="rId10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812C-E0B6-4290-89A3-886BD4F1F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/>
              <a:t>Web Security</a:t>
            </a:r>
            <a:br>
              <a:rPr lang="en-US" sz="6000"/>
            </a:br>
            <a:r>
              <a:rPr lang="en-US"/>
              <a:t>101</a:t>
            </a:r>
            <a:endParaRPr lang="en-US" sz="6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BD3CD-0306-4F69-ABD9-CB2F56316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/>
              <a:t>VU </a:t>
            </a:r>
            <a:r>
              <a:rPr lang="en-US" err="1"/>
              <a:t>StudSec</a:t>
            </a:r>
            <a:r>
              <a:rPr lang="en-US"/>
              <a:t>           STORM </a:t>
            </a:r>
            <a:r>
              <a:rPr lang="en-US" err="1"/>
              <a:t>EducaCie</a:t>
            </a:r>
            <a:endParaRPr lang="en-US"/>
          </a:p>
        </p:txBody>
      </p:sp>
      <p:pic>
        <p:nvPicPr>
          <p:cNvPr id="29" name="Picture 3" descr="Close-up of a server network panel with lights and cables">
            <a:extLst>
              <a:ext uri="{FF2B5EF4-FFF2-40B4-BE49-F238E27FC236}">
                <a16:creationId xmlns:a16="http://schemas.microsoft.com/office/drawing/2014/main" id="{C2427DDB-FC2E-4AF2-AE39-A46F31CDE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8" r="24658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6B8ECB1A-57A1-4F1D-BBCF-73C73FEC5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6261" y="5331726"/>
            <a:ext cx="909849" cy="909849"/>
          </a:xfrm>
          <a:prstGeom prst="rect">
            <a:avLst/>
          </a:prstGeom>
        </p:spPr>
      </p:pic>
      <p:pic>
        <p:nvPicPr>
          <p:cNvPr id="9" name="Picture 8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B2142FB4-A6B5-4951-A2B0-889EA0C97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304" y="5331726"/>
            <a:ext cx="787083" cy="7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FD15-09FE-00EE-8E96-FC3B24AF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Burp guide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15C66-B1DC-FFB0-8198-5899358D35F0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To send a request multiple times, hit </a:t>
            </a:r>
            <a:r>
              <a:rPr lang="en-US" sz="2000" err="1"/>
              <a:t>ctrl+r</a:t>
            </a:r>
            <a:r>
              <a:rPr lang="en-US" sz="2000"/>
              <a:t> to send it to the repeater tab.</a:t>
            </a:r>
            <a:endParaRPr lang="en-US" sz="20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39454E8-C3A2-E312-5251-3FBC3403A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862" y="1802158"/>
            <a:ext cx="6019331" cy="32504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2878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68BC-A6A4-AB8A-4AA2-8CAE686D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D742-C62C-6BC7-95EB-B5CE2289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9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0A41-1591-EAB6-BBE4-45E9020E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Challenge 1: Frontend Validation</a:t>
            </a:r>
            <a:endParaRPr lang="en-US"/>
          </a:p>
        </p:txBody>
      </p:sp>
      <p:pic>
        <p:nvPicPr>
          <p:cNvPr id="7" name="Graphic 4" descr="Computer with solid fill">
            <a:extLst>
              <a:ext uri="{FF2B5EF4-FFF2-40B4-BE49-F238E27FC236}">
                <a16:creationId xmlns:a16="http://schemas.microsoft.com/office/drawing/2014/main" id="{1E01D126-EA06-59C6-3502-99ABAEEA7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9864" y="3145421"/>
            <a:ext cx="1628172" cy="1637817"/>
          </a:xfrm>
          <a:prstGeom prst="rect">
            <a:avLst/>
          </a:prstGeom>
        </p:spPr>
      </p:pic>
      <p:pic>
        <p:nvPicPr>
          <p:cNvPr id="9" name="Graphic 7" descr="Internet with solid fill">
            <a:extLst>
              <a:ext uri="{FF2B5EF4-FFF2-40B4-BE49-F238E27FC236}">
                <a16:creationId xmlns:a16="http://schemas.microsoft.com/office/drawing/2014/main" id="{F74E3AEB-E697-4813-DAE0-F57352F72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8294" y="3184003"/>
            <a:ext cx="1686045" cy="169569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4D569C-FF8E-76B4-539B-C2F081B62BCE}"/>
              </a:ext>
            </a:extLst>
          </p:cNvPr>
          <p:cNvCxnSpPr/>
          <p:nvPr/>
        </p:nvCxnSpPr>
        <p:spPr>
          <a:xfrm flipH="1" flipV="1">
            <a:off x="3628783" y="3672188"/>
            <a:ext cx="5085145" cy="1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3BA009-6CE7-B58C-D0E8-95B8DB6264A0}"/>
              </a:ext>
            </a:extLst>
          </p:cNvPr>
          <p:cNvCxnSpPr>
            <a:cxnSpLocks/>
          </p:cNvCxnSpPr>
          <p:nvPr/>
        </p:nvCxnSpPr>
        <p:spPr>
          <a:xfrm flipH="1" flipV="1">
            <a:off x="3628782" y="4328086"/>
            <a:ext cx="5085145" cy="192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0782CB-4038-DEB5-C80F-FE2BA554AD52}"/>
              </a:ext>
            </a:extLst>
          </p:cNvPr>
          <p:cNvSpPr txBox="1"/>
          <p:nvPr/>
        </p:nvSpPr>
        <p:spPr>
          <a:xfrm>
            <a:off x="9195955" y="2996044"/>
            <a:ext cx="11343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Check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5F5B01-A0B3-3213-4CE4-7C75231F72B2}"/>
              </a:ext>
            </a:extLst>
          </p:cNvPr>
          <p:cNvSpPr txBox="1"/>
          <p:nvPr/>
        </p:nvSpPr>
        <p:spPr>
          <a:xfrm>
            <a:off x="4242954" y="3255818"/>
            <a:ext cx="3853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Validated data (in theory)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8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F0FF-4B56-9B2A-6316-8A7875FF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Challenge 1: Frontend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A82E4-36D9-9613-1527-5D4B524D8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Try to log in as a different user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4CC0D3-6A42-AA37-5787-4C3D5971182C}"/>
              </a:ext>
            </a:extLst>
          </p:cNvPr>
          <p:cNvSpPr txBox="1">
            <a:spLocks/>
          </p:cNvSpPr>
          <p:nvPr/>
        </p:nvSpPr>
        <p:spPr>
          <a:xfrm>
            <a:off x="4836102" y="6169891"/>
            <a:ext cx="2524125" cy="3794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workshop.studsec.nl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10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D5B4E-BA97-D358-5102-CA693663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 2: SQL injection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78C8C18-3DF5-C417-2622-4E9CC1AA4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651009"/>
            <a:ext cx="11548872" cy="355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37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5B4E-BA97-D358-5102-CA693663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Challenge 2: SQL injection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1ED38-D41B-EDDB-038D-E5858AD63F15}"/>
              </a:ext>
            </a:extLst>
          </p:cNvPr>
          <p:cNvSpPr txBox="1"/>
          <p:nvPr/>
        </p:nvSpPr>
        <p:spPr>
          <a:xfrm>
            <a:off x="6153874" y="3356658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Request</a:t>
            </a:r>
            <a:endParaRPr lang="en-US"/>
          </a:p>
        </p:txBody>
      </p:sp>
      <p:pic>
        <p:nvPicPr>
          <p:cNvPr id="9" name="Graphic 18" descr="Database with solid fill">
            <a:extLst>
              <a:ext uri="{FF2B5EF4-FFF2-40B4-BE49-F238E27FC236}">
                <a16:creationId xmlns:a16="http://schemas.microsoft.com/office/drawing/2014/main" id="{0CAA3FCC-9395-8170-6D04-5C75E44BD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341" y="1759072"/>
            <a:ext cx="1213412" cy="1165184"/>
          </a:xfrm>
          <a:prstGeom prst="rect">
            <a:avLst/>
          </a:prstGeom>
        </p:spPr>
      </p:pic>
      <p:pic>
        <p:nvPicPr>
          <p:cNvPr id="11" name="Graphic 4" descr="Computer with solid fill">
            <a:extLst>
              <a:ext uri="{FF2B5EF4-FFF2-40B4-BE49-F238E27FC236}">
                <a16:creationId xmlns:a16="http://schemas.microsoft.com/office/drawing/2014/main" id="{D11D0756-8466-A475-3E33-88D4FED8B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3737" y="3126130"/>
            <a:ext cx="1628172" cy="1637817"/>
          </a:xfrm>
          <a:prstGeom prst="rect">
            <a:avLst/>
          </a:prstGeom>
        </p:spPr>
      </p:pic>
      <p:pic>
        <p:nvPicPr>
          <p:cNvPr id="13" name="Graphic 7" descr="Internet with solid fill">
            <a:extLst>
              <a:ext uri="{FF2B5EF4-FFF2-40B4-BE49-F238E27FC236}">
                <a16:creationId xmlns:a16="http://schemas.microsoft.com/office/drawing/2014/main" id="{3F5CE189-E6E7-822D-7879-22927A78DE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8294" y="3184003"/>
            <a:ext cx="1686045" cy="169569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43FF37-B6AF-5B9E-C3D0-62A49C59EF90}"/>
              </a:ext>
            </a:extLst>
          </p:cNvPr>
          <p:cNvCxnSpPr/>
          <p:nvPr/>
        </p:nvCxnSpPr>
        <p:spPr>
          <a:xfrm flipH="1">
            <a:off x="6020884" y="3743389"/>
            <a:ext cx="2770975" cy="13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93DBE7-BA64-C902-8D16-D8E933DE3814}"/>
              </a:ext>
            </a:extLst>
          </p:cNvPr>
          <p:cNvCxnSpPr>
            <a:cxnSpLocks/>
          </p:cNvCxnSpPr>
          <p:nvPr/>
        </p:nvCxnSpPr>
        <p:spPr>
          <a:xfrm flipH="1">
            <a:off x="6098047" y="4262716"/>
            <a:ext cx="2693811" cy="201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85BCAA-617C-34CB-E786-DDD42C8D1F8E}"/>
              </a:ext>
            </a:extLst>
          </p:cNvPr>
          <p:cNvSpPr txBox="1"/>
          <p:nvPr/>
        </p:nvSpPr>
        <p:spPr>
          <a:xfrm>
            <a:off x="6153873" y="3896809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Response</a:t>
            </a:r>
            <a:endParaRPr lang="en-US"/>
          </a:p>
        </p:txBody>
      </p:sp>
      <p:pic>
        <p:nvPicPr>
          <p:cNvPr id="21" name="Graphic 19" descr="Bar chart with solid fill">
            <a:extLst>
              <a:ext uri="{FF2B5EF4-FFF2-40B4-BE49-F238E27FC236}">
                <a16:creationId xmlns:a16="http://schemas.microsoft.com/office/drawing/2014/main" id="{DBE15E39-868F-66A2-92B0-AD02CA9AD0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5306" y="4534383"/>
            <a:ext cx="1223058" cy="1232703"/>
          </a:xfrm>
          <a:prstGeom prst="rect">
            <a:avLst/>
          </a:prstGeom>
        </p:spPr>
      </p:pic>
      <p:pic>
        <p:nvPicPr>
          <p:cNvPr id="23" name="Graphic 20" descr="Lock with solid fill">
            <a:extLst>
              <a:ext uri="{FF2B5EF4-FFF2-40B4-BE49-F238E27FC236}">
                <a16:creationId xmlns:a16="http://schemas.microsoft.com/office/drawing/2014/main" id="{E5F74E28-F747-0392-7364-744389BDE9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5307" y="3126130"/>
            <a:ext cx="1223058" cy="1203766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2B4DC8-1976-1C30-F2F8-C09ADA8C46FF}"/>
              </a:ext>
            </a:extLst>
          </p:cNvPr>
          <p:cNvCxnSpPr>
            <a:cxnSpLocks/>
          </p:cNvCxnSpPr>
          <p:nvPr/>
        </p:nvCxnSpPr>
        <p:spPr>
          <a:xfrm flipH="1">
            <a:off x="2066199" y="4436115"/>
            <a:ext cx="1911754" cy="731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C8E51C-1C90-DAAF-BD8B-7CA6AF0B30E7}"/>
              </a:ext>
            </a:extLst>
          </p:cNvPr>
          <p:cNvCxnSpPr>
            <a:cxnSpLocks/>
          </p:cNvCxnSpPr>
          <p:nvPr/>
        </p:nvCxnSpPr>
        <p:spPr>
          <a:xfrm flipH="1" flipV="1">
            <a:off x="2066199" y="2466491"/>
            <a:ext cx="1931046" cy="918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5641B8-C648-F76D-C7EA-B546D534E28F}"/>
              </a:ext>
            </a:extLst>
          </p:cNvPr>
          <p:cNvCxnSpPr>
            <a:cxnSpLocks/>
          </p:cNvCxnSpPr>
          <p:nvPr/>
        </p:nvCxnSpPr>
        <p:spPr>
          <a:xfrm flipH="1">
            <a:off x="2008324" y="3944191"/>
            <a:ext cx="1988921" cy="36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EC7AD2-ED88-ACF8-CD1D-88BFA2111C18}"/>
              </a:ext>
            </a:extLst>
          </p:cNvPr>
          <p:cNvCxnSpPr>
            <a:cxnSpLocks/>
          </p:cNvCxnSpPr>
          <p:nvPr/>
        </p:nvCxnSpPr>
        <p:spPr>
          <a:xfrm>
            <a:off x="2087424" y="2670977"/>
            <a:ext cx="1927180" cy="885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E10CB7-E418-F930-CBF0-120D597BBED4}"/>
              </a:ext>
            </a:extLst>
          </p:cNvPr>
          <p:cNvCxnSpPr>
            <a:cxnSpLocks/>
          </p:cNvCxnSpPr>
          <p:nvPr/>
        </p:nvCxnSpPr>
        <p:spPr>
          <a:xfrm flipV="1">
            <a:off x="1971677" y="3739706"/>
            <a:ext cx="2062217" cy="21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173908-9E75-70B1-3757-6124279AB7F5}"/>
              </a:ext>
            </a:extLst>
          </p:cNvPr>
          <p:cNvCxnSpPr>
            <a:cxnSpLocks/>
          </p:cNvCxnSpPr>
          <p:nvPr/>
        </p:nvCxnSpPr>
        <p:spPr>
          <a:xfrm flipV="1">
            <a:off x="2087421" y="4530644"/>
            <a:ext cx="1946473" cy="773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47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5B4E-BA97-D358-5102-CA693663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Challenge 2: SQL injection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1ED38-D41B-EDDB-038D-E5858AD63F15}"/>
              </a:ext>
            </a:extLst>
          </p:cNvPr>
          <p:cNvSpPr txBox="1"/>
          <p:nvPr/>
        </p:nvSpPr>
        <p:spPr>
          <a:xfrm>
            <a:off x="6153874" y="3356658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Request</a:t>
            </a:r>
            <a:endParaRPr lang="en-US"/>
          </a:p>
        </p:txBody>
      </p:sp>
      <p:pic>
        <p:nvPicPr>
          <p:cNvPr id="9" name="Graphic 18" descr="Database with solid fill">
            <a:extLst>
              <a:ext uri="{FF2B5EF4-FFF2-40B4-BE49-F238E27FC236}">
                <a16:creationId xmlns:a16="http://schemas.microsoft.com/office/drawing/2014/main" id="{0CAA3FCC-9395-8170-6D04-5C75E44BD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318" y="3309049"/>
            <a:ext cx="1213412" cy="1165184"/>
          </a:xfrm>
          <a:prstGeom prst="rect">
            <a:avLst/>
          </a:prstGeom>
        </p:spPr>
      </p:pic>
      <p:pic>
        <p:nvPicPr>
          <p:cNvPr id="11" name="Graphic 4" descr="Computer with solid fill">
            <a:extLst>
              <a:ext uri="{FF2B5EF4-FFF2-40B4-BE49-F238E27FC236}">
                <a16:creationId xmlns:a16="http://schemas.microsoft.com/office/drawing/2014/main" id="{D11D0756-8466-A475-3E33-88D4FED8B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3737" y="3126130"/>
            <a:ext cx="1628172" cy="1637817"/>
          </a:xfrm>
          <a:prstGeom prst="rect">
            <a:avLst/>
          </a:prstGeom>
        </p:spPr>
      </p:pic>
      <p:pic>
        <p:nvPicPr>
          <p:cNvPr id="13" name="Graphic 7" descr="Internet with solid fill">
            <a:extLst>
              <a:ext uri="{FF2B5EF4-FFF2-40B4-BE49-F238E27FC236}">
                <a16:creationId xmlns:a16="http://schemas.microsoft.com/office/drawing/2014/main" id="{3F5CE189-E6E7-822D-7879-22927A78DE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8294" y="3184003"/>
            <a:ext cx="1686045" cy="169569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43FF37-B6AF-5B9E-C3D0-62A49C59EF90}"/>
              </a:ext>
            </a:extLst>
          </p:cNvPr>
          <p:cNvCxnSpPr/>
          <p:nvPr/>
        </p:nvCxnSpPr>
        <p:spPr>
          <a:xfrm flipH="1">
            <a:off x="6020884" y="3743389"/>
            <a:ext cx="2770975" cy="13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93DBE7-BA64-C902-8D16-D8E933DE3814}"/>
              </a:ext>
            </a:extLst>
          </p:cNvPr>
          <p:cNvCxnSpPr>
            <a:cxnSpLocks/>
          </p:cNvCxnSpPr>
          <p:nvPr/>
        </p:nvCxnSpPr>
        <p:spPr>
          <a:xfrm flipH="1">
            <a:off x="6098047" y="4262716"/>
            <a:ext cx="2693811" cy="201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85BCAA-617C-34CB-E786-DDD42C8D1F8E}"/>
              </a:ext>
            </a:extLst>
          </p:cNvPr>
          <p:cNvSpPr txBox="1"/>
          <p:nvPr/>
        </p:nvSpPr>
        <p:spPr>
          <a:xfrm>
            <a:off x="6153873" y="3896809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Response</a:t>
            </a:r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C8E51C-1C90-DAAF-BD8B-7CA6AF0B30E7}"/>
              </a:ext>
            </a:extLst>
          </p:cNvPr>
          <p:cNvCxnSpPr>
            <a:cxnSpLocks/>
          </p:cNvCxnSpPr>
          <p:nvPr/>
        </p:nvCxnSpPr>
        <p:spPr>
          <a:xfrm flipH="1" flipV="1">
            <a:off x="2092176" y="3765354"/>
            <a:ext cx="1922387" cy="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EC7AD2-ED88-ACF8-CD1D-88BFA2111C18}"/>
              </a:ext>
            </a:extLst>
          </p:cNvPr>
          <p:cNvCxnSpPr>
            <a:cxnSpLocks/>
          </p:cNvCxnSpPr>
          <p:nvPr/>
        </p:nvCxnSpPr>
        <p:spPr>
          <a:xfrm>
            <a:off x="2070106" y="4056431"/>
            <a:ext cx="1961816" cy="10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7AD6A-3281-7D7F-BD17-452FC012D518}"/>
              </a:ext>
            </a:extLst>
          </p:cNvPr>
          <p:cNvSpPr txBox="1"/>
          <p:nvPr/>
        </p:nvSpPr>
        <p:spPr>
          <a:xfrm>
            <a:off x="1841646" y="3356657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Query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C1343F-F639-B987-7C68-0FE0686AB67A}"/>
              </a:ext>
            </a:extLst>
          </p:cNvPr>
          <p:cNvSpPr txBox="1"/>
          <p:nvPr/>
        </p:nvSpPr>
        <p:spPr>
          <a:xfrm>
            <a:off x="1841645" y="4066702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Response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06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5B4E-BA97-D358-5102-CA693663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Challenge 2: SQL injection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1ED38-D41B-EDDB-038D-E5858AD63F15}"/>
              </a:ext>
            </a:extLst>
          </p:cNvPr>
          <p:cNvSpPr txBox="1"/>
          <p:nvPr/>
        </p:nvSpPr>
        <p:spPr>
          <a:xfrm>
            <a:off x="5461147" y="3356658"/>
            <a:ext cx="39710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Username=</a:t>
            </a:r>
            <a:r>
              <a:rPr lang="en-US" err="1">
                <a:cs typeface="Calibri"/>
              </a:rPr>
              <a:t>Aidan&amp;password</a:t>
            </a:r>
            <a:r>
              <a:rPr lang="en-US">
                <a:cs typeface="Calibri"/>
              </a:rPr>
              <a:t>=1234</a:t>
            </a:r>
            <a:endParaRPr lang="en-US"/>
          </a:p>
        </p:txBody>
      </p:sp>
      <p:pic>
        <p:nvPicPr>
          <p:cNvPr id="9" name="Graphic 18" descr="Database with solid fill">
            <a:extLst>
              <a:ext uri="{FF2B5EF4-FFF2-40B4-BE49-F238E27FC236}">
                <a16:creationId xmlns:a16="http://schemas.microsoft.com/office/drawing/2014/main" id="{0CAA3FCC-9395-8170-6D04-5C75E44BD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318" y="3309049"/>
            <a:ext cx="1213412" cy="1165184"/>
          </a:xfrm>
          <a:prstGeom prst="rect">
            <a:avLst/>
          </a:prstGeom>
        </p:spPr>
      </p:pic>
      <p:pic>
        <p:nvPicPr>
          <p:cNvPr id="11" name="Graphic 4" descr="Computer with solid fill">
            <a:extLst>
              <a:ext uri="{FF2B5EF4-FFF2-40B4-BE49-F238E27FC236}">
                <a16:creationId xmlns:a16="http://schemas.microsoft.com/office/drawing/2014/main" id="{D11D0756-8466-A475-3E33-88D4FED8B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3737" y="3126130"/>
            <a:ext cx="1628172" cy="1637817"/>
          </a:xfrm>
          <a:prstGeom prst="rect">
            <a:avLst/>
          </a:prstGeom>
        </p:spPr>
      </p:pic>
      <p:pic>
        <p:nvPicPr>
          <p:cNvPr id="13" name="Graphic 7" descr="Internet with solid fill">
            <a:extLst>
              <a:ext uri="{FF2B5EF4-FFF2-40B4-BE49-F238E27FC236}">
                <a16:creationId xmlns:a16="http://schemas.microsoft.com/office/drawing/2014/main" id="{3F5CE189-E6E7-822D-7879-22927A78DE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8294" y="3184003"/>
            <a:ext cx="1686045" cy="169569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43FF37-B6AF-5B9E-C3D0-62A49C59EF90}"/>
              </a:ext>
            </a:extLst>
          </p:cNvPr>
          <p:cNvCxnSpPr/>
          <p:nvPr/>
        </p:nvCxnSpPr>
        <p:spPr>
          <a:xfrm flipH="1">
            <a:off x="6020884" y="3743389"/>
            <a:ext cx="2770975" cy="13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93DBE7-BA64-C902-8D16-D8E933DE3814}"/>
              </a:ext>
            </a:extLst>
          </p:cNvPr>
          <p:cNvCxnSpPr>
            <a:cxnSpLocks/>
          </p:cNvCxnSpPr>
          <p:nvPr/>
        </p:nvCxnSpPr>
        <p:spPr>
          <a:xfrm flipH="1">
            <a:off x="6098047" y="4262716"/>
            <a:ext cx="2693811" cy="201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85BCAA-617C-34CB-E786-DDD42C8D1F8E}"/>
              </a:ext>
            </a:extLst>
          </p:cNvPr>
          <p:cNvSpPr txBox="1"/>
          <p:nvPr/>
        </p:nvSpPr>
        <p:spPr>
          <a:xfrm>
            <a:off x="6153873" y="3896809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Welcome Aidan</a:t>
            </a:r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C8E51C-1C90-DAAF-BD8B-7CA6AF0B30E7}"/>
              </a:ext>
            </a:extLst>
          </p:cNvPr>
          <p:cNvCxnSpPr>
            <a:cxnSpLocks/>
          </p:cNvCxnSpPr>
          <p:nvPr/>
        </p:nvCxnSpPr>
        <p:spPr>
          <a:xfrm flipH="1" flipV="1">
            <a:off x="2092176" y="3765354"/>
            <a:ext cx="1922387" cy="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EC7AD2-ED88-ACF8-CD1D-88BFA2111C18}"/>
              </a:ext>
            </a:extLst>
          </p:cNvPr>
          <p:cNvCxnSpPr>
            <a:cxnSpLocks/>
          </p:cNvCxnSpPr>
          <p:nvPr/>
        </p:nvCxnSpPr>
        <p:spPr>
          <a:xfrm>
            <a:off x="2070106" y="4056431"/>
            <a:ext cx="1961816" cy="10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7AD6A-3281-7D7F-BD17-452FC012D518}"/>
              </a:ext>
            </a:extLst>
          </p:cNvPr>
          <p:cNvSpPr txBox="1"/>
          <p:nvPr/>
        </p:nvSpPr>
        <p:spPr>
          <a:xfrm>
            <a:off x="1884941" y="3166156"/>
            <a:ext cx="2325788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>
                <a:cs typeface="Calibri"/>
              </a:rPr>
              <a:t>SELECT * FROM USERS WHERE USER='Aidan' AND PASSWORD='1234'</a:t>
            </a:r>
            <a:endParaRPr lang="en-US" sz="11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C1343F-F639-B987-7C68-0FE0686AB67A}"/>
              </a:ext>
            </a:extLst>
          </p:cNvPr>
          <p:cNvSpPr txBox="1"/>
          <p:nvPr/>
        </p:nvSpPr>
        <p:spPr>
          <a:xfrm>
            <a:off x="1841645" y="4135975"/>
            <a:ext cx="242103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>
                <a:cs typeface="Calibri"/>
              </a:rPr>
              <a:t>['Aidan', '1234', 'aidan@studsec.nl']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967492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3EBA-B20B-7D40-F22C-83C8DD0F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Challenge 2: 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7E43-8B2C-C3AD-AA5B-07D47B57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31" y="1825625"/>
            <a:ext cx="121954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ea typeface="+mn-lt"/>
                <a:cs typeface="+mn-lt"/>
              </a:rPr>
              <a:t>Username=</a:t>
            </a:r>
            <a:r>
              <a:rPr lang="en-US" err="1">
                <a:ea typeface="+mn-lt"/>
                <a:cs typeface="+mn-lt"/>
              </a:rPr>
              <a:t>Aidan&amp;Password</a:t>
            </a:r>
            <a:r>
              <a:rPr lang="en-US">
                <a:ea typeface="+mn-lt"/>
                <a:cs typeface="+mn-lt"/>
              </a:rPr>
              <a:t>=1234</a:t>
            </a:r>
          </a:p>
          <a:p>
            <a:pPr marL="0" indent="0" algn="ctr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PHP</a:t>
            </a:r>
            <a:r>
              <a:rPr lang="en-US">
                <a:ea typeface="+mn-lt"/>
                <a:cs typeface="+mn-lt"/>
              </a:rPr>
              <a:t>: SELECT * FROM USERS WHERE USER='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Aidan</a:t>
            </a:r>
            <a:r>
              <a:rPr lang="en-US">
                <a:ea typeface="+mn-lt"/>
                <a:cs typeface="+mn-lt"/>
              </a:rPr>
              <a:t>' AND PASSWORD='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1234</a:t>
            </a:r>
            <a:r>
              <a:rPr lang="en-US">
                <a:ea typeface="+mn-lt"/>
                <a:cs typeface="+mn-lt"/>
              </a:rPr>
              <a:t>'</a:t>
            </a:r>
            <a:endParaRPr lang="en-US">
              <a:cs typeface="Calibri"/>
            </a:endParaRPr>
          </a:p>
          <a:p>
            <a:pPr algn="ctr">
              <a:buNone/>
            </a:pPr>
            <a:r>
              <a:rPr lang="en-US">
                <a:solidFill>
                  <a:schemeClr val="accent6"/>
                </a:solidFill>
                <a:cs typeface="Calibri"/>
              </a:rPr>
              <a:t>SQL</a:t>
            </a:r>
            <a:r>
              <a:rPr lang="en-US">
                <a:cs typeface="Calibri"/>
              </a:rPr>
              <a:t>: SELECT * FROM USERS WHERE USER='</a:t>
            </a:r>
            <a:r>
              <a:rPr lang="en-US">
                <a:solidFill>
                  <a:srgbClr val="FF0000"/>
                </a:solidFill>
                <a:cs typeface="Calibri"/>
              </a:rPr>
              <a:t>Aidan</a:t>
            </a:r>
            <a:r>
              <a:rPr lang="en-US">
                <a:cs typeface="Calibri"/>
              </a:rPr>
              <a:t>' AND PASSWORD='</a:t>
            </a:r>
            <a:r>
              <a:rPr lang="en-US">
                <a:solidFill>
                  <a:srgbClr val="FF0000"/>
                </a:solidFill>
                <a:cs typeface="Calibri"/>
              </a:rPr>
              <a:t>1234</a:t>
            </a:r>
            <a:r>
              <a:rPr lang="en-US">
                <a:cs typeface="Calibri"/>
              </a:rPr>
              <a:t>'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579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3EBA-B20B-7D40-F22C-83C8DD0F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Challenge 2: 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7E43-8B2C-C3AD-AA5B-07D47B57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31" y="1825625"/>
            <a:ext cx="121954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cs typeface="Calibri"/>
              </a:rPr>
              <a:t>Username=</a:t>
            </a:r>
            <a:r>
              <a:rPr lang="en-US" err="1">
                <a:cs typeface="Calibri"/>
              </a:rPr>
              <a:t>Aidan&amp;Password</a:t>
            </a:r>
            <a:r>
              <a:rPr lang="en-US">
                <a:cs typeface="Calibri"/>
              </a:rPr>
              <a:t>=test' or '1'='1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algn="ctr">
              <a:buNone/>
            </a:pPr>
            <a:r>
              <a:rPr lang="en-US">
                <a:solidFill>
                  <a:schemeClr val="accent5"/>
                </a:solidFill>
                <a:cs typeface="Calibri"/>
              </a:rPr>
              <a:t>PHP</a:t>
            </a:r>
            <a:r>
              <a:rPr lang="en-US">
                <a:cs typeface="Calibri"/>
              </a:rPr>
              <a:t>: SELECT * FROM USERS WHERE USER='</a:t>
            </a:r>
            <a:r>
              <a:rPr lang="en-US">
                <a:solidFill>
                  <a:srgbClr val="FF0000"/>
                </a:solidFill>
                <a:cs typeface="Calibri"/>
              </a:rPr>
              <a:t>Aidan</a:t>
            </a:r>
            <a:r>
              <a:rPr lang="en-US">
                <a:cs typeface="Calibri"/>
              </a:rPr>
              <a:t>' AND PASSWORD='</a:t>
            </a:r>
            <a:r>
              <a:rPr lang="en-US">
                <a:solidFill>
                  <a:srgbClr val="FF0000"/>
                </a:solidFill>
                <a:cs typeface="Calibri"/>
              </a:rPr>
              <a:t>test' or '1'='1</a:t>
            </a:r>
            <a:r>
              <a:rPr lang="en-US">
                <a:cs typeface="Calibri"/>
              </a:rPr>
              <a:t>'</a:t>
            </a:r>
            <a:endParaRPr lang="en-US">
              <a:ea typeface="+mn-lt"/>
              <a:cs typeface="+mn-lt"/>
            </a:endParaRPr>
          </a:p>
          <a:p>
            <a:pPr algn="ctr">
              <a:buNone/>
            </a:pPr>
            <a:r>
              <a:rPr lang="en-US">
                <a:solidFill>
                  <a:schemeClr val="accent6"/>
                </a:solidFill>
                <a:ea typeface="+mn-lt"/>
                <a:cs typeface="+mn-lt"/>
              </a:rPr>
              <a:t>SQL</a:t>
            </a:r>
            <a:r>
              <a:rPr lang="en-US">
                <a:ea typeface="+mn-lt"/>
                <a:cs typeface="+mn-lt"/>
              </a:rPr>
              <a:t>: SELECT * FROM USERS WHERE USER='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Aidan</a:t>
            </a:r>
            <a:r>
              <a:rPr lang="en-US">
                <a:ea typeface="+mn-lt"/>
                <a:cs typeface="+mn-lt"/>
              </a:rPr>
              <a:t>' AND PASSWORD='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test</a:t>
            </a:r>
            <a:r>
              <a:rPr lang="en-US">
                <a:ea typeface="+mn-lt"/>
                <a:cs typeface="+mn-lt"/>
              </a:rPr>
              <a:t>' or '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1</a:t>
            </a:r>
            <a:r>
              <a:rPr lang="en-US">
                <a:ea typeface="+mn-lt"/>
                <a:cs typeface="+mn-lt"/>
              </a:rPr>
              <a:t>'='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1</a:t>
            </a:r>
            <a:r>
              <a:rPr lang="en-US">
                <a:ea typeface="+mn-lt"/>
                <a:cs typeface="+mn-lt"/>
              </a:rPr>
              <a:t>'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495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80AD-48AF-B7C0-0C00-9C9445D8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Overview part 1: Client-Server model</a:t>
            </a:r>
          </a:p>
        </p:txBody>
      </p:sp>
      <p:pic>
        <p:nvPicPr>
          <p:cNvPr id="4" name="Graphic 4" descr="Computer with solid fill">
            <a:extLst>
              <a:ext uri="{FF2B5EF4-FFF2-40B4-BE49-F238E27FC236}">
                <a16:creationId xmlns:a16="http://schemas.microsoft.com/office/drawing/2014/main" id="{3F8787C0-CD10-17A5-6CB2-7245613F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9864" y="3145421"/>
            <a:ext cx="1628172" cy="1637817"/>
          </a:xfrm>
          <a:prstGeom prst="rect">
            <a:avLst/>
          </a:prstGeom>
        </p:spPr>
      </p:pic>
      <p:pic>
        <p:nvPicPr>
          <p:cNvPr id="7" name="Graphic 7" descr="Internet with solid fill">
            <a:extLst>
              <a:ext uri="{FF2B5EF4-FFF2-40B4-BE49-F238E27FC236}">
                <a16:creationId xmlns:a16="http://schemas.microsoft.com/office/drawing/2014/main" id="{7DF8260F-B040-7350-5562-0143BBBCC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8294" y="3184003"/>
            <a:ext cx="1686045" cy="16956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DEBD4D-690E-ED98-7437-0B8D5CF4D428}"/>
              </a:ext>
            </a:extLst>
          </p:cNvPr>
          <p:cNvCxnSpPr/>
          <p:nvPr/>
        </p:nvCxnSpPr>
        <p:spPr>
          <a:xfrm flipH="1" flipV="1">
            <a:off x="3628783" y="3672188"/>
            <a:ext cx="5085145" cy="1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166A26-84EA-5EE0-88A5-093A5F79D868}"/>
              </a:ext>
            </a:extLst>
          </p:cNvPr>
          <p:cNvSpPr txBox="1"/>
          <p:nvPr/>
        </p:nvSpPr>
        <p:spPr>
          <a:xfrm>
            <a:off x="4957823" y="3356658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Request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24148B-5F9D-87A8-EE95-3B0E499BC8D8}"/>
              </a:ext>
            </a:extLst>
          </p:cNvPr>
          <p:cNvCxnSpPr>
            <a:cxnSpLocks/>
          </p:cNvCxnSpPr>
          <p:nvPr/>
        </p:nvCxnSpPr>
        <p:spPr>
          <a:xfrm flipH="1" flipV="1">
            <a:off x="3628782" y="4328086"/>
            <a:ext cx="5085145" cy="192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946AF7-F340-2554-3B62-FA499DC3D9FB}"/>
              </a:ext>
            </a:extLst>
          </p:cNvPr>
          <p:cNvSpPr txBox="1"/>
          <p:nvPr/>
        </p:nvSpPr>
        <p:spPr>
          <a:xfrm>
            <a:off x="4957822" y="3916100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Response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08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68BC-A6A4-AB8A-4AA2-8CAE686D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D742-C62C-6BC7-95EB-B5CE2289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15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983C-D2B9-73A2-9D81-C2740A71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Challenge 2: 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BD8DB-05B9-D51A-B99D-7FBEB785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Can you bypass the login screen?</a:t>
            </a:r>
          </a:p>
          <a:p>
            <a:r>
              <a:rPr lang="en-US">
                <a:cs typeface="Calibri"/>
              </a:rPr>
              <a:t>Bonus: Can you retrieve Aidan's password?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D7F551-76E9-0454-1D12-12C29FB90F2B}"/>
              </a:ext>
            </a:extLst>
          </p:cNvPr>
          <p:cNvSpPr txBox="1">
            <a:spLocks/>
          </p:cNvSpPr>
          <p:nvPr/>
        </p:nvSpPr>
        <p:spPr>
          <a:xfrm>
            <a:off x="4838700" y="6169891"/>
            <a:ext cx="2524125" cy="3794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Calibri"/>
              </a:rPr>
              <a:t>challs.studsec.nl:5680</a:t>
            </a:r>
          </a:p>
        </p:txBody>
      </p:sp>
    </p:spTree>
    <p:extLst>
      <p:ext uri="{BB962C8B-B14F-4D97-AF65-F5344CB8AC3E}">
        <p14:creationId xmlns:p14="http://schemas.microsoft.com/office/powerpoint/2010/main" val="327883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0484-E3A8-C493-C35B-A75DEC75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Challenge 3: Remote Code Execution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FA20-A50B-2BED-EA13-80125F21D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06049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0484-E3A8-C493-C35B-A75DEC75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Challenge 3: Remote Code Execution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A708B9-06CD-A1A3-5449-0EE193E1E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875" y="1947069"/>
            <a:ext cx="6515100" cy="4197350"/>
          </a:xfrm>
        </p:spPr>
      </p:pic>
    </p:spTree>
    <p:extLst>
      <p:ext uri="{BB962C8B-B14F-4D97-AF65-F5344CB8AC3E}">
        <p14:creationId xmlns:p14="http://schemas.microsoft.com/office/powerpoint/2010/main" val="3990799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68BC-A6A4-AB8A-4AA2-8CAE686D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67F68A-B460-CC27-9183-A73E70DFA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718" y="3169818"/>
            <a:ext cx="2743200" cy="1521975"/>
          </a:xfrm>
          <a:prstGeom prst="rect">
            <a:avLst/>
          </a:prstGeom>
        </p:spPr>
      </p:pic>
      <p:pic>
        <p:nvPicPr>
          <p:cNvPr id="6" name="Graphic 6" descr="Document with solid fill">
            <a:extLst>
              <a:ext uri="{FF2B5EF4-FFF2-40B4-BE49-F238E27FC236}">
                <a16:creationId xmlns:a16="http://schemas.microsoft.com/office/drawing/2014/main" id="{B214F59C-84D2-351A-1E47-58EA60BCA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8386" y="1364167"/>
            <a:ext cx="1555595" cy="1574180"/>
          </a:xfrm>
          <a:prstGeom prst="rect">
            <a:avLst/>
          </a:prstGeom>
        </p:spPr>
      </p:pic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EEAC04F0-04D9-D0B4-C1E7-9AD09E6D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8386" y="3148362"/>
            <a:ext cx="1555595" cy="1574180"/>
          </a:xfrm>
          <a:prstGeom prst="rect">
            <a:avLst/>
          </a:prstGeom>
        </p:spPr>
      </p:pic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416CC3F9-05F4-3643-6031-5466C393A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8386" y="4951142"/>
            <a:ext cx="1555595" cy="1574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E11679-6538-FAED-B556-75EEA78979C3}"/>
              </a:ext>
            </a:extLst>
          </p:cNvPr>
          <p:cNvSpPr txBox="1"/>
          <p:nvPr/>
        </p:nvSpPr>
        <p:spPr>
          <a:xfrm>
            <a:off x="10026804" y="2852852"/>
            <a:ext cx="16262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index.html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3D8B44-A5F3-514E-C4F4-8F1991736314}"/>
              </a:ext>
            </a:extLst>
          </p:cNvPr>
          <p:cNvSpPr txBox="1"/>
          <p:nvPr/>
        </p:nvSpPr>
        <p:spPr>
          <a:xfrm>
            <a:off x="10026804" y="4599876"/>
            <a:ext cx="16262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robots.txt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43F4A4-780F-895B-3A3F-B272ABCFC5B3}"/>
              </a:ext>
            </a:extLst>
          </p:cNvPr>
          <p:cNvSpPr txBox="1"/>
          <p:nvPr/>
        </p:nvSpPr>
        <p:spPr>
          <a:xfrm>
            <a:off x="10026804" y="6421241"/>
            <a:ext cx="16262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style.css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C2D56A-3A96-6240-5EC3-83F8C3E1885E}"/>
              </a:ext>
            </a:extLst>
          </p:cNvPr>
          <p:cNvSpPr txBox="1"/>
          <p:nvPr/>
        </p:nvSpPr>
        <p:spPr>
          <a:xfrm>
            <a:off x="2167313" y="3430999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GET /robots.txt</a:t>
            </a:r>
            <a:endParaRPr lang="en-US"/>
          </a:p>
        </p:txBody>
      </p:sp>
      <p:pic>
        <p:nvPicPr>
          <p:cNvPr id="16" name="Graphic 7" descr="Internet with solid fill">
            <a:extLst>
              <a:ext uri="{FF2B5EF4-FFF2-40B4-BE49-F238E27FC236}">
                <a16:creationId xmlns:a16="http://schemas.microsoft.com/office/drawing/2014/main" id="{7686E617-E400-C041-1EEC-EAA5A5A19D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0342" y="3146832"/>
            <a:ext cx="1686045" cy="169569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88C049-824A-29A6-2B1C-16D28A4896F8}"/>
              </a:ext>
            </a:extLst>
          </p:cNvPr>
          <p:cNvCxnSpPr/>
          <p:nvPr/>
        </p:nvCxnSpPr>
        <p:spPr>
          <a:xfrm flipH="1">
            <a:off x="1997152" y="3771266"/>
            <a:ext cx="2770975" cy="134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286FFD-2582-FB2C-8DF0-1F141D6E83BB}"/>
              </a:ext>
            </a:extLst>
          </p:cNvPr>
          <p:cNvCxnSpPr>
            <a:cxnSpLocks/>
          </p:cNvCxnSpPr>
          <p:nvPr/>
        </p:nvCxnSpPr>
        <p:spPr>
          <a:xfrm flipH="1">
            <a:off x="2074315" y="4290593"/>
            <a:ext cx="2693811" cy="2010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8A98C7-3BBC-E883-4CE4-D8413551E30F}"/>
              </a:ext>
            </a:extLst>
          </p:cNvPr>
          <p:cNvSpPr txBox="1"/>
          <p:nvPr/>
        </p:nvSpPr>
        <p:spPr>
          <a:xfrm>
            <a:off x="2204483" y="3989734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robots.txt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F2F6DB-CFCF-C292-904C-BC81E0817F5C}"/>
              </a:ext>
            </a:extLst>
          </p:cNvPr>
          <p:cNvCxnSpPr>
            <a:cxnSpLocks/>
          </p:cNvCxnSpPr>
          <p:nvPr/>
        </p:nvCxnSpPr>
        <p:spPr>
          <a:xfrm flipH="1">
            <a:off x="6792177" y="4291657"/>
            <a:ext cx="3114804" cy="22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1907CF-5C0A-7A98-234A-7BF76EA48474}"/>
              </a:ext>
            </a:extLst>
          </p:cNvPr>
          <p:cNvCxnSpPr>
            <a:cxnSpLocks/>
          </p:cNvCxnSpPr>
          <p:nvPr/>
        </p:nvCxnSpPr>
        <p:spPr>
          <a:xfrm flipH="1">
            <a:off x="6792177" y="3715510"/>
            <a:ext cx="3114804" cy="2270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1EC74D2-E74D-DFB3-3FBA-8F8D4B8475FD}"/>
              </a:ext>
            </a:extLst>
          </p:cNvPr>
          <p:cNvSpPr txBox="1"/>
          <p:nvPr/>
        </p:nvSpPr>
        <p:spPr>
          <a:xfrm>
            <a:off x="7185362" y="3356657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open robots.txt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0825B8-38A7-DAB4-5A08-5E6B43E717C1}"/>
              </a:ext>
            </a:extLst>
          </p:cNvPr>
          <p:cNvSpPr txBox="1"/>
          <p:nvPr/>
        </p:nvSpPr>
        <p:spPr>
          <a:xfrm>
            <a:off x="7185362" y="3988559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read robots.txt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27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68BC-A6A4-AB8A-4AA2-8CAE686D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67F68A-B460-CC27-9183-A73E70DFA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718" y="3169818"/>
            <a:ext cx="2743200" cy="1521975"/>
          </a:xfrm>
          <a:prstGeom prst="rect">
            <a:avLst/>
          </a:prstGeom>
        </p:spPr>
      </p:pic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EEAC04F0-04D9-D0B4-C1E7-9AD09E6D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8386" y="3148362"/>
            <a:ext cx="1555595" cy="1574180"/>
          </a:xfrm>
          <a:prstGeom prst="rect">
            <a:avLst/>
          </a:prstGeom>
        </p:spPr>
      </p:pic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416CC3F9-05F4-3643-6031-5466C393A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8386" y="4951142"/>
            <a:ext cx="1555595" cy="15741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3D8B44-A5F3-514E-C4F4-8F1991736314}"/>
              </a:ext>
            </a:extLst>
          </p:cNvPr>
          <p:cNvSpPr txBox="1"/>
          <p:nvPr/>
        </p:nvSpPr>
        <p:spPr>
          <a:xfrm>
            <a:off x="10026804" y="4599876"/>
            <a:ext cx="16262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Calibri"/>
              </a:rPr>
              <a:t>home.php</a:t>
            </a:r>
            <a:endParaRPr lang="en-US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43F4A4-780F-895B-3A3F-B272ABCFC5B3}"/>
              </a:ext>
            </a:extLst>
          </p:cNvPr>
          <p:cNvSpPr txBox="1"/>
          <p:nvPr/>
        </p:nvSpPr>
        <p:spPr>
          <a:xfrm>
            <a:off x="10026804" y="6421241"/>
            <a:ext cx="16262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style.css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C2D56A-3A96-6240-5EC3-83F8C3E1885E}"/>
              </a:ext>
            </a:extLst>
          </p:cNvPr>
          <p:cNvSpPr txBox="1"/>
          <p:nvPr/>
        </p:nvSpPr>
        <p:spPr>
          <a:xfrm>
            <a:off x="2167313" y="3430999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GET /</a:t>
            </a:r>
            <a:r>
              <a:rPr lang="en-US" err="1">
                <a:cs typeface="Calibri"/>
              </a:rPr>
              <a:t>home.php</a:t>
            </a:r>
            <a:endParaRPr lang="en-US" err="1"/>
          </a:p>
        </p:txBody>
      </p:sp>
      <p:pic>
        <p:nvPicPr>
          <p:cNvPr id="16" name="Graphic 7" descr="Internet with solid fill">
            <a:extLst>
              <a:ext uri="{FF2B5EF4-FFF2-40B4-BE49-F238E27FC236}">
                <a16:creationId xmlns:a16="http://schemas.microsoft.com/office/drawing/2014/main" id="{7686E617-E400-C041-1EEC-EAA5A5A19D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0342" y="3146832"/>
            <a:ext cx="1686045" cy="169569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88C049-824A-29A6-2B1C-16D28A4896F8}"/>
              </a:ext>
            </a:extLst>
          </p:cNvPr>
          <p:cNvCxnSpPr/>
          <p:nvPr/>
        </p:nvCxnSpPr>
        <p:spPr>
          <a:xfrm flipH="1">
            <a:off x="1997152" y="3771266"/>
            <a:ext cx="2770975" cy="134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286FFD-2582-FB2C-8DF0-1F141D6E83BB}"/>
              </a:ext>
            </a:extLst>
          </p:cNvPr>
          <p:cNvCxnSpPr>
            <a:cxnSpLocks/>
          </p:cNvCxnSpPr>
          <p:nvPr/>
        </p:nvCxnSpPr>
        <p:spPr>
          <a:xfrm flipH="1">
            <a:off x="2074315" y="4290593"/>
            <a:ext cx="2693811" cy="2010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8A98C7-3BBC-E883-4CE4-D8413551E30F}"/>
              </a:ext>
            </a:extLst>
          </p:cNvPr>
          <p:cNvSpPr txBox="1"/>
          <p:nvPr/>
        </p:nvSpPr>
        <p:spPr>
          <a:xfrm>
            <a:off x="2204483" y="3989734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result</a:t>
            </a:r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F2F6DB-CFCF-C292-904C-BC81E0817F5C}"/>
              </a:ext>
            </a:extLst>
          </p:cNvPr>
          <p:cNvCxnSpPr>
            <a:cxnSpLocks/>
          </p:cNvCxnSpPr>
          <p:nvPr/>
        </p:nvCxnSpPr>
        <p:spPr>
          <a:xfrm flipH="1">
            <a:off x="6792177" y="4291657"/>
            <a:ext cx="3114804" cy="22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1907CF-5C0A-7A98-234A-7BF76EA48474}"/>
              </a:ext>
            </a:extLst>
          </p:cNvPr>
          <p:cNvCxnSpPr>
            <a:cxnSpLocks/>
          </p:cNvCxnSpPr>
          <p:nvPr/>
        </p:nvCxnSpPr>
        <p:spPr>
          <a:xfrm flipH="1">
            <a:off x="6792177" y="3715510"/>
            <a:ext cx="3114804" cy="2270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1EC74D2-E74D-DFB3-3FBA-8F8D4B8475FD}"/>
              </a:ext>
            </a:extLst>
          </p:cNvPr>
          <p:cNvSpPr txBox="1"/>
          <p:nvPr/>
        </p:nvSpPr>
        <p:spPr>
          <a:xfrm>
            <a:off x="7185362" y="3356657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open </a:t>
            </a:r>
            <a:r>
              <a:rPr lang="en-US" err="1">
                <a:cs typeface="Calibri"/>
              </a:rPr>
              <a:t>home.php</a:t>
            </a:r>
            <a:endParaRPr lang="en-US" err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0825B8-38A7-DAB4-5A08-5E6B43E717C1}"/>
              </a:ext>
            </a:extLst>
          </p:cNvPr>
          <p:cNvSpPr txBox="1"/>
          <p:nvPr/>
        </p:nvSpPr>
        <p:spPr>
          <a:xfrm>
            <a:off x="7185362" y="3988559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read </a:t>
            </a:r>
            <a:r>
              <a:rPr lang="en-US" err="1">
                <a:cs typeface="Calibri"/>
              </a:rPr>
              <a:t>home.php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88483898-3A2F-E791-8C08-4B6F801F0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548129" y="589697"/>
            <a:ext cx="2528889" cy="1368388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25D72E-0C66-39CC-67A8-5C7B4273055A}"/>
              </a:ext>
            </a:extLst>
          </p:cNvPr>
          <p:cNvCxnSpPr>
            <a:cxnSpLocks/>
          </p:cNvCxnSpPr>
          <p:nvPr/>
        </p:nvCxnSpPr>
        <p:spPr>
          <a:xfrm flipH="1" flipV="1">
            <a:off x="6123104" y="2056244"/>
            <a:ext cx="20341" cy="1018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C43EE8-1867-2B0D-73ED-723720DF8A14}"/>
              </a:ext>
            </a:extLst>
          </p:cNvPr>
          <p:cNvCxnSpPr>
            <a:cxnSpLocks/>
          </p:cNvCxnSpPr>
          <p:nvPr/>
        </p:nvCxnSpPr>
        <p:spPr>
          <a:xfrm flipH="1" flipV="1">
            <a:off x="5407567" y="2056244"/>
            <a:ext cx="20341" cy="101807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211B7B-A010-73AD-10C8-5F514B65631E}"/>
              </a:ext>
            </a:extLst>
          </p:cNvPr>
          <p:cNvSpPr txBox="1"/>
          <p:nvPr/>
        </p:nvSpPr>
        <p:spPr>
          <a:xfrm>
            <a:off x="5739421" y="2384642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cs typeface="Calibri"/>
              </a:rPr>
              <a:t>php</a:t>
            </a:r>
            <a:r>
              <a:rPr lang="en-US">
                <a:cs typeface="Calibri"/>
              </a:rPr>
              <a:t> source code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D4AFB1-D7F9-924E-CD6A-AD3DE828E56E}"/>
              </a:ext>
            </a:extLst>
          </p:cNvPr>
          <p:cNvSpPr txBox="1"/>
          <p:nvPr/>
        </p:nvSpPr>
        <p:spPr>
          <a:xfrm>
            <a:off x="3769371" y="2384643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700879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7ED2-E30E-88E9-F535-8CF13C4D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42C8-9C11-8B69-1401-7F3B102B4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>
              <a:cs typeface="Calibri" panose="020F0502020204030204"/>
            </a:endParaRPr>
          </a:p>
          <a:p>
            <a:pPr marL="0" indent="0" algn="ctr">
              <a:buNone/>
            </a:pPr>
            <a:endParaRPr lang="en-US">
              <a:cs typeface="Calibri" panose="020F0502020204030204"/>
            </a:endParaRPr>
          </a:p>
          <a:p>
            <a:pPr marL="0" indent="0" algn="ctr">
              <a:buNone/>
            </a:pPr>
            <a:endParaRPr lang="en-US"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>
                <a:cs typeface="Calibri" panose="020F0502020204030204"/>
              </a:rPr>
              <a:t>File based code + insecure file upload = win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8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68BC-A6A4-AB8A-4AA2-8CAE686D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67F68A-B460-CC27-9183-A73E70DFA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718" y="3169818"/>
            <a:ext cx="2743200" cy="1521975"/>
          </a:xfrm>
          <a:prstGeom prst="rect">
            <a:avLst/>
          </a:prstGeom>
        </p:spPr>
      </p:pic>
      <p:pic>
        <p:nvPicPr>
          <p:cNvPr id="6" name="Graphic 6" descr="Document with solid fill">
            <a:extLst>
              <a:ext uri="{FF2B5EF4-FFF2-40B4-BE49-F238E27FC236}">
                <a16:creationId xmlns:a16="http://schemas.microsoft.com/office/drawing/2014/main" id="{B214F59C-84D2-351A-1E47-58EA60BCA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8386" y="1364167"/>
            <a:ext cx="1555595" cy="1574180"/>
          </a:xfrm>
          <a:prstGeom prst="rect">
            <a:avLst/>
          </a:prstGeom>
        </p:spPr>
      </p:pic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EEAC04F0-04D9-D0B4-C1E7-9AD09E6D76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8386" y="3148362"/>
            <a:ext cx="1555595" cy="1574180"/>
          </a:xfrm>
          <a:prstGeom prst="rect">
            <a:avLst/>
          </a:prstGeom>
        </p:spPr>
      </p:pic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416CC3F9-05F4-3643-6031-5466C393A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8386" y="4951142"/>
            <a:ext cx="1555595" cy="1574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E11679-6538-FAED-B556-75EEA78979C3}"/>
              </a:ext>
            </a:extLst>
          </p:cNvPr>
          <p:cNvSpPr txBox="1"/>
          <p:nvPr/>
        </p:nvSpPr>
        <p:spPr>
          <a:xfrm>
            <a:off x="10026804" y="2852852"/>
            <a:ext cx="16262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Calibri"/>
              </a:rPr>
              <a:t>shell.php</a:t>
            </a:r>
            <a:endParaRPr lang="en-US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3D8B44-A5F3-514E-C4F4-8F1991736314}"/>
              </a:ext>
            </a:extLst>
          </p:cNvPr>
          <p:cNvSpPr txBox="1"/>
          <p:nvPr/>
        </p:nvSpPr>
        <p:spPr>
          <a:xfrm>
            <a:off x="10026804" y="4599876"/>
            <a:ext cx="16262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Calibri"/>
              </a:rPr>
              <a:t>upload.php</a:t>
            </a:r>
            <a:endParaRPr lang="en-US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43F4A4-780F-895B-3A3F-B272ABCFC5B3}"/>
              </a:ext>
            </a:extLst>
          </p:cNvPr>
          <p:cNvSpPr txBox="1"/>
          <p:nvPr/>
        </p:nvSpPr>
        <p:spPr>
          <a:xfrm>
            <a:off x="10026804" y="6421241"/>
            <a:ext cx="16262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style.css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C2D56A-3A96-6240-5EC3-83F8C3E1885E}"/>
              </a:ext>
            </a:extLst>
          </p:cNvPr>
          <p:cNvSpPr txBox="1"/>
          <p:nvPr/>
        </p:nvSpPr>
        <p:spPr>
          <a:xfrm>
            <a:off x="2167313" y="3430999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POST /</a:t>
            </a:r>
            <a:r>
              <a:rPr lang="en-US" err="1">
                <a:cs typeface="Calibri"/>
              </a:rPr>
              <a:t>upload.php</a:t>
            </a:r>
            <a:endParaRPr lang="en-US" err="1"/>
          </a:p>
        </p:txBody>
      </p:sp>
      <p:pic>
        <p:nvPicPr>
          <p:cNvPr id="16" name="Graphic 7" descr="Internet with solid fill">
            <a:extLst>
              <a:ext uri="{FF2B5EF4-FFF2-40B4-BE49-F238E27FC236}">
                <a16:creationId xmlns:a16="http://schemas.microsoft.com/office/drawing/2014/main" id="{7686E617-E400-C041-1EEC-EAA5A5A19D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0342" y="3146832"/>
            <a:ext cx="1686045" cy="169569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88C049-824A-29A6-2B1C-16D28A4896F8}"/>
              </a:ext>
            </a:extLst>
          </p:cNvPr>
          <p:cNvCxnSpPr/>
          <p:nvPr/>
        </p:nvCxnSpPr>
        <p:spPr>
          <a:xfrm flipH="1">
            <a:off x="1997152" y="3771266"/>
            <a:ext cx="2770975" cy="134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286FFD-2582-FB2C-8DF0-1F141D6E83BB}"/>
              </a:ext>
            </a:extLst>
          </p:cNvPr>
          <p:cNvCxnSpPr>
            <a:cxnSpLocks/>
          </p:cNvCxnSpPr>
          <p:nvPr/>
        </p:nvCxnSpPr>
        <p:spPr>
          <a:xfrm flipH="1">
            <a:off x="2074315" y="4290593"/>
            <a:ext cx="2693811" cy="2010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8A98C7-3BBC-E883-4CE4-D8413551E30F}"/>
              </a:ext>
            </a:extLst>
          </p:cNvPr>
          <p:cNvSpPr txBox="1"/>
          <p:nvPr/>
        </p:nvSpPr>
        <p:spPr>
          <a:xfrm>
            <a:off x="2204483" y="3989734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OK</a:t>
            </a:r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F2F6DB-CFCF-C292-904C-BC81E0817F5C}"/>
              </a:ext>
            </a:extLst>
          </p:cNvPr>
          <p:cNvCxnSpPr>
            <a:cxnSpLocks/>
          </p:cNvCxnSpPr>
          <p:nvPr/>
        </p:nvCxnSpPr>
        <p:spPr>
          <a:xfrm flipH="1">
            <a:off x="6792177" y="4291657"/>
            <a:ext cx="3114804" cy="22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1907CF-5C0A-7A98-234A-7BF76EA48474}"/>
              </a:ext>
            </a:extLst>
          </p:cNvPr>
          <p:cNvCxnSpPr>
            <a:cxnSpLocks/>
          </p:cNvCxnSpPr>
          <p:nvPr/>
        </p:nvCxnSpPr>
        <p:spPr>
          <a:xfrm flipH="1">
            <a:off x="6792177" y="3715510"/>
            <a:ext cx="3114804" cy="2270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1EC74D2-E74D-DFB3-3FBA-8F8D4B8475FD}"/>
              </a:ext>
            </a:extLst>
          </p:cNvPr>
          <p:cNvSpPr txBox="1"/>
          <p:nvPr/>
        </p:nvSpPr>
        <p:spPr>
          <a:xfrm>
            <a:off x="7185362" y="3356657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open </a:t>
            </a:r>
            <a:r>
              <a:rPr lang="en-US" err="1">
                <a:cs typeface="Calibri"/>
              </a:rPr>
              <a:t>upload.php</a:t>
            </a:r>
            <a:endParaRPr lang="en-US" err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0825B8-38A7-DAB4-5A08-5E6B43E717C1}"/>
              </a:ext>
            </a:extLst>
          </p:cNvPr>
          <p:cNvSpPr txBox="1"/>
          <p:nvPr/>
        </p:nvSpPr>
        <p:spPr>
          <a:xfrm>
            <a:off x="7185362" y="3988559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read </a:t>
            </a:r>
            <a:r>
              <a:rPr lang="en-US" err="1">
                <a:cs typeface="Calibri"/>
              </a:rPr>
              <a:t>upload.php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88483898-3A2F-E791-8C08-4B6F801F0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4548129" y="589697"/>
            <a:ext cx="2528889" cy="1368388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25D72E-0C66-39CC-67A8-5C7B4273055A}"/>
              </a:ext>
            </a:extLst>
          </p:cNvPr>
          <p:cNvCxnSpPr>
            <a:cxnSpLocks/>
          </p:cNvCxnSpPr>
          <p:nvPr/>
        </p:nvCxnSpPr>
        <p:spPr>
          <a:xfrm flipH="1" flipV="1">
            <a:off x="6123104" y="2056244"/>
            <a:ext cx="20341" cy="1018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C43EE8-1867-2B0D-73ED-723720DF8A14}"/>
              </a:ext>
            </a:extLst>
          </p:cNvPr>
          <p:cNvCxnSpPr>
            <a:cxnSpLocks/>
          </p:cNvCxnSpPr>
          <p:nvPr/>
        </p:nvCxnSpPr>
        <p:spPr>
          <a:xfrm flipH="1" flipV="1">
            <a:off x="5407567" y="2056244"/>
            <a:ext cx="20341" cy="101807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662F32A-6AAC-2BBF-1B24-BDCEF42CE870}"/>
              </a:ext>
            </a:extLst>
          </p:cNvPr>
          <p:cNvCxnSpPr>
            <a:cxnSpLocks/>
          </p:cNvCxnSpPr>
          <p:nvPr/>
        </p:nvCxnSpPr>
        <p:spPr>
          <a:xfrm>
            <a:off x="7323616" y="1317998"/>
            <a:ext cx="2683828" cy="1017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9DA206-DCB3-60A5-FB6B-EB63E05DBF8A}"/>
              </a:ext>
            </a:extLst>
          </p:cNvPr>
          <p:cNvSpPr txBox="1"/>
          <p:nvPr/>
        </p:nvSpPr>
        <p:spPr>
          <a:xfrm rot="1260000">
            <a:off x="7501313" y="1395901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write </a:t>
            </a:r>
            <a:r>
              <a:rPr lang="en-US" err="1">
                <a:cs typeface="Calibri"/>
              </a:rPr>
              <a:t>shell.php</a:t>
            </a:r>
            <a:endParaRPr lang="en-US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639070-2364-3BE5-D4AB-A86DF377F21F}"/>
              </a:ext>
            </a:extLst>
          </p:cNvPr>
          <p:cNvSpPr txBox="1"/>
          <p:nvPr/>
        </p:nvSpPr>
        <p:spPr>
          <a:xfrm>
            <a:off x="5819337" y="2306583"/>
            <a:ext cx="24210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cs typeface="Calibri"/>
              </a:rPr>
              <a:t>php</a:t>
            </a:r>
            <a:r>
              <a:rPr lang="en-US">
                <a:cs typeface="Calibri"/>
              </a:rPr>
              <a:t> source code +</a:t>
            </a:r>
            <a:br>
              <a:rPr lang="en-US"/>
            </a:br>
            <a:r>
              <a:rPr lang="en-US">
                <a:cs typeface="Calibri"/>
              </a:rPr>
              <a:t>request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5B0E07-9453-2A06-60DD-D17FBF8BC441}"/>
              </a:ext>
            </a:extLst>
          </p:cNvPr>
          <p:cNvSpPr txBox="1"/>
          <p:nvPr/>
        </p:nvSpPr>
        <p:spPr>
          <a:xfrm>
            <a:off x="3589093" y="2371632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48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68BC-A6A4-AB8A-4AA2-8CAE686D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67F68A-B460-CC27-9183-A73E70DFA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718" y="3169818"/>
            <a:ext cx="2743200" cy="1521975"/>
          </a:xfrm>
          <a:prstGeom prst="rect">
            <a:avLst/>
          </a:prstGeom>
        </p:spPr>
      </p:pic>
      <p:pic>
        <p:nvPicPr>
          <p:cNvPr id="6" name="Graphic 6" descr="Document with solid fill">
            <a:extLst>
              <a:ext uri="{FF2B5EF4-FFF2-40B4-BE49-F238E27FC236}">
                <a16:creationId xmlns:a16="http://schemas.microsoft.com/office/drawing/2014/main" id="{B214F59C-84D2-351A-1E47-58EA60BCA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8386" y="1364167"/>
            <a:ext cx="1555595" cy="1574180"/>
          </a:xfrm>
          <a:prstGeom prst="rect">
            <a:avLst/>
          </a:prstGeom>
        </p:spPr>
      </p:pic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EEAC04F0-04D9-D0B4-C1E7-9AD09E6D76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8386" y="3148362"/>
            <a:ext cx="1555595" cy="1574180"/>
          </a:xfrm>
          <a:prstGeom prst="rect">
            <a:avLst/>
          </a:prstGeom>
        </p:spPr>
      </p:pic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416CC3F9-05F4-3643-6031-5466C393A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8386" y="4951142"/>
            <a:ext cx="1555595" cy="1574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E11679-6538-FAED-B556-75EEA78979C3}"/>
              </a:ext>
            </a:extLst>
          </p:cNvPr>
          <p:cNvSpPr txBox="1"/>
          <p:nvPr/>
        </p:nvSpPr>
        <p:spPr>
          <a:xfrm>
            <a:off x="10026804" y="2852852"/>
            <a:ext cx="16262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Calibri"/>
              </a:rPr>
              <a:t>shell.php</a:t>
            </a:r>
            <a:endParaRPr lang="en-US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3D8B44-A5F3-514E-C4F4-8F1991736314}"/>
              </a:ext>
            </a:extLst>
          </p:cNvPr>
          <p:cNvSpPr txBox="1"/>
          <p:nvPr/>
        </p:nvSpPr>
        <p:spPr>
          <a:xfrm>
            <a:off x="10026804" y="4599876"/>
            <a:ext cx="16262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cs typeface="Calibri"/>
              </a:rPr>
              <a:t>upload.php</a:t>
            </a:r>
            <a:endParaRPr lang="en-US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43F4A4-780F-895B-3A3F-B272ABCFC5B3}"/>
              </a:ext>
            </a:extLst>
          </p:cNvPr>
          <p:cNvSpPr txBox="1"/>
          <p:nvPr/>
        </p:nvSpPr>
        <p:spPr>
          <a:xfrm>
            <a:off x="10026804" y="6421241"/>
            <a:ext cx="16262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style.css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C2D56A-3A96-6240-5EC3-83F8C3E1885E}"/>
              </a:ext>
            </a:extLst>
          </p:cNvPr>
          <p:cNvSpPr txBox="1"/>
          <p:nvPr/>
        </p:nvSpPr>
        <p:spPr>
          <a:xfrm>
            <a:off x="2167313" y="3430999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POST /</a:t>
            </a:r>
            <a:r>
              <a:rPr lang="en-US" err="1">
                <a:cs typeface="Calibri"/>
              </a:rPr>
              <a:t>upload.php</a:t>
            </a:r>
            <a:endParaRPr lang="en-US" err="1"/>
          </a:p>
        </p:txBody>
      </p:sp>
      <p:pic>
        <p:nvPicPr>
          <p:cNvPr id="16" name="Graphic 7" descr="Internet with solid fill">
            <a:extLst>
              <a:ext uri="{FF2B5EF4-FFF2-40B4-BE49-F238E27FC236}">
                <a16:creationId xmlns:a16="http://schemas.microsoft.com/office/drawing/2014/main" id="{7686E617-E400-C041-1EEC-EAA5A5A19D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0342" y="3146832"/>
            <a:ext cx="1686045" cy="169569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88C049-824A-29A6-2B1C-16D28A4896F8}"/>
              </a:ext>
            </a:extLst>
          </p:cNvPr>
          <p:cNvCxnSpPr/>
          <p:nvPr/>
        </p:nvCxnSpPr>
        <p:spPr>
          <a:xfrm flipH="1">
            <a:off x="1997152" y="3771266"/>
            <a:ext cx="2770975" cy="134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286FFD-2582-FB2C-8DF0-1F141D6E83BB}"/>
              </a:ext>
            </a:extLst>
          </p:cNvPr>
          <p:cNvCxnSpPr>
            <a:cxnSpLocks/>
          </p:cNvCxnSpPr>
          <p:nvPr/>
        </p:nvCxnSpPr>
        <p:spPr>
          <a:xfrm flipH="1">
            <a:off x="2074315" y="4290593"/>
            <a:ext cx="2693811" cy="2010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8A98C7-3BBC-E883-4CE4-D8413551E30F}"/>
              </a:ext>
            </a:extLst>
          </p:cNvPr>
          <p:cNvSpPr txBox="1"/>
          <p:nvPr/>
        </p:nvSpPr>
        <p:spPr>
          <a:xfrm>
            <a:off x="2204483" y="3989734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result</a:t>
            </a:r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F2F6DB-CFCF-C292-904C-BC81E0817F5C}"/>
              </a:ext>
            </a:extLst>
          </p:cNvPr>
          <p:cNvCxnSpPr>
            <a:cxnSpLocks/>
          </p:cNvCxnSpPr>
          <p:nvPr/>
        </p:nvCxnSpPr>
        <p:spPr>
          <a:xfrm flipH="1">
            <a:off x="6792177" y="2572511"/>
            <a:ext cx="3272779" cy="1741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1907CF-5C0A-7A98-234A-7BF76EA48474}"/>
              </a:ext>
            </a:extLst>
          </p:cNvPr>
          <p:cNvCxnSpPr>
            <a:cxnSpLocks/>
          </p:cNvCxnSpPr>
          <p:nvPr/>
        </p:nvCxnSpPr>
        <p:spPr>
          <a:xfrm flipH="1">
            <a:off x="6792177" y="2005657"/>
            <a:ext cx="3272779" cy="17325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1EC74D2-E74D-DFB3-3FBA-8F8D4B8475FD}"/>
              </a:ext>
            </a:extLst>
          </p:cNvPr>
          <p:cNvSpPr txBox="1"/>
          <p:nvPr/>
        </p:nvSpPr>
        <p:spPr>
          <a:xfrm rot="19920000">
            <a:off x="7055265" y="2557487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open </a:t>
            </a:r>
            <a:r>
              <a:rPr lang="en-US" err="1">
                <a:cs typeface="Calibri"/>
              </a:rPr>
              <a:t>shell.php</a:t>
            </a:r>
            <a:endParaRPr lang="en-US" err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0825B8-38A7-DAB4-5A08-5E6B43E717C1}"/>
              </a:ext>
            </a:extLst>
          </p:cNvPr>
          <p:cNvSpPr txBox="1"/>
          <p:nvPr/>
        </p:nvSpPr>
        <p:spPr>
          <a:xfrm rot="19920000">
            <a:off x="7324752" y="3430998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read </a:t>
            </a:r>
            <a:r>
              <a:rPr lang="en-US" err="1">
                <a:cs typeface="Calibri"/>
              </a:rPr>
              <a:t>shell.php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88483898-3A2F-E791-8C08-4B6F801F0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4548129" y="589697"/>
            <a:ext cx="2528889" cy="1368388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25D72E-0C66-39CC-67A8-5C7B4273055A}"/>
              </a:ext>
            </a:extLst>
          </p:cNvPr>
          <p:cNvCxnSpPr>
            <a:cxnSpLocks/>
          </p:cNvCxnSpPr>
          <p:nvPr/>
        </p:nvCxnSpPr>
        <p:spPr>
          <a:xfrm flipH="1" flipV="1">
            <a:off x="6123104" y="2056244"/>
            <a:ext cx="20341" cy="1018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C43EE8-1867-2B0D-73ED-723720DF8A14}"/>
              </a:ext>
            </a:extLst>
          </p:cNvPr>
          <p:cNvCxnSpPr>
            <a:cxnSpLocks/>
          </p:cNvCxnSpPr>
          <p:nvPr/>
        </p:nvCxnSpPr>
        <p:spPr>
          <a:xfrm flipH="1" flipV="1">
            <a:off x="5407567" y="2056244"/>
            <a:ext cx="20341" cy="101807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639070-2364-3BE5-D4AB-A86DF377F21F}"/>
              </a:ext>
            </a:extLst>
          </p:cNvPr>
          <p:cNvSpPr txBox="1"/>
          <p:nvPr/>
        </p:nvSpPr>
        <p:spPr>
          <a:xfrm>
            <a:off x="5670654" y="2148607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malicious code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5B0E07-9453-2A06-60DD-D17FBF8BC441}"/>
              </a:ext>
            </a:extLst>
          </p:cNvPr>
          <p:cNvSpPr txBox="1"/>
          <p:nvPr/>
        </p:nvSpPr>
        <p:spPr>
          <a:xfrm>
            <a:off x="3589093" y="2371632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result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21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5596-76B8-E624-80A1-9A022B00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10631-1265-E68F-4B05-B8EA7312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7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41C3372-B9F3-719B-2756-723C48DEB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941" y="2482650"/>
            <a:ext cx="8810263" cy="18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1A2D-EBD5-ECB9-EC44-CE658515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Challenge 3: Remote Code Execution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27FCD-164A-CF31-EAC8-77C0C23A8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Run the following command on the server: "cat /</a:t>
            </a:r>
            <a:r>
              <a:rPr lang="en-US" err="1">
                <a:cs typeface="Calibri"/>
              </a:rPr>
              <a:t>etc</a:t>
            </a:r>
            <a:r>
              <a:rPr lang="en-US">
                <a:cs typeface="Calibri"/>
              </a:rPr>
              <a:t>/passwd"</a:t>
            </a:r>
          </a:p>
          <a:p>
            <a:r>
              <a:rPr lang="en-US">
                <a:cs typeface="Calibri"/>
              </a:rPr>
              <a:t>Bonus: Get a shell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7C41F0-D2D6-8BB4-6F06-5D5E99D4092B}"/>
              </a:ext>
            </a:extLst>
          </p:cNvPr>
          <p:cNvSpPr txBox="1">
            <a:spLocks/>
          </p:cNvSpPr>
          <p:nvPr/>
        </p:nvSpPr>
        <p:spPr>
          <a:xfrm>
            <a:off x="3648540" y="6187843"/>
            <a:ext cx="4895850" cy="3794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>
                <a:cs typeface="Calibri"/>
              </a:rPr>
              <a:t>http://</a:t>
            </a:r>
            <a:r>
              <a:rPr lang="en-US">
                <a:ea typeface="+mn-lt"/>
                <a:cs typeface="+mn-lt"/>
              </a:rPr>
              <a:t>workshop.studsec.nl/supersecretfileuploader.php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73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4CE8-672C-6A02-53B3-99CFA336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ACB947B9-8290-C4D4-2CDF-EDD92271B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45" r="18921" b="-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07975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A7AF42-121C-C6A7-2476-75D8EC8777AE}"/>
              </a:ext>
            </a:extLst>
          </p:cNvPr>
          <p:cNvSpPr txBox="1"/>
          <p:nvPr/>
        </p:nvSpPr>
        <p:spPr>
          <a:xfrm>
            <a:off x="6153874" y="3356658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Request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6B270-1A51-E14A-D008-B003E510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Overview part 2</a:t>
            </a:r>
          </a:p>
        </p:txBody>
      </p:sp>
      <p:pic>
        <p:nvPicPr>
          <p:cNvPr id="18" name="Graphic 18" descr="Database with solid fill">
            <a:extLst>
              <a:ext uri="{FF2B5EF4-FFF2-40B4-BE49-F238E27FC236}">
                <a16:creationId xmlns:a16="http://schemas.microsoft.com/office/drawing/2014/main" id="{06EE5FFA-2F9C-2514-4695-08E7C50DB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341" y="1759072"/>
            <a:ext cx="1213412" cy="1165184"/>
          </a:xfrm>
        </p:spPr>
      </p:pic>
      <p:pic>
        <p:nvPicPr>
          <p:cNvPr id="7" name="Graphic 4" descr="Computer with solid fill">
            <a:extLst>
              <a:ext uri="{FF2B5EF4-FFF2-40B4-BE49-F238E27FC236}">
                <a16:creationId xmlns:a16="http://schemas.microsoft.com/office/drawing/2014/main" id="{474FCE06-7D56-6846-980D-6FD938034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3737" y="3126130"/>
            <a:ext cx="1628172" cy="1637817"/>
          </a:xfrm>
          <a:prstGeom prst="rect">
            <a:avLst/>
          </a:prstGeom>
        </p:spPr>
      </p:pic>
      <p:pic>
        <p:nvPicPr>
          <p:cNvPr id="9" name="Graphic 7" descr="Internet with solid fill">
            <a:extLst>
              <a:ext uri="{FF2B5EF4-FFF2-40B4-BE49-F238E27FC236}">
                <a16:creationId xmlns:a16="http://schemas.microsoft.com/office/drawing/2014/main" id="{4A719C0F-64AF-8775-1814-C5E62ADBF1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8294" y="3184003"/>
            <a:ext cx="1686045" cy="169569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09C2EB-E631-220A-7069-ABDE3E104C9D}"/>
              </a:ext>
            </a:extLst>
          </p:cNvPr>
          <p:cNvCxnSpPr/>
          <p:nvPr/>
        </p:nvCxnSpPr>
        <p:spPr>
          <a:xfrm flipH="1">
            <a:off x="6020884" y="3743389"/>
            <a:ext cx="2770975" cy="13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A04809-AC9A-B007-F08B-E94C98CC3532}"/>
              </a:ext>
            </a:extLst>
          </p:cNvPr>
          <p:cNvCxnSpPr>
            <a:cxnSpLocks/>
          </p:cNvCxnSpPr>
          <p:nvPr/>
        </p:nvCxnSpPr>
        <p:spPr>
          <a:xfrm flipH="1">
            <a:off x="6098047" y="4262716"/>
            <a:ext cx="2693811" cy="201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7DF99E-1D5D-798F-25F4-C898530CA12F}"/>
              </a:ext>
            </a:extLst>
          </p:cNvPr>
          <p:cNvSpPr txBox="1"/>
          <p:nvPr/>
        </p:nvSpPr>
        <p:spPr>
          <a:xfrm>
            <a:off x="6153873" y="3896809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Response</a:t>
            </a:r>
            <a:endParaRPr lang="en-US"/>
          </a:p>
        </p:txBody>
      </p:sp>
      <p:pic>
        <p:nvPicPr>
          <p:cNvPr id="19" name="Graphic 19" descr="Bar chart with solid fill">
            <a:extLst>
              <a:ext uri="{FF2B5EF4-FFF2-40B4-BE49-F238E27FC236}">
                <a16:creationId xmlns:a16="http://schemas.microsoft.com/office/drawing/2014/main" id="{0EAFBA1C-C43B-4578-D27F-45F3DD975F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5306" y="4534383"/>
            <a:ext cx="1223058" cy="1232703"/>
          </a:xfrm>
          <a:prstGeom prst="rect">
            <a:avLst/>
          </a:prstGeom>
        </p:spPr>
      </p:pic>
      <p:pic>
        <p:nvPicPr>
          <p:cNvPr id="20" name="Graphic 20" descr="Lock with solid fill">
            <a:extLst>
              <a:ext uri="{FF2B5EF4-FFF2-40B4-BE49-F238E27FC236}">
                <a16:creationId xmlns:a16="http://schemas.microsoft.com/office/drawing/2014/main" id="{8ACDCACE-B6ED-CEEA-310D-5063FA43E7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5307" y="3126130"/>
            <a:ext cx="1223058" cy="1203766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CC3CE-3009-CC4D-FFA1-6D64DA32643C}"/>
              </a:ext>
            </a:extLst>
          </p:cNvPr>
          <p:cNvCxnSpPr>
            <a:cxnSpLocks/>
          </p:cNvCxnSpPr>
          <p:nvPr/>
        </p:nvCxnSpPr>
        <p:spPr>
          <a:xfrm flipH="1">
            <a:off x="2066199" y="4436115"/>
            <a:ext cx="1911754" cy="731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84F16F-1E46-5151-484A-8106B74EE997}"/>
              </a:ext>
            </a:extLst>
          </p:cNvPr>
          <p:cNvCxnSpPr>
            <a:cxnSpLocks/>
          </p:cNvCxnSpPr>
          <p:nvPr/>
        </p:nvCxnSpPr>
        <p:spPr>
          <a:xfrm flipH="1" flipV="1">
            <a:off x="2066199" y="2466491"/>
            <a:ext cx="1931046" cy="918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FF2367-7EF9-0FE9-A114-B26BB067A8A2}"/>
              </a:ext>
            </a:extLst>
          </p:cNvPr>
          <p:cNvCxnSpPr>
            <a:cxnSpLocks/>
          </p:cNvCxnSpPr>
          <p:nvPr/>
        </p:nvCxnSpPr>
        <p:spPr>
          <a:xfrm flipH="1">
            <a:off x="2008324" y="3944191"/>
            <a:ext cx="1988921" cy="36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24A09D-B6B3-04C1-CB7F-3C4EAD28C5F7}"/>
              </a:ext>
            </a:extLst>
          </p:cNvPr>
          <p:cNvCxnSpPr>
            <a:cxnSpLocks/>
          </p:cNvCxnSpPr>
          <p:nvPr/>
        </p:nvCxnSpPr>
        <p:spPr>
          <a:xfrm>
            <a:off x="2087424" y="2670977"/>
            <a:ext cx="1927180" cy="885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0B77BE-DFCF-7917-795C-BBBC356DAC70}"/>
              </a:ext>
            </a:extLst>
          </p:cNvPr>
          <p:cNvCxnSpPr>
            <a:cxnSpLocks/>
          </p:cNvCxnSpPr>
          <p:nvPr/>
        </p:nvCxnSpPr>
        <p:spPr>
          <a:xfrm flipV="1">
            <a:off x="1971677" y="3739706"/>
            <a:ext cx="2062217" cy="21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56EA62-B379-6E3A-2198-70500C7EC364}"/>
              </a:ext>
            </a:extLst>
          </p:cNvPr>
          <p:cNvCxnSpPr>
            <a:cxnSpLocks/>
          </p:cNvCxnSpPr>
          <p:nvPr/>
        </p:nvCxnSpPr>
        <p:spPr>
          <a:xfrm flipV="1">
            <a:off x="2087421" y="4530644"/>
            <a:ext cx="1946473" cy="773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58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9A2A-6CA8-4945-E499-6FEFD311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Burp guide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49011-C379-1E7B-F127-A418435FB2B9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Go to the proxy tab and hit "Open Browser"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94CCCCF-3827-4489-1470-98008CB88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862" y="1802158"/>
            <a:ext cx="6019331" cy="32504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71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26F2-372D-37C8-17B7-DF17431B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Burp guide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CAB233-2226-04B7-B7DC-60ABE404F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41" y="1695527"/>
            <a:ext cx="8048718" cy="4351338"/>
          </a:xfrm>
        </p:spPr>
      </p:pic>
    </p:spTree>
    <p:extLst>
      <p:ext uri="{BB962C8B-B14F-4D97-AF65-F5344CB8AC3E}">
        <p14:creationId xmlns:p14="http://schemas.microsoft.com/office/powerpoint/2010/main" val="266838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6F4AA43D-56E2-A08A-26AD-348D7A109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905125"/>
            <a:ext cx="1371600" cy="1333500"/>
          </a:xfrm>
          <a:prstGeom prst="rect">
            <a:avLst/>
          </a:prstGeom>
        </p:spPr>
      </p:pic>
      <p:pic>
        <p:nvPicPr>
          <p:cNvPr id="4" name="Graphic 4" descr="Computer with solid fill">
            <a:extLst>
              <a:ext uri="{FF2B5EF4-FFF2-40B4-BE49-F238E27FC236}">
                <a16:creationId xmlns:a16="http://schemas.microsoft.com/office/drawing/2014/main" id="{3F8787C0-CD10-17A5-6CB2-7245613FF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9864" y="3145421"/>
            <a:ext cx="1628172" cy="1637817"/>
          </a:xfrm>
          <a:prstGeom prst="rect">
            <a:avLst/>
          </a:prstGeom>
        </p:spPr>
      </p:pic>
      <p:pic>
        <p:nvPicPr>
          <p:cNvPr id="7" name="Graphic 7" descr="Internet with solid fill">
            <a:extLst>
              <a:ext uri="{FF2B5EF4-FFF2-40B4-BE49-F238E27FC236}">
                <a16:creationId xmlns:a16="http://schemas.microsoft.com/office/drawing/2014/main" id="{7DF8260F-B040-7350-5562-0143BBBCC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8294" y="3184003"/>
            <a:ext cx="1686045" cy="16956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DEBD4D-690E-ED98-7437-0B8D5CF4D428}"/>
              </a:ext>
            </a:extLst>
          </p:cNvPr>
          <p:cNvCxnSpPr/>
          <p:nvPr/>
        </p:nvCxnSpPr>
        <p:spPr>
          <a:xfrm flipH="1">
            <a:off x="6695833" y="3674117"/>
            <a:ext cx="2008570" cy="7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166A26-84EA-5EE0-88A5-093A5F79D868}"/>
              </a:ext>
            </a:extLst>
          </p:cNvPr>
          <p:cNvSpPr txBox="1"/>
          <p:nvPr/>
        </p:nvSpPr>
        <p:spPr>
          <a:xfrm>
            <a:off x="6605648" y="3242358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Request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24148B-5F9D-87A8-EE95-3B0E499BC8D8}"/>
              </a:ext>
            </a:extLst>
          </p:cNvPr>
          <p:cNvCxnSpPr>
            <a:cxnSpLocks/>
          </p:cNvCxnSpPr>
          <p:nvPr/>
        </p:nvCxnSpPr>
        <p:spPr>
          <a:xfrm flipH="1" flipV="1">
            <a:off x="3628782" y="4328086"/>
            <a:ext cx="5085145" cy="192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946AF7-F340-2554-3B62-FA499DC3D9FB}"/>
              </a:ext>
            </a:extLst>
          </p:cNvPr>
          <p:cNvSpPr txBox="1"/>
          <p:nvPr/>
        </p:nvSpPr>
        <p:spPr>
          <a:xfrm>
            <a:off x="4957822" y="4382825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Response</a:t>
            </a:r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6E7193-1E42-C10A-2A7D-28A5CF602BE4}"/>
              </a:ext>
            </a:extLst>
          </p:cNvPr>
          <p:cNvCxnSpPr>
            <a:cxnSpLocks/>
          </p:cNvCxnSpPr>
          <p:nvPr/>
        </p:nvCxnSpPr>
        <p:spPr>
          <a:xfrm flipH="1">
            <a:off x="3628782" y="3674117"/>
            <a:ext cx="2008570" cy="7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5DAEA6-6D34-D6EE-A35F-2F9B38B14F38}"/>
              </a:ext>
            </a:extLst>
          </p:cNvPr>
          <p:cNvSpPr txBox="1"/>
          <p:nvPr/>
        </p:nvSpPr>
        <p:spPr>
          <a:xfrm>
            <a:off x="3290947" y="3251883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Request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B4E48-91B6-1EEA-5D31-6C71DDA3665A}"/>
              </a:ext>
            </a:extLst>
          </p:cNvPr>
          <p:cNvSpPr txBox="1"/>
          <p:nvPr/>
        </p:nvSpPr>
        <p:spPr>
          <a:xfrm>
            <a:off x="4957822" y="2813733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Burp</a:t>
            </a:r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FD445AF-70D5-CF48-A3EC-D4FC5D1A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9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4" descr="Computer with solid fill">
            <a:extLst>
              <a:ext uri="{FF2B5EF4-FFF2-40B4-BE49-F238E27FC236}">
                <a16:creationId xmlns:a16="http://schemas.microsoft.com/office/drawing/2014/main" id="{3F8787C0-CD10-17A5-6CB2-7245613F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9864" y="3145421"/>
            <a:ext cx="1628172" cy="1637817"/>
          </a:xfrm>
          <a:prstGeom prst="rect">
            <a:avLst/>
          </a:prstGeom>
        </p:spPr>
      </p:pic>
      <p:pic>
        <p:nvPicPr>
          <p:cNvPr id="7" name="Graphic 7" descr="Internet with solid fill">
            <a:extLst>
              <a:ext uri="{FF2B5EF4-FFF2-40B4-BE49-F238E27FC236}">
                <a16:creationId xmlns:a16="http://schemas.microsoft.com/office/drawing/2014/main" id="{7DF8260F-B040-7350-5562-0143BBBCC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8294" y="3184003"/>
            <a:ext cx="1686045" cy="16956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DEBD4D-690E-ED98-7437-0B8D5CF4D428}"/>
              </a:ext>
            </a:extLst>
          </p:cNvPr>
          <p:cNvCxnSpPr>
            <a:cxnSpLocks/>
          </p:cNvCxnSpPr>
          <p:nvPr/>
        </p:nvCxnSpPr>
        <p:spPr>
          <a:xfrm flipH="1">
            <a:off x="3628782" y="3674117"/>
            <a:ext cx="5075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166A26-84EA-5EE0-88A5-093A5F79D868}"/>
              </a:ext>
            </a:extLst>
          </p:cNvPr>
          <p:cNvSpPr txBox="1"/>
          <p:nvPr/>
        </p:nvSpPr>
        <p:spPr>
          <a:xfrm>
            <a:off x="7246670" y="3212097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Request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24148B-5F9D-87A8-EE95-3B0E499BC8D8}"/>
              </a:ext>
            </a:extLst>
          </p:cNvPr>
          <p:cNvCxnSpPr>
            <a:cxnSpLocks/>
          </p:cNvCxnSpPr>
          <p:nvPr/>
        </p:nvCxnSpPr>
        <p:spPr>
          <a:xfrm flipH="1" flipV="1">
            <a:off x="3628782" y="4328086"/>
            <a:ext cx="5085145" cy="192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946AF7-F340-2554-3B62-FA499DC3D9FB}"/>
              </a:ext>
            </a:extLst>
          </p:cNvPr>
          <p:cNvSpPr txBox="1"/>
          <p:nvPr/>
        </p:nvSpPr>
        <p:spPr>
          <a:xfrm>
            <a:off x="4957822" y="4382825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Response</a:t>
            </a:r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FD445AF-70D5-CF48-A3EC-D4FC5D1A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4" descr="Logo&#10;&#10;Description automatically generated">
            <a:extLst>
              <a:ext uri="{FF2B5EF4-FFF2-40B4-BE49-F238E27FC236}">
                <a16:creationId xmlns:a16="http://schemas.microsoft.com/office/drawing/2014/main" id="{938DC33D-5439-20BA-ECB3-5125316C7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2941776"/>
            <a:ext cx="1371600" cy="1333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CDA0BB-8064-DCEE-0E07-5F0C25F9A608}"/>
              </a:ext>
            </a:extLst>
          </p:cNvPr>
          <p:cNvSpPr txBox="1"/>
          <p:nvPr/>
        </p:nvSpPr>
        <p:spPr>
          <a:xfrm>
            <a:off x="4885481" y="2781636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Burp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801780-8CE0-3249-9B64-B4606E4E9DBA}"/>
              </a:ext>
            </a:extLst>
          </p:cNvPr>
          <p:cNvSpPr txBox="1"/>
          <p:nvPr/>
        </p:nvSpPr>
        <p:spPr>
          <a:xfrm>
            <a:off x="7246670" y="3259270"/>
            <a:ext cx="2421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Request</a:t>
            </a:r>
            <a:endParaRPr lang="en-US"/>
          </a:p>
        </p:txBody>
      </p:sp>
      <p:pic>
        <p:nvPicPr>
          <p:cNvPr id="24" name="Graphic 23" descr="User outline">
            <a:extLst>
              <a:ext uri="{FF2B5EF4-FFF2-40B4-BE49-F238E27FC236}">
                <a16:creationId xmlns:a16="http://schemas.microsoft.com/office/drawing/2014/main" id="{2B7095EE-A472-D4DD-21DD-7182437067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40544" y="1800917"/>
            <a:ext cx="671504" cy="671504"/>
          </a:xfrm>
          <a:prstGeom prst="rect">
            <a:avLst/>
          </a:prstGeom>
        </p:spPr>
      </p:pic>
      <p:pic>
        <p:nvPicPr>
          <p:cNvPr id="26" name="Graphic 25" descr="Hammer outline">
            <a:extLst>
              <a:ext uri="{FF2B5EF4-FFF2-40B4-BE49-F238E27FC236}">
                <a16:creationId xmlns:a16="http://schemas.microsoft.com/office/drawing/2014/main" id="{EF9EE7F2-A272-4235-BACB-D5424AE3A4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6095999" y="1876826"/>
            <a:ext cx="574566" cy="57456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04CB2D7-C656-42C9-07E0-3E70B6ADE247}"/>
              </a:ext>
            </a:extLst>
          </p:cNvPr>
          <p:cNvSpPr txBox="1"/>
          <p:nvPr/>
        </p:nvSpPr>
        <p:spPr>
          <a:xfrm>
            <a:off x="5056614" y="2029171"/>
            <a:ext cx="141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Mal request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10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08 0.00116 L -0.39362 -0.00579 " pathEditMode="relative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01204 L -0.19427 0.01621 L -0.19492 -0.19699 " pathEditMode="relative" ptsTypes="A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0.00162 L 0.00833 0.1956 L -0.1711 0.19421 " pathEditMode="relative" ptsTypes="AAA">
                                      <p:cBhvr>
                                        <p:cTn id="5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7" grpId="0"/>
      <p:bldP spid="22" grpId="0"/>
      <p:bldP spid="22" grpId="1"/>
      <p:bldP spid="22" grpId="2"/>
      <p:bldP spid="28" grpId="0"/>
      <p:bldP spid="28" grpId="1"/>
      <p:bldP spid="28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846A-F9AB-9837-DD1A-7DAEDF72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Burp guide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2E0DD-85C3-F389-8372-237E352A4DB3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Now when you make a request, it should appear in the interceptor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*Make sure to turn intercept on</a:t>
            </a:r>
            <a:endParaRPr lang="en-US" sz="2000">
              <a:cs typeface="Calibri" panose="020F0502020204030204"/>
            </a:endParaRP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8B2009-30E9-138E-30CB-827FC16F7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862" y="1802158"/>
            <a:ext cx="6019331" cy="32504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2274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31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Web Security 101</vt:lpstr>
      <vt:lpstr>Overview part 1: Client-Server model</vt:lpstr>
      <vt:lpstr>PowerPoint Presentation</vt:lpstr>
      <vt:lpstr>Overview part 2</vt:lpstr>
      <vt:lpstr>Burp guide</vt:lpstr>
      <vt:lpstr>Burp guide</vt:lpstr>
      <vt:lpstr>PowerPoint Presentation</vt:lpstr>
      <vt:lpstr>PowerPoint Presentation</vt:lpstr>
      <vt:lpstr>Burp guide</vt:lpstr>
      <vt:lpstr>Burp guide</vt:lpstr>
      <vt:lpstr>PowerPoint Presentation</vt:lpstr>
      <vt:lpstr>Challenge 1: Frontend Validation</vt:lpstr>
      <vt:lpstr>Challenge 1: Frontend Validation</vt:lpstr>
      <vt:lpstr>Challenge 2: SQL injection</vt:lpstr>
      <vt:lpstr>Challenge 2: SQL injection</vt:lpstr>
      <vt:lpstr>Challenge 2: SQL injection</vt:lpstr>
      <vt:lpstr>Challenge 2: SQL injection</vt:lpstr>
      <vt:lpstr>Challenge 2: SQL injection</vt:lpstr>
      <vt:lpstr>Challenge 2: SQL injection</vt:lpstr>
      <vt:lpstr>PowerPoint Presentation</vt:lpstr>
      <vt:lpstr>Challenge 2: SQL injection</vt:lpstr>
      <vt:lpstr>Challenge 3: Remote Code Execution</vt:lpstr>
      <vt:lpstr>Challenge 3: Remote Code Execution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 3: Remote Code Execution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</dc:title>
  <dc:creator>Philip C</dc:creator>
  <cp:revision>1</cp:revision>
  <dcterms:created xsi:type="dcterms:W3CDTF">2022-10-04T10:25:37Z</dcterms:created>
  <dcterms:modified xsi:type="dcterms:W3CDTF">2022-10-17T16:25:06Z</dcterms:modified>
</cp:coreProperties>
</file>