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55ff9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55ff9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455ff98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455ff98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455ff98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455ff98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455ff98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455ff98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455ff98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455ff98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455ff98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455ff98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455ff9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455ff9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455ff9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455ff9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455ff98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455ff98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455ff9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455ff9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455ff9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455ff9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55ff98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55ff98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455ff98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455ff98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455ff98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455ff98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4048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