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290D-CC83-4D23-A75A-D52C2165DF08}" type="datetimeFigureOut">
              <a:rPr lang="en-IN" smtClean="0"/>
              <a:t>01-09-2018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C23B-639B-4E98-950B-AC8D57C24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C23B-639B-4E98-950B-AC8D57C242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9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74221"/>
            <a:ext cx="8001000" cy="77766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Student Welfare Portal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600" u="sng" dirty="0" smtClean="0">
                <a:solidFill>
                  <a:schemeClr val="bg1"/>
                </a:solidFill>
              </a:rPr>
              <a:t>Team Members: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G Arshad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Kaustubh Pandey</a:t>
            </a:r>
          </a:p>
          <a:p>
            <a:r>
              <a:rPr lang="en-IN" dirty="0">
                <a:solidFill>
                  <a:schemeClr val="bg1"/>
                </a:solidFill>
              </a:rPr>
              <a:t>Rishav Chandra Varma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Vishal Prasad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Wasim Ishaq Khan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169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62"/>
            <a:ext cx="12068175" cy="6821438"/>
          </a:xfrm>
          <a:prstGeom prst="rect">
            <a:avLst/>
          </a:prstGeom>
          <a:effectLst>
            <a:outerShdw dist="50800" dir="5400000" sx="155000" sy="155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2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47021" cy="60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1" y="124492"/>
            <a:ext cx="11290925" cy="66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00"/>
            <a:ext cx="12192000" cy="61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4" y="-68367"/>
            <a:ext cx="11964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776" y="1641582"/>
            <a:ext cx="4708185" cy="4777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 You All !!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23</Words>
  <Application>Microsoft Office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Student Welfare Portal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All !!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Welfare Portal</dc:title>
  <dc:creator>RISHAV</dc:creator>
  <cp:lastModifiedBy>RISHAV</cp:lastModifiedBy>
  <cp:revision>12</cp:revision>
  <dcterms:created xsi:type="dcterms:W3CDTF">2018-08-27T02:37:26Z</dcterms:created>
  <dcterms:modified xsi:type="dcterms:W3CDTF">2018-09-01T02:58:31Z</dcterms:modified>
</cp:coreProperties>
</file>