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76" r:id="rId3"/>
    <p:sldId id="277" r:id="rId4"/>
    <p:sldId id="259" r:id="rId5"/>
    <p:sldId id="260" r:id="rId6"/>
    <p:sldId id="261" r:id="rId7"/>
    <p:sldId id="262" r:id="rId8"/>
    <p:sldId id="263" r:id="rId9"/>
    <p:sldId id="278" r:id="rId10"/>
    <p:sldId id="265" r:id="rId11"/>
    <p:sldId id="279" r:id="rId12"/>
    <p:sldId id="280" r:id="rId13"/>
    <p:sldId id="281" r:id="rId14"/>
    <p:sldId id="269" r:id="rId15"/>
    <p:sldId id="270" r:id="rId16"/>
    <p:sldId id="271" r:id="rId17"/>
    <p:sldId id="282" r:id="rId18"/>
    <p:sldId id="273" r:id="rId19"/>
    <p:sldId id="274" r:id="rId20"/>
    <p:sldId id="283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B884E-2B33-410D-8C04-0996861DD36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A348EC30-BA2D-40D8-BD78-D6771D0A5883}">
      <dgm:prSet custT="1"/>
      <dgm:spPr/>
      <dgm:t>
        <a:bodyPr/>
        <a:lstStyle/>
        <a:p>
          <a:pPr rtl="0"/>
          <a:r>
            <a:rPr lang="en-US" sz="3200" dirty="0" smtClean="0"/>
            <a:t>Planning</a:t>
          </a:r>
          <a:endParaRPr lang="ru-RU" sz="3200" dirty="0"/>
        </a:p>
      </dgm:t>
    </dgm:pt>
    <dgm:pt modelId="{6B8FFC3A-D7CA-4086-AF79-05576C7F85A6}" type="parTrans" cxnId="{EFEAAA85-4C72-43CB-A587-D1D769000D4E}">
      <dgm:prSet/>
      <dgm:spPr/>
      <dgm:t>
        <a:bodyPr/>
        <a:lstStyle/>
        <a:p>
          <a:endParaRPr lang="ru-RU"/>
        </a:p>
      </dgm:t>
    </dgm:pt>
    <dgm:pt modelId="{0E9DAF67-AA13-4EC3-BE61-05BB8131A0DB}" type="sibTrans" cxnId="{EFEAAA85-4C72-43CB-A587-D1D769000D4E}">
      <dgm:prSet/>
      <dgm:spPr/>
      <dgm:t>
        <a:bodyPr/>
        <a:lstStyle/>
        <a:p>
          <a:endParaRPr lang="ru-RU"/>
        </a:p>
      </dgm:t>
    </dgm:pt>
    <dgm:pt modelId="{6485C45E-B128-43CA-BD5D-20DB919E2CBC}">
      <dgm:prSet custT="1"/>
      <dgm:spPr/>
      <dgm:t>
        <a:bodyPr/>
        <a:lstStyle/>
        <a:p>
          <a:pPr rtl="0"/>
          <a:r>
            <a:rPr lang="en-US" sz="3200" smtClean="0"/>
            <a:t>Developing and maintaining standard</a:t>
          </a:r>
          <a:endParaRPr lang="ru-RU" sz="3200"/>
        </a:p>
      </dgm:t>
    </dgm:pt>
    <dgm:pt modelId="{9E5E0C27-F7F8-475E-98EA-3E30293DC925}" type="parTrans" cxnId="{2D717A4C-3349-412C-B421-5DDEBA383604}">
      <dgm:prSet/>
      <dgm:spPr/>
      <dgm:t>
        <a:bodyPr/>
        <a:lstStyle/>
        <a:p>
          <a:endParaRPr lang="ru-RU"/>
        </a:p>
      </dgm:t>
    </dgm:pt>
    <dgm:pt modelId="{10AA6ADD-B36E-4920-9F18-36FE5E127BF4}" type="sibTrans" cxnId="{2D717A4C-3349-412C-B421-5DDEBA383604}">
      <dgm:prSet/>
      <dgm:spPr/>
      <dgm:t>
        <a:bodyPr/>
        <a:lstStyle/>
        <a:p>
          <a:endParaRPr lang="ru-RU"/>
        </a:p>
      </dgm:t>
    </dgm:pt>
    <dgm:pt modelId="{DAB245F9-9038-4307-AC9F-D8C61A5F3406}">
      <dgm:prSet custT="1"/>
      <dgm:spPr/>
      <dgm:t>
        <a:bodyPr/>
        <a:lstStyle/>
        <a:p>
          <a:pPr rtl="0"/>
          <a:r>
            <a:rPr lang="en-US" sz="3200" smtClean="0"/>
            <a:t>Developing policy &amp; procedure</a:t>
          </a:r>
          <a:endParaRPr lang="ru-RU" sz="3200"/>
        </a:p>
      </dgm:t>
    </dgm:pt>
    <dgm:pt modelId="{305B0E71-503F-4961-975B-CBA0C6750A20}" type="parTrans" cxnId="{0B4D9110-44D9-4602-9279-D8FD51203F8B}">
      <dgm:prSet/>
      <dgm:spPr/>
      <dgm:t>
        <a:bodyPr/>
        <a:lstStyle/>
        <a:p>
          <a:endParaRPr lang="ru-RU"/>
        </a:p>
      </dgm:t>
    </dgm:pt>
    <dgm:pt modelId="{109BDC15-A3E8-4498-B1F4-59593EA3E117}" type="sibTrans" cxnId="{0B4D9110-44D9-4602-9279-D8FD51203F8B}">
      <dgm:prSet/>
      <dgm:spPr/>
      <dgm:t>
        <a:bodyPr/>
        <a:lstStyle/>
        <a:p>
          <a:endParaRPr lang="ru-RU"/>
        </a:p>
      </dgm:t>
    </dgm:pt>
    <dgm:pt modelId="{0787352B-0C71-4072-8246-8993C3551E10}">
      <dgm:prSet custT="1"/>
      <dgm:spPr/>
      <dgm:t>
        <a:bodyPr/>
        <a:lstStyle/>
        <a:p>
          <a:pPr rtl="0"/>
          <a:r>
            <a:rPr lang="en-US" sz="3200" smtClean="0"/>
            <a:t>Design conceptual and logical database</a:t>
          </a:r>
          <a:endParaRPr lang="ru-RU" sz="3200"/>
        </a:p>
      </dgm:t>
    </dgm:pt>
    <dgm:pt modelId="{DBB7E05C-1258-4740-9904-DA862E70C1B3}" type="parTrans" cxnId="{36F1FF67-209C-4246-883C-D0F0C07BD973}">
      <dgm:prSet/>
      <dgm:spPr/>
      <dgm:t>
        <a:bodyPr/>
        <a:lstStyle/>
        <a:p>
          <a:endParaRPr lang="ru-RU"/>
        </a:p>
      </dgm:t>
    </dgm:pt>
    <dgm:pt modelId="{233EDD09-F311-4528-8EA1-C081E79D3C00}" type="sibTrans" cxnId="{36F1FF67-209C-4246-883C-D0F0C07BD973}">
      <dgm:prSet/>
      <dgm:spPr/>
      <dgm:t>
        <a:bodyPr/>
        <a:lstStyle/>
        <a:p>
          <a:endParaRPr lang="ru-RU"/>
        </a:p>
      </dgm:t>
    </dgm:pt>
    <dgm:pt modelId="{9B740C24-656D-438B-9B64-D5B5603AF977}" type="pres">
      <dgm:prSet presAssocID="{2FBB884E-2B33-410D-8C04-0996861DD367}" presName="Name0" presStyleCnt="0">
        <dgm:presLayoutVars>
          <dgm:chMax/>
          <dgm:chPref/>
          <dgm:dir/>
        </dgm:presLayoutVars>
      </dgm:prSet>
      <dgm:spPr/>
    </dgm:pt>
    <dgm:pt modelId="{1ECF9F6A-A3A4-473D-AE82-551F5D6D98C2}" type="pres">
      <dgm:prSet presAssocID="{A348EC30-BA2D-40D8-BD78-D6771D0A5883}" presName="parenttextcomposite" presStyleCnt="0"/>
      <dgm:spPr/>
    </dgm:pt>
    <dgm:pt modelId="{B696415C-5770-462D-BDEC-18D89AA23D9C}" type="pres">
      <dgm:prSet presAssocID="{A348EC30-BA2D-40D8-BD78-D6771D0A5883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35EE4CB3-8B61-408C-9B8C-9802BC02D272}" type="pres">
      <dgm:prSet presAssocID="{A348EC30-BA2D-40D8-BD78-D6771D0A5883}" presName="parallelogramComposite" presStyleCnt="0"/>
      <dgm:spPr/>
    </dgm:pt>
    <dgm:pt modelId="{A2F38C0C-B6E6-406F-A600-2F499C66CCD9}" type="pres">
      <dgm:prSet presAssocID="{A348EC30-BA2D-40D8-BD78-D6771D0A5883}" presName="parallelogram1" presStyleLbl="alignNode1" presStyleIdx="0" presStyleCnt="28"/>
      <dgm:spPr/>
    </dgm:pt>
    <dgm:pt modelId="{C54738E4-4BB4-4001-9F73-96EEAAE6CB45}" type="pres">
      <dgm:prSet presAssocID="{A348EC30-BA2D-40D8-BD78-D6771D0A5883}" presName="parallelogram2" presStyleLbl="alignNode1" presStyleIdx="1" presStyleCnt="28"/>
      <dgm:spPr/>
    </dgm:pt>
    <dgm:pt modelId="{8F61B716-CEF3-4E95-8AD2-C911380BD687}" type="pres">
      <dgm:prSet presAssocID="{A348EC30-BA2D-40D8-BD78-D6771D0A5883}" presName="parallelogram3" presStyleLbl="alignNode1" presStyleIdx="2" presStyleCnt="28"/>
      <dgm:spPr/>
    </dgm:pt>
    <dgm:pt modelId="{7E342507-1D49-4F7B-933D-FA7EAED2F227}" type="pres">
      <dgm:prSet presAssocID="{A348EC30-BA2D-40D8-BD78-D6771D0A5883}" presName="parallelogram4" presStyleLbl="alignNode1" presStyleIdx="3" presStyleCnt="28"/>
      <dgm:spPr/>
    </dgm:pt>
    <dgm:pt modelId="{FB64AA10-B119-49E2-8931-35DE5CC00ABD}" type="pres">
      <dgm:prSet presAssocID="{A348EC30-BA2D-40D8-BD78-D6771D0A5883}" presName="parallelogram5" presStyleLbl="alignNode1" presStyleIdx="4" presStyleCnt="28"/>
      <dgm:spPr/>
    </dgm:pt>
    <dgm:pt modelId="{2FD4D9B1-18D7-44DE-9C08-161451DD5476}" type="pres">
      <dgm:prSet presAssocID="{A348EC30-BA2D-40D8-BD78-D6771D0A5883}" presName="parallelogram6" presStyleLbl="alignNode1" presStyleIdx="5" presStyleCnt="28"/>
      <dgm:spPr/>
    </dgm:pt>
    <dgm:pt modelId="{1C7F871B-1AF9-4D25-A200-6C55E0DBDD99}" type="pres">
      <dgm:prSet presAssocID="{A348EC30-BA2D-40D8-BD78-D6771D0A5883}" presName="parallelogram7" presStyleLbl="alignNode1" presStyleIdx="6" presStyleCnt="28"/>
      <dgm:spPr/>
    </dgm:pt>
    <dgm:pt modelId="{E877DF1B-F201-4372-95B4-2D8E900D15CD}" type="pres">
      <dgm:prSet presAssocID="{0E9DAF67-AA13-4EC3-BE61-05BB8131A0DB}" presName="sibTrans" presStyleCnt="0"/>
      <dgm:spPr/>
    </dgm:pt>
    <dgm:pt modelId="{84DF470F-C1C1-426F-B158-CC04F43432A1}" type="pres">
      <dgm:prSet presAssocID="{6485C45E-B128-43CA-BD5D-20DB919E2CBC}" presName="parenttextcomposite" presStyleCnt="0"/>
      <dgm:spPr/>
    </dgm:pt>
    <dgm:pt modelId="{7A7910B8-E01D-4C01-BEBE-EF51FF1D35EB}" type="pres">
      <dgm:prSet presAssocID="{6485C45E-B128-43CA-BD5D-20DB919E2CBC}" presName="parenttext" presStyleLbl="revTx" presStyleIdx="1" presStyleCnt="4">
        <dgm:presLayoutVars>
          <dgm:chMax/>
          <dgm:chPref val="2"/>
          <dgm:bulletEnabled val="1"/>
        </dgm:presLayoutVars>
      </dgm:prSet>
      <dgm:spPr/>
    </dgm:pt>
    <dgm:pt modelId="{383128A2-6B78-4CC5-A2BE-D1E9A4CCD445}" type="pres">
      <dgm:prSet presAssocID="{6485C45E-B128-43CA-BD5D-20DB919E2CBC}" presName="parallelogramComposite" presStyleCnt="0"/>
      <dgm:spPr/>
    </dgm:pt>
    <dgm:pt modelId="{35D29E3D-B173-44EC-BF17-F17709EED6AD}" type="pres">
      <dgm:prSet presAssocID="{6485C45E-B128-43CA-BD5D-20DB919E2CBC}" presName="parallelogram1" presStyleLbl="alignNode1" presStyleIdx="7" presStyleCnt="28"/>
      <dgm:spPr/>
    </dgm:pt>
    <dgm:pt modelId="{6EE8CA5E-1D0D-42BE-B2EE-F49D289ECC00}" type="pres">
      <dgm:prSet presAssocID="{6485C45E-B128-43CA-BD5D-20DB919E2CBC}" presName="parallelogram2" presStyleLbl="alignNode1" presStyleIdx="8" presStyleCnt="28"/>
      <dgm:spPr/>
    </dgm:pt>
    <dgm:pt modelId="{FBA22B0D-5D5C-4972-A94D-E6E2E4B72935}" type="pres">
      <dgm:prSet presAssocID="{6485C45E-B128-43CA-BD5D-20DB919E2CBC}" presName="parallelogram3" presStyleLbl="alignNode1" presStyleIdx="9" presStyleCnt="28"/>
      <dgm:spPr/>
    </dgm:pt>
    <dgm:pt modelId="{18B2F4FD-AE77-4BFE-961C-608E59A2395B}" type="pres">
      <dgm:prSet presAssocID="{6485C45E-B128-43CA-BD5D-20DB919E2CBC}" presName="parallelogram4" presStyleLbl="alignNode1" presStyleIdx="10" presStyleCnt="28"/>
      <dgm:spPr/>
    </dgm:pt>
    <dgm:pt modelId="{16753C01-892E-4267-A5FA-5A275DC62947}" type="pres">
      <dgm:prSet presAssocID="{6485C45E-B128-43CA-BD5D-20DB919E2CBC}" presName="parallelogram5" presStyleLbl="alignNode1" presStyleIdx="11" presStyleCnt="28"/>
      <dgm:spPr/>
    </dgm:pt>
    <dgm:pt modelId="{90BA6ECE-C408-49CD-940C-C58143BDF979}" type="pres">
      <dgm:prSet presAssocID="{6485C45E-B128-43CA-BD5D-20DB919E2CBC}" presName="parallelogram6" presStyleLbl="alignNode1" presStyleIdx="12" presStyleCnt="28"/>
      <dgm:spPr/>
    </dgm:pt>
    <dgm:pt modelId="{EE185092-DB96-4CF7-9E01-EF951D56B458}" type="pres">
      <dgm:prSet presAssocID="{6485C45E-B128-43CA-BD5D-20DB919E2CBC}" presName="parallelogram7" presStyleLbl="alignNode1" presStyleIdx="13" presStyleCnt="28"/>
      <dgm:spPr/>
    </dgm:pt>
    <dgm:pt modelId="{D2926217-35B9-43E4-9F75-C3050286477B}" type="pres">
      <dgm:prSet presAssocID="{10AA6ADD-B36E-4920-9F18-36FE5E127BF4}" presName="sibTrans" presStyleCnt="0"/>
      <dgm:spPr/>
    </dgm:pt>
    <dgm:pt modelId="{7EE4F1F4-30A0-42F6-8F3A-0AE568246B72}" type="pres">
      <dgm:prSet presAssocID="{DAB245F9-9038-4307-AC9F-D8C61A5F3406}" presName="parenttextcomposite" presStyleCnt="0"/>
      <dgm:spPr/>
    </dgm:pt>
    <dgm:pt modelId="{D74DB8A6-8AEF-4877-AF9A-F7E54FB74A63}" type="pres">
      <dgm:prSet presAssocID="{DAB245F9-9038-4307-AC9F-D8C61A5F3406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0897C4CD-9E72-4D85-BFBA-5D83E1230C63}" type="pres">
      <dgm:prSet presAssocID="{DAB245F9-9038-4307-AC9F-D8C61A5F3406}" presName="parallelogramComposite" presStyleCnt="0"/>
      <dgm:spPr/>
    </dgm:pt>
    <dgm:pt modelId="{6EE9D2A5-0343-475F-8D24-0C1F2248BCF7}" type="pres">
      <dgm:prSet presAssocID="{DAB245F9-9038-4307-AC9F-D8C61A5F3406}" presName="parallelogram1" presStyleLbl="alignNode1" presStyleIdx="14" presStyleCnt="28"/>
      <dgm:spPr/>
    </dgm:pt>
    <dgm:pt modelId="{1712AB2E-F6D8-40F7-B49D-C14A4EF5AD46}" type="pres">
      <dgm:prSet presAssocID="{DAB245F9-9038-4307-AC9F-D8C61A5F3406}" presName="parallelogram2" presStyleLbl="alignNode1" presStyleIdx="15" presStyleCnt="28"/>
      <dgm:spPr/>
    </dgm:pt>
    <dgm:pt modelId="{D580B4D9-4744-4303-AB23-FF2ACAF12C27}" type="pres">
      <dgm:prSet presAssocID="{DAB245F9-9038-4307-AC9F-D8C61A5F3406}" presName="parallelogram3" presStyleLbl="alignNode1" presStyleIdx="16" presStyleCnt="28"/>
      <dgm:spPr/>
    </dgm:pt>
    <dgm:pt modelId="{6620A9A0-2FF3-4FBD-BF1C-D9F0D3B91F60}" type="pres">
      <dgm:prSet presAssocID="{DAB245F9-9038-4307-AC9F-D8C61A5F3406}" presName="parallelogram4" presStyleLbl="alignNode1" presStyleIdx="17" presStyleCnt="28"/>
      <dgm:spPr/>
    </dgm:pt>
    <dgm:pt modelId="{DC42799F-B902-4690-B6EB-867C8C0F27EE}" type="pres">
      <dgm:prSet presAssocID="{DAB245F9-9038-4307-AC9F-D8C61A5F3406}" presName="parallelogram5" presStyleLbl="alignNode1" presStyleIdx="18" presStyleCnt="28"/>
      <dgm:spPr/>
    </dgm:pt>
    <dgm:pt modelId="{BB77C2DA-DDAC-4197-A016-77F4D4CA4AE1}" type="pres">
      <dgm:prSet presAssocID="{DAB245F9-9038-4307-AC9F-D8C61A5F3406}" presName="parallelogram6" presStyleLbl="alignNode1" presStyleIdx="19" presStyleCnt="28"/>
      <dgm:spPr/>
    </dgm:pt>
    <dgm:pt modelId="{FFE177C2-E365-4D83-B6FD-A1AC3AD6B30F}" type="pres">
      <dgm:prSet presAssocID="{DAB245F9-9038-4307-AC9F-D8C61A5F3406}" presName="parallelogram7" presStyleLbl="alignNode1" presStyleIdx="20" presStyleCnt="28"/>
      <dgm:spPr/>
    </dgm:pt>
    <dgm:pt modelId="{80D4B9BA-5F94-4A56-B188-D8A7DE3B5C5A}" type="pres">
      <dgm:prSet presAssocID="{109BDC15-A3E8-4498-B1F4-59593EA3E117}" presName="sibTrans" presStyleCnt="0"/>
      <dgm:spPr/>
    </dgm:pt>
    <dgm:pt modelId="{DD071E12-1CC7-42E4-B85A-EE061ACE34BE}" type="pres">
      <dgm:prSet presAssocID="{0787352B-0C71-4072-8246-8993C3551E10}" presName="parenttextcomposite" presStyleCnt="0"/>
      <dgm:spPr/>
    </dgm:pt>
    <dgm:pt modelId="{F0E782FE-764B-4321-BD61-3B87EDB34D5C}" type="pres">
      <dgm:prSet presAssocID="{0787352B-0C71-4072-8246-8993C3551E10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DD70354B-EDCC-46DF-950B-15ECF5F5AEE1}" type="pres">
      <dgm:prSet presAssocID="{0787352B-0C71-4072-8246-8993C3551E10}" presName="parallelogramComposite" presStyleCnt="0"/>
      <dgm:spPr/>
    </dgm:pt>
    <dgm:pt modelId="{A78C92D1-1C9C-4DC7-A5DF-C5CD9225744F}" type="pres">
      <dgm:prSet presAssocID="{0787352B-0C71-4072-8246-8993C3551E10}" presName="parallelogram1" presStyleLbl="alignNode1" presStyleIdx="21" presStyleCnt="28"/>
      <dgm:spPr/>
    </dgm:pt>
    <dgm:pt modelId="{AA0527B8-9968-4D0F-9424-095EFB04CE4C}" type="pres">
      <dgm:prSet presAssocID="{0787352B-0C71-4072-8246-8993C3551E10}" presName="parallelogram2" presStyleLbl="alignNode1" presStyleIdx="22" presStyleCnt="28"/>
      <dgm:spPr/>
    </dgm:pt>
    <dgm:pt modelId="{CB8EB6D6-27A5-4E83-9C4F-1239E2E313AA}" type="pres">
      <dgm:prSet presAssocID="{0787352B-0C71-4072-8246-8993C3551E10}" presName="parallelogram3" presStyleLbl="alignNode1" presStyleIdx="23" presStyleCnt="28"/>
      <dgm:spPr/>
    </dgm:pt>
    <dgm:pt modelId="{343A4C7F-0C24-4988-BCBA-EC9F7C2C3017}" type="pres">
      <dgm:prSet presAssocID="{0787352B-0C71-4072-8246-8993C3551E10}" presName="parallelogram4" presStyleLbl="alignNode1" presStyleIdx="24" presStyleCnt="28"/>
      <dgm:spPr/>
    </dgm:pt>
    <dgm:pt modelId="{BFCE4800-5A1C-452C-BE69-E87F8F02F12B}" type="pres">
      <dgm:prSet presAssocID="{0787352B-0C71-4072-8246-8993C3551E10}" presName="parallelogram5" presStyleLbl="alignNode1" presStyleIdx="25" presStyleCnt="28"/>
      <dgm:spPr/>
    </dgm:pt>
    <dgm:pt modelId="{B435AB53-A810-4518-90BE-016F003252FB}" type="pres">
      <dgm:prSet presAssocID="{0787352B-0C71-4072-8246-8993C3551E10}" presName="parallelogram6" presStyleLbl="alignNode1" presStyleIdx="26" presStyleCnt="28"/>
      <dgm:spPr/>
    </dgm:pt>
    <dgm:pt modelId="{2481E31F-343F-45AE-84DC-A15C23BC5205}" type="pres">
      <dgm:prSet presAssocID="{0787352B-0C71-4072-8246-8993C3551E10}" presName="parallelogram7" presStyleLbl="alignNode1" presStyleIdx="27" presStyleCnt="28"/>
      <dgm:spPr/>
    </dgm:pt>
  </dgm:ptLst>
  <dgm:cxnLst>
    <dgm:cxn modelId="{736B0D7B-1083-4F88-8E4D-2005FC6EC139}" type="presOf" srcId="{A348EC30-BA2D-40D8-BD78-D6771D0A5883}" destId="{B696415C-5770-462D-BDEC-18D89AA23D9C}" srcOrd="0" destOrd="0" presId="urn:microsoft.com/office/officeart/2008/layout/VerticalAccentList"/>
    <dgm:cxn modelId="{191A3FF6-23AE-46E2-8EC6-8FAF1651DC4D}" type="presOf" srcId="{DAB245F9-9038-4307-AC9F-D8C61A5F3406}" destId="{D74DB8A6-8AEF-4877-AF9A-F7E54FB74A63}" srcOrd="0" destOrd="0" presId="urn:microsoft.com/office/officeart/2008/layout/VerticalAccentList"/>
    <dgm:cxn modelId="{36F1FF67-209C-4246-883C-D0F0C07BD973}" srcId="{2FBB884E-2B33-410D-8C04-0996861DD367}" destId="{0787352B-0C71-4072-8246-8993C3551E10}" srcOrd="3" destOrd="0" parTransId="{DBB7E05C-1258-4740-9904-DA862E70C1B3}" sibTransId="{233EDD09-F311-4528-8EA1-C081E79D3C00}"/>
    <dgm:cxn modelId="{E4F5920D-42C2-4EE7-903A-3E966DF66135}" type="presOf" srcId="{6485C45E-B128-43CA-BD5D-20DB919E2CBC}" destId="{7A7910B8-E01D-4C01-BEBE-EF51FF1D35EB}" srcOrd="0" destOrd="0" presId="urn:microsoft.com/office/officeart/2008/layout/VerticalAccentList"/>
    <dgm:cxn modelId="{0B4D9110-44D9-4602-9279-D8FD51203F8B}" srcId="{2FBB884E-2B33-410D-8C04-0996861DD367}" destId="{DAB245F9-9038-4307-AC9F-D8C61A5F3406}" srcOrd="2" destOrd="0" parTransId="{305B0E71-503F-4961-975B-CBA0C6750A20}" sibTransId="{109BDC15-A3E8-4498-B1F4-59593EA3E117}"/>
    <dgm:cxn modelId="{2D717A4C-3349-412C-B421-5DDEBA383604}" srcId="{2FBB884E-2B33-410D-8C04-0996861DD367}" destId="{6485C45E-B128-43CA-BD5D-20DB919E2CBC}" srcOrd="1" destOrd="0" parTransId="{9E5E0C27-F7F8-475E-98EA-3E30293DC925}" sibTransId="{10AA6ADD-B36E-4920-9F18-36FE5E127BF4}"/>
    <dgm:cxn modelId="{4A1A2232-2E60-4033-94DD-B703EB0DDB3C}" type="presOf" srcId="{0787352B-0C71-4072-8246-8993C3551E10}" destId="{F0E782FE-764B-4321-BD61-3B87EDB34D5C}" srcOrd="0" destOrd="0" presId="urn:microsoft.com/office/officeart/2008/layout/VerticalAccentList"/>
    <dgm:cxn modelId="{EFEAAA85-4C72-43CB-A587-D1D769000D4E}" srcId="{2FBB884E-2B33-410D-8C04-0996861DD367}" destId="{A348EC30-BA2D-40D8-BD78-D6771D0A5883}" srcOrd="0" destOrd="0" parTransId="{6B8FFC3A-D7CA-4086-AF79-05576C7F85A6}" sibTransId="{0E9DAF67-AA13-4EC3-BE61-05BB8131A0DB}"/>
    <dgm:cxn modelId="{331BB7ED-C959-4D33-9AF1-CD0C2D020EA0}" type="presOf" srcId="{2FBB884E-2B33-410D-8C04-0996861DD367}" destId="{9B740C24-656D-438B-9B64-D5B5603AF977}" srcOrd="0" destOrd="0" presId="urn:microsoft.com/office/officeart/2008/layout/VerticalAccentList"/>
    <dgm:cxn modelId="{165E510F-02D2-4D73-A002-E5B7F8ED0EC2}" type="presParOf" srcId="{9B740C24-656D-438B-9B64-D5B5603AF977}" destId="{1ECF9F6A-A3A4-473D-AE82-551F5D6D98C2}" srcOrd="0" destOrd="0" presId="urn:microsoft.com/office/officeart/2008/layout/VerticalAccentList"/>
    <dgm:cxn modelId="{4EA16F7A-1D38-451F-A0E6-FFA44521A576}" type="presParOf" srcId="{1ECF9F6A-A3A4-473D-AE82-551F5D6D98C2}" destId="{B696415C-5770-462D-BDEC-18D89AA23D9C}" srcOrd="0" destOrd="0" presId="urn:microsoft.com/office/officeart/2008/layout/VerticalAccentList"/>
    <dgm:cxn modelId="{5209F712-2D69-4D2C-9936-F1D2370F35A6}" type="presParOf" srcId="{9B740C24-656D-438B-9B64-D5B5603AF977}" destId="{35EE4CB3-8B61-408C-9B8C-9802BC02D272}" srcOrd="1" destOrd="0" presId="urn:microsoft.com/office/officeart/2008/layout/VerticalAccentList"/>
    <dgm:cxn modelId="{E97CD345-2203-44AB-BF43-09F204EBD053}" type="presParOf" srcId="{35EE4CB3-8B61-408C-9B8C-9802BC02D272}" destId="{A2F38C0C-B6E6-406F-A600-2F499C66CCD9}" srcOrd="0" destOrd="0" presId="urn:microsoft.com/office/officeart/2008/layout/VerticalAccentList"/>
    <dgm:cxn modelId="{3F65AEFF-2397-4425-8B44-AE64D55A1BE1}" type="presParOf" srcId="{35EE4CB3-8B61-408C-9B8C-9802BC02D272}" destId="{C54738E4-4BB4-4001-9F73-96EEAAE6CB45}" srcOrd="1" destOrd="0" presId="urn:microsoft.com/office/officeart/2008/layout/VerticalAccentList"/>
    <dgm:cxn modelId="{03A04B04-AB25-4FD4-8135-894396B68932}" type="presParOf" srcId="{35EE4CB3-8B61-408C-9B8C-9802BC02D272}" destId="{8F61B716-CEF3-4E95-8AD2-C911380BD687}" srcOrd="2" destOrd="0" presId="urn:microsoft.com/office/officeart/2008/layout/VerticalAccentList"/>
    <dgm:cxn modelId="{7B90591B-8F42-4DE0-8935-72473E89E8A4}" type="presParOf" srcId="{35EE4CB3-8B61-408C-9B8C-9802BC02D272}" destId="{7E342507-1D49-4F7B-933D-FA7EAED2F227}" srcOrd="3" destOrd="0" presId="urn:microsoft.com/office/officeart/2008/layout/VerticalAccentList"/>
    <dgm:cxn modelId="{AFE80943-F734-4F33-B224-802C2ABD1832}" type="presParOf" srcId="{35EE4CB3-8B61-408C-9B8C-9802BC02D272}" destId="{FB64AA10-B119-49E2-8931-35DE5CC00ABD}" srcOrd="4" destOrd="0" presId="urn:microsoft.com/office/officeart/2008/layout/VerticalAccentList"/>
    <dgm:cxn modelId="{1CBC44AA-268F-40BE-8991-0F334769A4E9}" type="presParOf" srcId="{35EE4CB3-8B61-408C-9B8C-9802BC02D272}" destId="{2FD4D9B1-18D7-44DE-9C08-161451DD5476}" srcOrd="5" destOrd="0" presId="urn:microsoft.com/office/officeart/2008/layout/VerticalAccentList"/>
    <dgm:cxn modelId="{CCCE9B9E-0265-47D2-97D7-98F70975A1E6}" type="presParOf" srcId="{35EE4CB3-8B61-408C-9B8C-9802BC02D272}" destId="{1C7F871B-1AF9-4D25-A200-6C55E0DBDD99}" srcOrd="6" destOrd="0" presId="urn:microsoft.com/office/officeart/2008/layout/VerticalAccentList"/>
    <dgm:cxn modelId="{BCBDCD79-FB39-4E8C-A610-ADC9FEE793D8}" type="presParOf" srcId="{9B740C24-656D-438B-9B64-D5B5603AF977}" destId="{E877DF1B-F201-4372-95B4-2D8E900D15CD}" srcOrd="2" destOrd="0" presId="urn:microsoft.com/office/officeart/2008/layout/VerticalAccentList"/>
    <dgm:cxn modelId="{E4C5B056-1F1E-45FE-9521-D9E02BAAEB04}" type="presParOf" srcId="{9B740C24-656D-438B-9B64-D5B5603AF977}" destId="{84DF470F-C1C1-426F-B158-CC04F43432A1}" srcOrd="3" destOrd="0" presId="urn:microsoft.com/office/officeart/2008/layout/VerticalAccentList"/>
    <dgm:cxn modelId="{C4080436-31D6-46DB-88AE-0CC780E08711}" type="presParOf" srcId="{84DF470F-C1C1-426F-B158-CC04F43432A1}" destId="{7A7910B8-E01D-4C01-BEBE-EF51FF1D35EB}" srcOrd="0" destOrd="0" presId="urn:microsoft.com/office/officeart/2008/layout/VerticalAccentList"/>
    <dgm:cxn modelId="{791F3B83-B939-4702-AB44-9AC2CE35DF70}" type="presParOf" srcId="{9B740C24-656D-438B-9B64-D5B5603AF977}" destId="{383128A2-6B78-4CC5-A2BE-D1E9A4CCD445}" srcOrd="4" destOrd="0" presId="urn:microsoft.com/office/officeart/2008/layout/VerticalAccentList"/>
    <dgm:cxn modelId="{DA7C3FDA-735D-40B7-87D3-FCCCB9B1F71A}" type="presParOf" srcId="{383128A2-6B78-4CC5-A2BE-D1E9A4CCD445}" destId="{35D29E3D-B173-44EC-BF17-F17709EED6AD}" srcOrd="0" destOrd="0" presId="urn:microsoft.com/office/officeart/2008/layout/VerticalAccentList"/>
    <dgm:cxn modelId="{4401607C-9371-4A1C-9110-5281D16417A8}" type="presParOf" srcId="{383128A2-6B78-4CC5-A2BE-D1E9A4CCD445}" destId="{6EE8CA5E-1D0D-42BE-B2EE-F49D289ECC00}" srcOrd="1" destOrd="0" presId="urn:microsoft.com/office/officeart/2008/layout/VerticalAccentList"/>
    <dgm:cxn modelId="{2FDB3B28-B707-4F8F-9235-AC6A04BB7793}" type="presParOf" srcId="{383128A2-6B78-4CC5-A2BE-D1E9A4CCD445}" destId="{FBA22B0D-5D5C-4972-A94D-E6E2E4B72935}" srcOrd="2" destOrd="0" presId="urn:microsoft.com/office/officeart/2008/layout/VerticalAccentList"/>
    <dgm:cxn modelId="{22FB650D-FA0A-4926-8DB8-22664EF4A389}" type="presParOf" srcId="{383128A2-6B78-4CC5-A2BE-D1E9A4CCD445}" destId="{18B2F4FD-AE77-4BFE-961C-608E59A2395B}" srcOrd="3" destOrd="0" presId="urn:microsoft.com/office/officeart/2008/layout/VerticalAccentList"/>
    <dgm:cxn modelId="{1A15E926-98ED-457F-B4F8-C4D3C60F28F2}" type="presParOf" srcId="{383128A2-6B78-4CC5-A2BE-D1E9A4CCD445}" destId="{16753C01-892E-4267-A5FA-5A275DC62947}" srcOrd="4" destOrd="0" presId="urn:microsoft.com/office/officeart/2008/layout/VerticalAccentList"/>
    <dgm:cxn modelId="{B24CEC53-D727-4D58-AB62-A5993921F81B}" type="presParOf" srcId="{383128A2-6B78-4CC5-A2BE-D1E9A4CCD445}" destId="{90BA6ECE-C408-49CD-940C-C58143BDF979}" srcOrd="5" destOrd="0" presId="urn:microsoft.com/office/officeart/2008/layout/VerticalAccentList"/>
    <dgm:cxn modelId="{3A2D9DB9-7CF3-4711-B324-10C904050BA5}" type="presParOf" srcId="{383128A2-6B78-4CC5-A2BE-D1E9A4CCD445}" destId="{EE185092-DB96-4CF7-9E01-EF951D56B458}" srcOrd="6" destOrd="0" presId="urn:microsoft.com/office/officeart/2008/layout/VerticalAccentList"/>
    <dgm:cxn modelId="{D9BBEA3A-3602-46F8-8EE8-7AAAD0FD88ED}" type="presParOf" srcId="{9B740C24-656D-438B-9B64-D5B5603AF977}" destId="{D2926217-35B9-43E4-9F75-C3050286477B}" srcOrd="5" destOrd="0" presId="urn:microsoft.com/office/officeart/2008/layout/VerticalAccentList"/>
    <dgm:cxn modelId="{09AF0DE2-B392-4621-BF86-A62896172CD4}" type="presParOf" srcId="{9B740C24-656D-438B-9B64-D5B5603AF977}" destId="{7EE4F1F4-30A0-42F6-8F3A-0AE568246B72}" srcOrd="6" destOrd="0" presId="urn:microsoft.com/office/officeart/2008/layout/VerticalAccentList"/>
    <dgm:cxn modelId="{FE3A25A9-AF9D-49C2-B72D-3A20A4CDCC15}" type="presParOf" srcId="{7EE4F1F4-30A0-42F6-8F3A-0AE568246B72}" destId="{D74DB8A6-8AEF-4877-AF9A-F7E54FB74A63}" srcOrd="0" destOrd="0" presId="urn:microsoft.com/office/officeart/2008/layout/VerticalAccentList"/>
    <dgm:cxn modelId="{F1A5B98A-16ED-4EF9-A1B7-78B68504721F}" type="presParOf" srcId="{9B740C24-656D-438B-9B64-D5B5603AF977}" destId="{0897C4CD-9E72-4D85-BFBA-5D83E1230C63}" srcOrd="7" destOrd="0" presId="urn:microsoft.com/office/officeart/2008/layout/VerticalAccentList"/>
    <dgm:cxn modelId="{9151664A-E5CB-4307-83BC-992ACE4DE5CE}" type="presParOf" srcId="{0897C4CD-9E72-4D85-BFBA-5D83E1230C63}" destId="{6EE9D2A5-0343-475F-8D24-0C1F2248BCF7}" srcOrd="0" destOrd="0" presId="urn:microsoft.com/office/officeart/2008/layout/VerticalAccentList"/>
    <dgm:cxn modelId="{2C2CC70F-9A1E-454E-9CA1-2D082DD284D7}" type="presParOf" srcId="{0897C4CD-9E72-4D85-BFBA-5D83E1230C63}" destId="{1712AB2E-F6D8-40F7-B49D-C14A4EF5AD46}" srcOrd="1" destOrd="0" presId="urn:microsoft.com/office/officeart/2008/layout/VerticalAccentList"/>
    <dgm:cxn modelId="{3818926B-3D89-4A1D-9CE4-A8566CC2E1B7}" type="presParOf" srcId="{0897C4CD-9E72-4D85-BFBA-5D83E1230C63}" destId="{D580B4D9-4744-4303-AB23-FF2ACAF12C27}" srcOrd="2" destOrd="0" presId="urn:microsoft.com/office/officeart/2008/layout/VerticalAccentList"/>
    <dgm:cxn modelId="{4090A9C7-C6E0-477B-8AE8-F4B9552D42E7}" type="presParOf" srcId="{0897C4CD-9E72-4D85-BFBA-5D83E1230C63}" destId="{6620A9A0-2FF3-4FBD-BF1C-D9F0D3B91F60}" srcOrd="3" destOrd="0" presId="urn:microsoft.com/office/officeart/2008/layout/VerticalAccentList"/>
    <dgm:cxn modelId="{37C64064-196C-4E8C-94C3-EB4DC00BECEC}" type="presParOf" srcId="{0897C4CD-9E72-4D85-BFBA-5D83E1230C63}" destId="{DC42799F-B902-4690-B6EB-867C8C0F27EE}" srcOrd="4" destOrd="0" presId="urn:microsoft.com/office/officeart/2008/layout/VerticalAccentList"/>
    <dgm:cxn modelId="{93324D69-6142-47D7-9491-ABCC2586D068}" type="presParOf" srcId="{0897C4CD-9E72-4D85-BFBA-5D83E1230C63}" destId="{BB77C2DA-DDAC-4197-A016-77F4D4CA4AE1}" srcOrd="5" destOrd="0" presId="urn:microsoft.com/office/officeart/2008/layout/VerticalAccentList"/>
    <dgm:cxn modelId="{AD84F6F7-CFEC-463A-998D-662EE7365213}" type="presParOf" srcId="{0897C4CD-9E72-4D85-BFBA-5D83E1230C63}" destId="{FFE177C2-E365-4D83-B6FD-A1AC3AD6B30F}" srcOrd="6" destOrd="0" presId="urn:microsoft.com/office/officeart/2008/layout/VerticalAccentList"/>
    <dgm:cxn modelId="{6D9B3AF7-01E5-4070-8110-A4A4661E8522}" type="presParOf" srcId="{9B740C24-656D-438B-9B64-D5B5603AF977}" destId="{80D4B9BA-5F94-4A56-B188-D8A7DE3B5C5A}" srcOrd="8" destOrd="0" presId="urn:microsoft.com/office/officeart/2008/layout/VerticalAccentList"/>
    <dgm:cxn modelId="{72B499A5-90F3-42E6-8F3D-E86169006B1F}" type="presParOf" srcId="{9B740C24-656D-438B-9B64-D5B5603AF977}" destId="{DD071E12-1CC7-42E4-B85A-EE061ACE34BE}" srcOrd="9" destOrd="0" presId="urn:microsoft.com/office/officeart/2008/layout/VerticalAccentList"/>
    <dgm:cxn modelId="{E1B09F44-45D3-4A67-9DC8-652AABB90A46}" type="presParOf" srcId="{DD071E12-1CC7-42E4-B85A-EE061ACE34BE}" destId="{F0E782FE-764B-4321-BD61-3B87EDB34D5C}" srcOrd="0" destOrd="0" presId="urn:microsoft.com/office/officeart/2008/layout/VerticalAccentList"/>
    <dgm:cxn modelId="{18673D00-8748-414F-A08C-7CE83A28AAAD}" type="presParOf" srcId="{9B740C24-656D-438B-9B64-D5B5603AF977}" destId="{DD70354B-EDCC-46DF-950B-15ECF5F5AEE1}" srcOrd="10" destOrd="0" presId="urn:microsoft.com/office/officeart/2008/layout/VerticalAccentList"/>
    <dgm:cxn modelId="{028DDAE2-345C-4EE5-BF32-BFC5D3630A58}" type="presParOf" srcId="{DD70354B-EDCC-46DF-950B-15ECF5F5AEE1}" destId="{A78C92D1-1C9C-4DC7-A5DF-C5CD9225744F}" srcOrd="0" destOrd="0" presId="urn:microsoft.com/office/officeart/2008/layout/VerticalAccentList"/>
    <dgm:cxn modelId="{882B4EEC-C90F-408F-AA06-6405B1A7860B}" type="presParOf" srcId="{DD70354B-EDCC-46DF-950B-15ECF5F5AEE1}" destId="{AA0527B8-9968-4D0F-9424-095EFB04CE4C}" srcOrd="1" destOrd="0" presId="urn:microsoft.com/office/officeart/2008/layout/VerticalAccentList"/>
    <dgm:cxn modelId="{11D892A1-251D-49C1-B08C-166031FDAF43}" type="presParOf" srcId="{DD70354B-EDCC-46DF-950B-15ECF5F5AEE1}" destId="{CB8EB6D6-27A5-4E83-9C4F-1239E2E313AA}" srcOrd="2" destOrd="0" presId="urn:microsoft.com/office/officeart/2008/layout/VerticalAccentList"/>
    <dgm:cxn modelId="{A6E54AAD-51D9-4B8E-8E94-E17B1988B625}" type="presParOf" srcId="{DD70354B-EDCC-46DF-950B-15ECF5F5AEE1}" destId="{343A4C7F-0C24-4988-BCBA-EC9F7C2C3017}" srcOrd="3" destOrd="0" presId="urn:microsoft.com/office/officeart/2008/layout/VerticalAccentList"/>
    <dgm:cxn modelId="{8F715CDB-2B00-4060-AF92-D604277F23A6}" type="presParOf" srcId="{DD70354B-EDCC-46DF-950B-15ECF5F5AEE1}" destId="{BFCE4800-5A1C-452C-BE69-E87F8F02F12B}" srcOrd="4" destOrd="0" presId="urn:microsoft.com/office/officeart/2008/layout/VerticalAccentList"/>
    <dgm:cxn modelId="{7FA58F21-03C2-466D-A35E-1C62E186C9BD}" type="presParOf" srcId="{DD70354B-EDCC-46DF-950B-15ECF5F5AEE1}" destId="{B435AB53-A810-4518-90BE-016F003252FB}" srcOrd="5" destOrd="0" presId="urn:microsoft.com/office/officeart/2008/layout/VerticalAccentList"/>
    <dgm:cxn modelId="{F65C7020-30B6-490F-8288-F887487A4ABA}" type="presParOf" srcId="{DD70354B-EDCC-46DF-950B-15ECF5F5AEE1}" destId="{2481E31F-343F-45AE-84DC-A15C23BC5205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F32FFE-F377-4641-8DA3-E3815DC9264D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7C7E40BA-54D7-4BF3-9431-130144E491B8}">
      <dgm:prSet custT="1"/>
      <dgm:spPr/>
      <dgm:t>
        <a:bodyPr/>
        <a:lstStyle/>
        <a:p>
          <a:pPr rtl="0"/>
          <a:r>
            <a:rPr lang="en-US" sz="3200" dirty="0" smtClean="0"/>
            <a:t>Physical database design</a:t>
          </a:r>
          <a:endParaRPr lang="ru-RU" sz="3200" dirty="0"/>
        </a:p>
      </dgm:t>
    </dgm:pt>
    <dgm:pt modelId="{766CA79D-2A67-45D0-A301-E52A10A729D5}" type="parTrans" cxnId="{894777E7-66C3-4CDB-BE31-B321A21AC631}">
      <dgm:prSet/>
      <dgm:spPr/>
      <dgm:t>
        <a:bodyPr/>
        <a:lstStyle/>
        <a:p>
          <a:endParaRPr lang="ru-RU" sz="2000"/>
        </a:p>
      </dgm:t>
    </dgm:pt>
    <dgm:pt modelId="{6FD690B3-6D04-42BA-944B-3E944A7A6D61}" type="sibTrans" cxnId="{894777E7-66C3-4CDB-BE31-B321A21AC631}">
      <dgm:prSet/>
      <dgm:spPr/>
      <dgm:t>
        <a:bodyPr/>
        <a:lstStyle/>
        <a:p>
          <a:endParaRPr lang="ru-RU" sz="2000"/>
        </a:p>
      </dgm:t>
    </dgm:pt>
    <dgm:pt modelId="{36C9343A-F7B0-4538-BB15-050A2F513394}">
      <dgm:prSet custT="1"/>
      <dgm:spPr/>
      <dgm:t>
        <a:bodyPr/>
        <a:lstStyle/>
        <a:p>
          <a:pPr rtl="0"/>
          <a:r>
            <a:rPr lang="en-US" sz="3200" dirty="0" smtClean="0"/>
            <a:t>Security &amp; integrity control</a:t>
          </a:r>
          <a:endParaRPr lang="ru-RU" sz="3200" dirty="0"/>
        </a:p>
      </dgm:t>
    </dgm:pt>
    <dgm:pt modelId="{116F990A-DBF6-482E-BE11-02DB1D9217A7}" type="parTrans" cxnId="{BC3408D7-3B37-4FB3-B9BD-FA4A4E453AAE}">
      <dgm:prSet/>
      <dgm:spPr/>
      <dgm:t>
        <a:bodyPr/>
        <a:lstStyle/>
        <a:p>
          <a:endParaRPr lang="ru-RU" sz="2000"/>
        </a:p>
      </dgm:t>
    </dgm:pt>
    <dgm:pt modelId="{39EFAA37-1024-463B-9ED2-B0B80C146E4B}" type="sibTrans" cxnId="{BC3408D7-3B37-4FB3-B9BD-FA4A4E453AAE}">
      <dgm:prSet/>
      <dgm:spPr/>
      <dgm:t>
        <a:bodyPr/>
        <a:lstStyle/>
        <a:p>
          <a:endParaRPr lang="ru-RU" sz="2000"/>
        </a:p>
      </dgm:t>
    </dgm:pt>
    <dgm:pt modelId="{272BA2B6-FB08-4127-BDCF-FF8F067E56FA}">
      <dgm:prSet custT="1"/>
      <dgm:spPr/>
      <dgm:t>
        <a:bodyPr/>
        <a:lstStyle/>
        <a:p>
          <a:pPr rtl="0"/>
          <a:r>
            <a:rPr lang="en-US" sz="3200" dirty="0" smtClean="0"/>
            <a:t>Performance monitoring</a:t>
          </a:r>
          <a:endParaRPr lang="ru-RU" sz="3200" dirty="0"/>
        </a:p>
      </dgm:t>
    </dgm:pt>
    <dgm:pt modelId="{F7957784-3BC7-45B5-9A33-86AFAF14F711}" type="parTrans" cxnId="{587E8FFE-1403-4453-AC13-489973F682B7}">
      <dgm:prSet/>
      <dgm:spPr/>
      <dgm:t>
        <a:bodyPr/>
        <a:lstStyle/>
        <a:p>
          <a:endParaRPr lang="ru-RU" sz="2000"/>
        </a:p>
      </dgm:t>
    </dgm:pt>
    <dgm:pt modelId="{624AF090-5942-4003-9200-578D560CBAED}" type="sibTrans" cxnId="{587E8FFE-1403-4453-AC13-489973F682B7}">
      <dgm:prSet/>
      <dgm:spPr/>
      <dgm:t>
        <a:bodyPr/>
        <a:lstStyle/>
        <a:p>
          <a:endParaRPr lang="ru-RU" sz="2000"/>
        </a:p>
      </dgm:t>
    </dgm:pt>
    <dgm:pt modelId="{49F7FCED-CF48-4D2A-8DF2-C6B98F366733}">
      <dgm:prSet custT="1"/>
      <dgm:spPr/>
      <dgm:t>
        <a:bodyPr/>
        <a:lstStyle/>
        <a:p>
          <a:pPr rtl="0"/>
          <a:r>
            <a:rPr lang="en-US" sz="3200" dirty="0" smtClean="0"/>
            <a:t>Tuning database</a:t>
          </a:r>
          <a:endParaRPr lang="ru-RU" sz="3200" dirty="0"/>
        </a:p>
      </dgm:t>
    </dgm:pt>
    <dgm:pt modelId="{4EB52D1E-E9A5-4DA6-92A7-B8D10EBC2B66}" type="parTrans" cxnId="{EDE0F6D5-87BC-47A4-8C98-33420B79039C}">
      <dgm:prSet/>
      <dgm:spPr/>
      <dgm:t>
        <a:bodyPr/>
        <a:lstStyle/>
        <a:p>
          <a:endParaRPr lang="ru-RU" sz="2000"/>
        </a:p>
      </dgm:t>
    </dgm:pt>
    <dgm:pt modelId="{20BA10A0-B626-4E88-9AF3-0C00F38F1BF5}" type="sibTrans" cxnId="{EDE0F6D5-87BC-47A4-8C98-33420B79039C}">
      <dgm:prSet/>
      <dgm:spPr/>
      <dgm:t>
        <a:bodyPr/>
        <a:lstStyle/>
        <a:p>
          <a:endParaRPr lang="ru-RU" sz="2000"/>
        </a:p>
      </dgm:t>
    </dgm:pt>
    <dgm:pt modelId="{FEA49A7F-A6A1-416A-A330-0768DC73D2E0}" type="pres">
      <dgm:prSet presAssocID="{3FF32FFE-F377-4641-8DA3-E3815DC9264D}" presName="Name0" presStyleCnt="0">
        <dgm:presLayoutVars>
          <dgm:chMax/>
          <dgm:chPref/>
          <dgm:dir/>
        </dgm:presLayoutVars>
      </dgm:prSet>
      <dgm:spPr/>
    </dgm:pt>
    <dgm:pt modelId="{765B7BC1-37EB-42CE-98BE-01B5DF3E11C4}" type="pres">
      <dgm:prSet presAssocID="{7C7E40BA-54D7-4BF3-9431-130144E491B8}" presName="parenttextcomposite" presStyleCnt="0"/>
      <dgm:spPr/>
    </dgm:pt>
    <dgm:pt modelId="{87E3684F-0534-4A24-9741-62751D55ABF9}" type="pres">
      <dgm:prSet presAssocID="{7C7E40BA-54D7-4BF3-9431-130144E491B8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E901B008-323F-4EA8-98A5-7BE8E55EE765}" type="pres">
      <dgm:prSet presAssocID="{7C7E40BA-54D7-4BF3-9431-130144E491B8}" presName="parallelogramComposite" presStyleCnt="0"/>
      <dgm:spPr/>
    </dgm:pt>
    <dgm:pt modelId="{6617E931-B0EA-45AF-946D-79C4B81E0311}" type="pres">
      <dgm:prSet presAssocID="{7C7E40BA-54D7-4BF3-9431-130144E491B8}" presName="parallelogram1" presStyleLbl="alignNode1" presStyleIdx="0" presStyleCnt="28"/>
      <dgm:spPr/>
    </dgm:pt>
    <dgm:pt modelId="{DF2D0458-1323-46A4-BEDD-9177FF3F4C83}" type="pres">
      <dgm:prSet presAssocID="{7C7E40BA-54D7-4BF3-9431-130144E491B8}" presName="parallelogram2" presStyleLbl="alignNode1" presStyleIdx="1" presStyleCnt="28"/>
      <dgm:spPr/>
    </dgm:pt>
    <dgm:pt modelId="{70847341-8464-4007-9146-C1DDF73F58F3}" type="pres">
      <dgm:prSet presAssocID="{7C7E40BA-54D7-4BF3-9431-130144E491B8}" presName="parallelogram3" presStyleLbl="alignNode1" presStyleIdx="2" presStyleCnt="28"/>
      <dgm:spPr/>
    </dgm:pt>
    <dgm:pt modelId="{86A49296-99B5-42C3-B71F-ADB20FF5B6CD}" type="pres">
      <dgm:prSet presAssocID="{7C7E40BA-54D7-4BF3-9431-130144E491B8}" presName="parallelogram4" presStyleLbl="alignNode1" presStyleIdx="3" presStyleCnt="28"/>
      <dgm:spPr/>
    </dgm:pt>
    <dgm:pt modelId="{54ECD9EC-FCD1-4FDE-BCC6-1491AAEB4D8B}" type="pres">
      <dgm:prSet presAssocID="{7C7E40BA-54D7-4BF3-9431-130144E491B8}" presName="parallelogram5" presStyleLbl="alignNode1" presStyleIdx="4" presStyleCnt="28"/>
      <dgm:spPr/>
    </dgm:pt>
    <dgm:pt modelId="{20C469E0-7FDC-491F-AFEA-B1649776B8BB}" type="pres">
      <dgm:prSet presAssocID="{7C7E40BA-54D7-4BF3-9431-130144E491B8}" presName="parallelogram6" presStyleLbl="alignNode1" presStyleIdx="5" presStyleCnt="28"/>
      <dgm:spPr/>
    </dgm:pt>
    <dgm:pt modelId="{A6D597F5-ED18-4815-8491-84C68A7876D2}" type="pres">
      <dgm:prSet presAssocID="{7C7E40BA-54D7-4BF3-9431-130144E491B8}" presName="parallelogram7" presStyleLbl="alignNode1" presStyleIdx="6" presStyleCnt="28"/>
      <dgm:spPr/>
    </dgm:pt>
    <dgm:pt modelId="{C580A571-30D0-4694-86DE-2EF3E1C32269}" type="pres">
      <dgm:prSet presAssocID="{6FD690B3-6D04-42BA-944B-3E944A7A6D61}" presName="sibTrans" presStyleCnt="0"/>
      <dgm:spPr/>
    </dgm:pt>
    <dgm:pt modelId="{A0867113-F127-4375-9E2A-4AD856542AF9}" type="pres">
      <dgm:prSet presAssocID="{36C9343A-F7B0-4538-BB15-050A2F513394}" presName="parenttextcomposite" presStyleCnt="0"/>
      <dgm:spPr/>
    </dgm:pt>
    <dgm:pt modelId="{3B3719A1-2EB7-4ED8-8976-3D677F70A779}" type="pres">
      <dgm:prSet presAssocID="{36C9343A-F7B0-4538-BB15-050A2F513394}" presName="parenttext" presStyleLbl="revTx" presStyleIdx="1" presStyleCnt="4">
        <dgm:presLayoutVars>
          <dgm:chMax/>
          <dgm:chPref val="2"/>
          <dgm:bulletEnabled val="1"/>
        </dgm:presLayoutVars>
      </dgm:prSet>
      <dgm:spPr/>
    </dgm:pt>
    <dgm:pt modelId="{21515D37-A308-405C-8357-E53BCF9DC642}" type="pres">
      <dgm:prSet presAssocID="{36C9343A-F7B0-4538-BB15-050A2F513394}" presName="parallelogramComposite" presStyleCnt="0"/>
      <dgm:spPr/>
    </dgm:pt>
    <dgm:pt modelId="{122C9888-5D42-48E2-B83D-C30AFD17FE99}" type="pres">
      <dgm:prSet presAssocID="{36C9343A-F7B0-4538-BB15-050A2F513394}" presName="parallelogram1" presStyleLbl="alignNode1" presStyleIdx="7" presStyleCnt="28"/>
      <dgm:spPr/>
    </dgm:pt>
    <dgm:pt modelId="{A93C70AF-207B-4F2C-8BF3-5020681C1E1F}" type="pres">
      <dgm:prSet presAssocID="{36C9343A-F7B0-4538-BB15-050A2F513394}" presName="parallelogram2" presStyleLbl="alignNode1" presStyleIdx="8" presStyleCnt="28"/>
      <dgm:spPr/>
    </dgm:pt>
    <dgm:pt modelId="{D37013D9-125B-47CE-988F-5AB35D9D2287}" type="pres">
      <dgm:prSet presAssocID="{36C9343A-F7B0-4538-BB15-050A2F513394}" presName="parallelogram3" presStyleLbl="alignNode1" presStyleIdx="9" presStyleCnt="28"/>
      <dgm:spPr/>
    </dgm:pt>
    <dgm:pt modelId="{C86FBBF8-FB6C-49CE-B290-D1CBC243E73C}" type="pres">
      <dgm:prSet presAssocID="{36C9343A-F7B0-4538-BB15-050A2F513394}" presName="parallelogram4" presStyleLbl="alignNode1" presStyleIdx="10" presStyleCnt="28"/>
      <dgm:spPr/>
    </dgm:pt>
    <dgm:pt modelId="{6D393E3B-264B-4460-A798-8C23E44B743D}" type="pres">
      <dgm:prSet presAssocID="{36C9343A-F7B0-4538-BB15-050A2F513394}" presName="parallelogram5" presStyleLbl="alignNode1" presStyleIdx="11" presStyleCnt="28"/>
      <dgm:spPr/>
    </dgm:pt>
    <dgm:pt modelId="{0EB2A88E-FAF0-436D-BC43-4FE5ED292318}" type="pres">
      <dgm:prSet presAssocID="{36C9343A-F7B0-4538-BB15-050A2F513394}" presName="parallelogram6" presStyleLbl="alignNode1" presStyleIdx="12" presStyleCnt="28"/>
      <dgm:spPr/>
    </dgm:pt>
    <dgm:pt modelId="{8E11DF00-E6D9-4F99-A087-961844E795BD}" type="pres">
      <dgm:prSet presAssocID="{36C9343A-F7B0-4538-BB15-050A2F513394}" presName="parallelogram7" presStyleLbl="alignNode1" presStyleIdx="13" presStyleCnt="28"/>
      <dgm:spPr/>
    </dgm:pt>
    <dgm:pt modelId="{5575F2C9-5F91-48EB-A9CB-99FF53DBECF9}" type="pres">
      <dgm:prSet presAssocID="{39EFAA37-1024-463B-9ED2-B0B80C146E4B}" presName="sibTrans" presStyleCnt="0"/>
      <dgm:spPr/>
    </dgm:pt>
    <dgm:pt modelId="{D96B5C65-510A-4419-BE91-39CD27BB3CC7}" type="pres">
      <dgm:prSet presAssocID="{272BA2B6-FB08-4127-BDCF-FF8F067E56FA}" presName="parenttextcomposite" presStyleCnt="0"/>
      <dgm:spPr/>
    </dgm:pt>
    <dgm:pt modelId="{C06A98A7-C059-438D-8EEE-B9CEA486EE0F}" type="pres">
      <dgm:prSet presAssocID="{272BA2B6-FB08-4127-BDCF-FF8F067E56FA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80D28D46-59C9-4366-A832-2DA89E95C858}" type="pres">
      <dgm:prSet presAssocID="{272BA2B6-FB08-4127-BDCF-FF8F067E56FA}" presName="parallelogramComposite" presStyleCnt="0"/>
      <dgm:spPr/>
    </dgm:pt>
    <dgm:pt modelId="{53D49D54-465A-42E4-8E50-AB17818B1CD8}" type="pres">
      <dgm:prSet presAssocID="{272BA2B6-FB08-4127-BDCF-FF8F067E56FA}" presName="parallelogram1" presStyleLbl="alignNode1" presStyleIdx="14" presStyleCnt="28"/>
      <dgm:spPr/>
    </dgm:pt>
    <dgm:pt modelId="{0B0EBE66-EC3F-423E-B1C8-E95158E099C1}" type="pres">
      <dgm:prSet presAssocID="{272BA2B6-FB08-4127-BDCF-FF8F067E56FA}" presName="parallelogram2" presStyleLbl="alignNode1" presStyleIdx="15" presStyleCnt="28"/>
      <dgm:spPr/>
    </dgm:pt>
    <dgm:pt modelId="{326C9145-7376-408B-AB55-1A5988A7C477}" type="pres">
      <dgm:prSet presAssocID="{272BA2B6-FB08-4127-BDCF-FF8F067E56FA}" presName="parallelogram3" presStyleLbl="alignNode1" presStyleIdx="16" presStyleCnt="28"/>
      <dgm:spPr/>
    </dgm:pt>
    <dgm:pt modelId="{B22C51FF-E15C-4CB8-B6F1-CDBE2C4ED8CA}" type="pres">
      <dgm:prSet presAssocID="{272BA2B6-FB08-4127-BDCF-FF8F067E56FA}" presName="parallelogram4" presStyleLbl="alignNode1" presStyleIdx="17" presStyleCnt="28"/>
      <dgm:spPr/>
    </dgm:pt>
    <dgm:pt modelId="{19DA0A88-48B6-4DF2-B860-10E03E7DC242}" type="pres">
      <dgm:prSet presAssocID="{272BA2B6-FB08-4127-BDCF-FF8F067E56FA}" presName="parallelogram5" presStyleLbl="alignNode1" presStyleIdx="18" presStyleCnt="28"/>
      <dgm:spPr/>
    </dgm:pt>
    <dgm:pt modelId="{8E32DE5B-3AF8-4810-A5DC-94AC1143667C}" type="pres">
      <dgm:prSet presAssocID="{272BA2B6-FB08-4127-BDCF-FF8F067E56FA}" presName="parallelogram6" presStyleLbl="alignNode1" presStyleIdx="19" presStyleCnt="28"/>
      <dgm:spPr/>
    </dgm:pt>
    <dgm:pt modelId="{1099FFA8-5108-4BD7-843A-C2F5BE31A48C}" type="pres">
      <dgm:prSet presAssocID="{272BA2B6-FB08-4127-BDCF-FF8F067E56FA}" presName="parallelogram7" presStyleLbl="alignNode1" presStyleIdx="20" presStyleCnt="28"/>
      <dgm:spPr/>
    </dgm:pt>
    <dgm:pt modelId="{6A85BCFD-B0F2-4076-B71F-2F708595335B}" type="pres">
      <dgm:prSet presAssocID="{624AF090-5942-4003-9200-578D560CBAED}" presName="sibTrans" presStyleCnt="0"/>
      <dgm:spPr/>
    </dgm:pt>
    <dgm:pt modelId="{8ADE59B9-27D0-4F65-89A9-50BDD9E6206C}" type="pres">
      <dgm:prSet presAssocID="{49F7FCED-CF48-4D2A-8DF2-C6B98F366733}" presName="parenttextcomposite" presStyleCnt="0"/>
      <dgm:spPr/>
    </dgm:pt>
    <dgm:pt modelId="{1C416D92-7381-4344-8EAE-7A6AF4EBA0F0}" type="pres">
      <dgm:prSet presAssocID="{49F7FCED-CF48-4D2A-8DF2-C6B98F366733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9046189D-7120-4D4C-8B30-1449DBD3C357}" type="pres">
      <dgm:prSet presAssocID="{49F7FCED-CF48-4D2A-8DF2-C6B98F366733}" presName="parallelogramComposite" presStyleCnt="0"/>
      <dgm:spPr/>
    </dgm:pt>
    <dgm:pt modelId="{ED5E0FB2-5220-435E-A782-943030EF484B}" type="pres">
      <dgm:prSet presAssocID="{49F7FCED-CF48-4D2A-8DF2-C6B98F366733}" presName="parallelogram1" presStyleLbl="alignNode1" presStyleIdx="21" presStyleCnt="28"/>
      <dgm:spPr/>
    </dgm:pt>
    <dgm:pt modelId="{57C833BB-F722-4ABF-B4EF-039CDFF7CC93}" type="pres">
      <dgm:prSet presAssocID="{49F7FCED-CF48-4D2A-8DF2-C6B98F366733}" presName="parallelogram2" presStyleLbl="alignNode1" presStyleIdx="22" presStyleCnt="28"/>
      <dgm:spPr/>
    </dgm:pt>
    <dgm:pt modelId="{2F46945B-73BA-438A-AC98-12AFB90EE32D}" type="pres">
      <dgm:prSet presAssocID="{49F7FCED-CF48-4D2A-8DF2-C6B98F366733}" presName="parallelogram3" presStyleLbl="alignNode1" presStyleIdx="23" presStyleCnt="28"/>
      <dgm:spPr/>
    </dgm:pt>
    <dgm:pt modelId="{7DE3AECC-8BAD-4885-8292-FD8E2D14AA15}" type="pres">
      <dgm:prSet presAssocID="{49F7FCED-CF48-4D2A-8DF2-C6B98F366733}" presName="parallelogram4" presStyleLbl="alignNode1" presStyleIdx="24" presStyleCnt="28"/>
      <dgm:spPr/>
    </dgm:pt>
    <dgm:pt modelId="{6FBEEFC9-E97F-4835-A80A-EFB0AA1A33CF}" type="pres">
      <dgm:prSet presAssocID="{49F7FCED-CF48-4D2A-8DF2-C6B98F366733}" presName="parallelogram5" presStyleLbl="alignNode1" presStyleIdx="25" presStyleCnt="28"/>
      <dgm:spPr/>
    </dgm:pt>
    <dgm:pt modelId="{6837BD52-C294-484D-92D8-1FB27257AD99}" type="pres">
      <dgm:prSet presAssocID="{49F7FCED-CF48-4D2A-8DF2-C6B98F366733}" presName="parallelogram6" presStyleLbl="alignNode1" presStyleIdx="26" presStyleCnt="28"/>
      <dgm:spPr/>
    </dgm:pt>
    <dgm:pt modelId="{7269B9BA-7DA4-4752-9E80-780DEC94173D}" type="pres">
      <dgm:prSet presAssocID="{49F7FCED-CF48-4D2A-8DF2-C6B98F366733}" presName="parallelogram7" presStyleLbl="alignNode1" presStyleIdx="27" presStyleCnt="28"/>
      <dgm:spPr/>
    </dgm:pt>
  </dgm:ptLst>
  <dgm:cxnLst>
    <dgm:cxn modelId="{EDE0F6D5-87BC-47A4-8C98-33420B79039C}" srcId="{3FF32FFE-F377-4641-8DA3-E3815DC9264D}" destId="{49F7FCED-CF48-4D2A-8DF2-C6B98F366733}" srcOrd="3" destOrd="0" parTransId="{4EB52D1E-E9A5-4DA6-92A7-B8D10EBC2B66}" sibTransId="{20BA10A0-B626-4E88-9AF3-0C00F38F1BF5}"/>
    <dgm:cxn modelId="{894777E7-66C3-4CDB-BE31-B321A21AC631}" srcId="{3FF32FFE-F377-4641-8DA3-E3815DC9264D}" destId="{7C7E40BA-54D7-4BF3-9431-130144E491B8}" srcOrd="0" destOrd="0" parTransId="{766CA79D-2A67-45D0-A301-E52A10A729D5}" sibTransId="{6FD690B3-6D04-42BA-944B-3E944A7A6D61}"/>
    <dgm:cxn modelId="{272DB77A-2A60-4FFE-A6B1-61B3C601D6EF}" type="presOf" srcId="{49F7FCED-CF48-4D2A-8DF2-C6B98F366733}" destId="{1C416D92-7381-4344-8EAE-7A6AF4EBA0F0}" srcOrd="0" destOrd="0" presId="urn:microsoft.com/office/officeart/2008/layout/VerticalAccentList"/>
    <dgm:cxn modelId="{F7138483-534B-45CD-B52B-04076F69B301}" type="presOf" srcId="{272BA2B6-FB08-4127-BDCF-FF8F067E56FA}" destId="{C06A98A7-C059-438D-8EEE-B9CEA486EE0F}" srcOrd="0" destOrd="0" presId="urn:microsoft.com/office/officeart/2008/layout/VerticalAccentList"/>
    <dgm:cxn modelId="{587E8FFE-1403-4453-AC13-489973F682B7}" srcId="{3FF32FFE-F377-4641-8DA3-E3815DC9264D}" destId="{272BA2B6-FB08-4127-BDCF-FF8F067E56FA}" srcOrd="2" destOrd="0" parTransId="{F7957784-3BC7-45B5-9A33-86AFAF14F711}" sibTransId="{624AF090-5942-4003-9200-578D560CBAED}"/>
    <dgm:cxn modelId="{BE1AA638-43FA-4209-B62A-974730C85930}" type="presOf" srcId="{36C9343A-F7B0-4538-BB15-050A2F513394}" destId="{3B3719A1-2EB7-4ED8-8976-3D677F70A779}" srcOrd="0" destOrd="0" presId="urn:microsoft.com/office/officeart/2008/layout/VerticalAccentList"/>
    <dgm:cxn modelId="{BC3408D7-3B37-4FB3-B9BD-FA4A4E453AAE}" srcId="{3FF32FFE-F377-4641-8DA3-E3815DC9264D}" destId="{36C9343A-F7B0-4538-BB15-050A2F513394}" srcOrd="1" destOrd="0" parTransId="{116F990A-DBF6-482E-BE11-02DB1D9217A7}" sibTransId="{39EFAA37-1024-463B-9ED2-B0B80C146E4B}"/>
    <dgm:cxn modelId="{550B792F-9C05-4619-B63A-B1FAF2A96102}" type="presOf" srcId="{3FF32FFE-F377-4641-8DA3-E3815DC9264D}" destId="{FEA49A7F-A6A1-416A-A330-0768DC73D2E0}" srcOrd="0" destOrd="0" presId="urn:microsoft.com/office/officeart/2008/layout/VerticalAccentList"/>
    <dgm:cxn modelId="{C8E27479-6029-41FE-BF04-F056A7E36546}" type="presOf" srcId="{7C7E40BA-54D7-4BF3-9431-130144E491B8}" destId="{87E3684F-0534-4A24-9741-62751D55ABF9}" srcOrd="0" destOrd="0" presId="urn:microsoft.com/office/officeart/2008/layout/VerticalAccentList"/>
    <dgm:cxn modelId="{A5DD879F-F4EE-425F-8ECA-8DBCFC9843ED}" type="presParOf" srcId="{FEA49A7F-A6A1-416A-A330-0768DC73D2E0}" destId="{765B7BC1-37EB-42CE-98BE-01B5DF3E11C4}" srcOrd="0" destOrd="0" presId="urn:microsoft.com/office/officeart/2008/layout/VerticalAccentList"/>
    <dgm:cxn modelId="{F264155D-6E2E-4204-BE28-DD702F789B87}" type="presParOf" srcId="{765B7BC1-37EB-42CE-98BE-01B5DF3E11C4}" destId="{87E3684F-0534-4A24-9741-62751D55ABF9}" srcOrd="0" destOrd="0" presId="urn:microsoft.com/office/officeart/2008/layout/VerticalAccentList"/>
    <dgm:cxn modelId="{0B35CABF-75AC-4E63-9122-F837A5F68F7F}" type="presParOf" srcId="{FEA49A7F-A6A1-416A-A330-0768DC73D2E0}" destId="{E901B008-323F-4EA8-98A5-7BE8E55EE765}" srcOrd="1" destOrd="0" presId="urn:microsoft.com/office/officeart/2008/layout/VerticalAccentList"/>
    <dgm:cxn modelId="{EF9528A5-59BE-45EB-83A7-CF035AA5C636}" type="presParOf" srcId="{E901B008-323F-4EA8-98A5-7BE8E55EE765}" destId="{6617E931-B0EA-45AF-946D-79C4B81E0311}" srcOrd="0" destOrd="0" presId="urn:microsoft.com/office/officeart/2008/layout/VerticalAccentList"/>
    <dgm:cxn modelId="{2773DA19-71AA-466A-8107-42AC73B49076}" type="presParOf" srcId="{E901B008-323F-4EA8-98A5-7BE8E55EE765}" destId="{DF2D0458-1323-46A4-BEDD-9177FF3F4C83}" srcOrd="1" destOrd="0" presId="urn:microsoft.com/office/officeart/2008/layout/VerticalAccentList"/>
    <dgm:cxn modelId="{1F060BD5-1627-4AC0-A732-91490A3BDB14}" type="presParOf" srcId="{E901B008-323F-4EA8-98A5-7BE8E55EE765}" destId="{70847341-8464-4007-9146-C1DDF73F58F3}" srcOrd="2" destOrd="0" presId="urn:microsoft.com/office/officeart/2008/layout/VerticalAccentList"/>
    <dgm:cxn modelId="{BE25A93F-F58F-4D21-8E92-E84F7FD10ADB}" type="presParOf" srcId="{E901B008-323F-4EA8-98A5-7BE8E55EE765}" destId="{86A49296-99B5-42C3-B71F-ADB20FF5B6CD}" srcOrd="3" destOrd="0" presId="urn:microsoft.com/office/officeart/2008/layout/VerticalAccentList"/>
    <dgm:cxn modelId="{440D39AA-C25E-4144-83F9-C45FFEFF1913}" type="presParOf" srcId="{E901B008-323F-4EA8-98A5-7BE8E55EE765}" destId="{54ECD9EC-FCD1-4FDE-BCC6-1491AAEB4D8B}" srcOrd="4" destOrd="0" presId="urn:microsoft.com/office/officeart/2008/layout/VerticalAccentList"/>
    <dgm:cxn modelId="{EEFB1C6A-1D33-4DC8-B4D1-263AAC4B4BD4}" type="presParOf" srcId="{E901B008-323F-4EA8-98A5-7BE8E55EE765}" destId="{20C469E0-7FDC-491F-AFEA-B1649776B8BB}" srcOrd="5" destOrd="0" presId="urn:microsoft.com/office/officeart/2008/layout/VerticalAccentList"/>
    <dgm:cxn modelId="{2FD3F98A-5FC1-4187-9A1B-6DAB45394AD6}" type="presParOf" srcId="{E901B008-323F-4EA8-98A5-7BE8E55EE765}" destId="{A6D597F5-ED18-4815-8491-84C68A7876D2}" srcOrd="6" destOrd="0" presId="urn:microsoft.com/office/officeart/2008/layout/VerticalAccentList"/>
    <dgm:cxn modelId="{461CA5CC-C4E8-4285-9D67-0D15D587177A}" type="presParOf" srcId="{FEA49A7F-A6A1-416A-A330-0768DC73D2E0}" destId="{C580A571-30D0-4694-86DE-2EF3E1C32269}" srcOrd="2" destOrd="0" presId="urn:microsoft.com/office/officeart/2008/layout/VerticalAccentList"/>
    <dgm:cxn modelId="{A1970188-5867-4B5F-A12A-1C80CEA63987}" type="presParOf" srcId="{FEA49A7F-A6A1-416A-A330-0768DC73D2E0}" destId="{A0867113-F127-4375-9E2A-4AD856542AF9}" srcOrd="3" destOrd="0" presId="urn:microsoft.com/office/officeart/2008/layout/VerticalAccentList"/>
    <dgm:cxn modelId="{735E9312-D00C-417B-85A0-C2CEA500A029}" type="presParOf" srcId="{A0867113-F127-4375-9E2A-4AD856542AF9}" destId="{3B3719A1-2EB7-4ED8-8976-3D677F70A779}" srcOrd="0" destOrd="0" presId="urn:microsoft.com/office/officeart/2008/layout/VerticalAccentList"/>
    <dgm:cxn modelId="{1CFC75E1-92EF-427E-A850-5ACF784AD0AE}" type="presParOf" srcId="{FEA49A7F-A6A1-416A-A330-0768DC73D2E0}" destId="{21515D37-A308-405C-8357-E53BCF9DC642}" srcOrd="4" destOrd="0" presId="urn:microsoft.com/office/officeart/2008/layout/VerticalAccentList"/>
    <dgm:cxn modelId="{63F89624-15FD-4D78-A48E-43B3A87A1526}" type="presParOf" srcId="{21515D37-A308-405C-8357-E53BCF9DC642}" destId="{122C9888-5D42-48E2-B83D-C30AFD17FE99}" srcOrd="0" destOrd="0" presId="urn:microsoft.com/office/officeart/2008/layout/VerticalAccentList"/>
    <dgm:cxn modelId="{DB7FD32E-E87A-4F6F-9316-63F071B363B1}" type="presParOf" srcId="{21515D37-A308-405C-8357-E53BCF9DC642}" destId="{A93C70AF-207B-4F2C-8BF3-5020681C1E1F}" srcOrd="1" destOrd="0" presId="urn:microsoft.com/office/officeart/2008/layout/VerticalAccentList"/>
    <dgm:cxn modelId="{526A58AE-3284-4EF5-9738-57B406086910}" type="presParOf" srcId="{21515D37-A308-405C-8357-E53BCF9DC642}" destId="{D37013D9-125B-47CE-988F-5AB35D9D2287}" srcOrd="2" destOrd="0" presId="urn:microsoft.com/office/officeart/2008/layout/VerticalAccentList"/>
    <dgm:cxn modelId="{28091483-8668-4250-9743-BD6B555A7CB9}" type="presParOf" srcId="{21515D37-A308-405C-8357-E53BCF9DC642}" destId="{C86FBBF8-FB6C-49CE-B290-D1CBC243E73C}" srcOrd="3" destOrd="0" presId="urn:microsoft.com/office/officeart/2008/layout/VerticalAccentList"/>
    <dgm:cxn modelId="{B9A13B95-36AD-45E9-9BD0-369CC755C33F}" type="presParOf" srcId="{21515D37-A308-405C-8357-E53BCF9DC642}" destId="{6D393E3B-264B-4460-A798-8C23E44B743D}" srcOrd="4" destOrd="0" presId="urn:microsoft.com/office/officeart/2008/layout/VerticalAccentList"/>
    <dgm:cxn modelId="{08A027D3-7AB1-47BF-9CD4-7448B7DB55AE}" type="presParOf" srcId="{21515D37-A308-405C-8357-E53BCF9DC642}" destId="{0EB2A88E-FAF0-436D-BC43-4FE5ED292318}" srcOrd="5" destOrd="0" presId="urn:microsoft.com/office/officeart/2008/layout/VerticalAccentList"/>
    <dgm:cxn modelId="{EBE733B9-CC2D-4453-83D3-2E32129E370D}" type="presParOf" srcId="{21515D37-A308-405C-8357-E53BCF9DC642}" destId="{8E11DF00-E6D9-4F99-A087-961844E795BD}" srcOrd="6" destOrd="0" presId="urn:microsoft.com/office/officeart/2008/layout/VerticalAccentList"/>
    <dgm:cxn modelId="{9FAC3690-ECCE-4983-9FC6-BD96C0B7E069}" type="presParOf" srcId="{FEA49A7F-A6A1-416A-A330-0768DC73D2E0}" destId="{5575F2C9-5F91-48EB-A9CB-99FF53DBECF9}" srcOrd="5" destOrd="0" presId="urn:microsoft.com/office/officeart/2008/layout/VerticalAccentList"/>
    <dgm:cxn modelId="{89B9387F-85B7-42CE-A16F-F900F2C6810D}" type="presParOf" srcId="{FEA49A7F-A6A1-416A-A330-0768DC73D2E0}" destId="{D96B5C65-510A-4419-BE91-39CD27BB3CC7}" srcOrd="6" destOrd="0" presId="urn:microsoft.com/office/officeart/2008/layout/VerticalAccentList"/>
    <dgm:cxn modelId="{42F90C56-1814-4030-8EB8-FC944235C32A}" type="presParOf" srcId="{D96B5C65-510A-4419-BE91-39CD27BB3CC7}" destId="{C06A98A7-C059-438D-8EEE-B9CEA486EE0F}" srcOrd="0" destOrd="0" presId="urn:microsoft.com/office/officeart/2008/layout/VerticalAccentList"/>
    <dgm:cxn modelId="{CAADC41E-F916-4EA8-B01B-6ACE3CEC472E}" type="presParOf" srcId="{FEA49A7F-A6A1-416A-A330-0768DC73D2E0}" destId="{80D28D46-59C9-4366-A832-2DA89E95C858}" srcOrd="7" destOrd="0" presId="urn:microsoft.com/office/officeart/2008/layout/VerticalAccentList"/>
    <dgm:cxn modelId="{5CE919F5-97D6-4AC4-924F-4D08E469E649}" type="presParOf" srcId="{80D28D46-59C9-4366-A832-2DA89E95C858}" destId="{53D49D54-465A-42E4-8E50-AB17818B1CD8}" srcOrd="0" destOrd="0" presId="urn:microsoft.com/office/officeart/2008/layout/VerticalAccentList"/>
    <dgm:cxn modelId="{0E0135B0-F84C-4F29-841E-4C6E7550E151}" type="presParOf" srcId="{80D28D46-59C9-4366-A832-2DA89E95C858}" destId="{0B0EBE66-EC3F-423E-B1C8-E95158E099C1}" srcOrd="1" destOrd="0" presId="urn:microsoft.com/office/officeart/2008/layout/VerticalAccentList"/>
    <dgm:cxn modelId="{F87BB91E-CE5E-4165-8C2E-02F8F67945DE}" type="presParOf" srcId="{80D28D46-59C9-4366-A832-2DA89E95C858}" destId="{326C9145-7376-408B-AB55-1A5988A7C477}" srcOrd="2" destOrd="0" presId="urn:microsoft.com/office/officeart/2008/layout/VerticalAccentList"/>
    <dgm:cxn modelId="{E0C30E00-2501-481D-A4CB-6C8D2628F3F8}" type="presParOf" srcId="{80D28D46-59C9-4366-A832-2DA89E95C858}" destId="{B22C51FF-E15C-4CB8-B6F1-CDBE2C4ED8CA}" srcOrd="3" destOrd="0" presId="urn:microsoft.com/office/officeart/2008/layout/VerticalAccentList"/>
    <dgm:cxn modelId="{0C37A886-ADDC-4DB2-B50A-2DA586AB1054}" type="presParOf" srcId="{80D28D46-59C9-4366-A832-2DA89E95C858}" destId="{19DA0A88-48B6-4DF2-B860-10E03E7DC242}" srcOrd="4" destOrd="0" presId="urn:microsoft.com/office/officeart/2008/layout/VerticalAccentList"/>
    <dgm:cxn modelId="{D8260AE6-8EB0-4670-B8BE-6CCA981AA6C2}" type="presParOf" srcId="{80D28D46-59C9-4366-A832-2DA89E95C858}" destId="{8E32DE5B-3AF8-4810-A5DC-94AC1143667C}" srcOrd="5" destOrd="0" presId="urn:microsoft.com/office/officeart/2008/layout/VerticalAccentList"/>
    <dgm:cxn modelId="{E9EA12FB-4B41-4D41-A124-647F534AE11E}" type="presParOf" srcId="{80D28D46-59C9-4366-A832-2DA89E95C858}" destId="{1099FFA8-5108-4BD7-843A-C2F5BE31A48C}" srcOrd="6" destOrd="0" presId="urn:microsoft.com/office/officeart/2008/layout/VerticalAccentList"/>
    <dgm:cxn modelId="{15B44F5C-3C8D-44ED-A16C-68C8B9CB253D}" type="presParOf" srcId="{FEA49A7F-A6A1-416A-A330-0768DC73D2E0}" destId="{6A85BCFD-B0F2-4076-B71F-2F708595335B}" srcOrd="8" destOrd="0" presId="urn:microsoft.com/office/officeart/2008/layout/VerticalAccentList"/>
    <dgm:cxn modelId="{079246F7-FF01-4BD3-B235-2B53B3379011}" type="presParOf" srcId="{FEA49A7F-A6A1-416A-A330-0768DC73D2E0}" destId="{8ADE59B9-27D0-4F65-89A9-50BDD9E6206C}" srcOrd="9" destOrd="0" presId="urn:microsoft.com/office/officeart/2008/layout/VerticalAccentList"/>
    <dgm:cxn modelId="{6EEC82AE-F7F5-45DA-907F-E4106DF9B91B}" type="presParOf" srcId="{8ADE59B9-27D0-4F65-89A9-50BDD9E6206C}" destId="{1C416D92-7381-4344-8EAE-7A6AF4EBA0F0}" srcOrd="0" destOrd="0" presId="urn:microsoft.com/office/officeart/2008/layout/VerticalAccentList"/>
    <dgm:cxn modelId="{197422DC-3B5A-4DCE-996B-F1BBF55C4EC9}" type="presParOf" srcId="{FEA49A7F-A6A1-416A-A330-0768DC73D2E0}" destId="{9046189D-7120-4D4C-8B30-1449DBD3C357}" srcOrd="10" destOrd="0" presId="urn:microsoft.com/office/officeart/2008/layout/VerticalAccentList"/>
    <dgm:cxn modelId="{539A6111-DFA2-44DB-BBE6-71DE55FF33B3}" type="presParOf" srcId="{9046189D-7120-4D4C-8B30-1449DBD3C357}" destId="{ED5E0FB2-5220-435E-A782-943030EF484B}" srcOrd="0" destOrd="0" presId="urn:microsoft.com/office/officeart/2008/layout/VerticalAccentList"/>
    <dgm:cxn modelId="{AD443FF8-11A6-4EEE-B845-A1C691B24060}" type="presParOf" srcId="{9046189D-7120-4D4C-8B30-1449DBD3C357}" destId="{57C833BB-F722-4ABF-B4EF-039CDFF7CC93}" srcOrd="1" destOrd="0" presId="urn:microsoft.com/office/officeart/2008/layout/VerticalAccentList"/>
    <dgm:cxn modelId="{B7AF6A8F-9523-4DB4-ABFF-F2D2FE144862}" type="presParOf" srcId="{9046189D-7120-4D4C-8B30-1449DBD3C357}" destId="{2F46945B-73BA-438A-AC98-12AFB90EE32D}" srcOrd="2" destOrd="0" presId="urn:microsoft.com/office/officeart/2008/layout/VerticalAccentList"/>
    <dgm:cxn modelId="{BFF385EA-73E1-4032-BB77-67E6AB050525}" type="presParOf" srcId="{9046189D-7120-4D4C-8B30-1449DBD3C357}" destId="{7DE3AECC-8BAD-4885-8292-FD8E2D14AA15}" srcOrd="3" destOrd="0" presId="urn:microsoft.com/office/officeart/2008/layout/VerticalAccentList"/>
    <dgm:cxn modelId="{7F98416D-9B0A-4972-AC0C-36EA8E7B8FBD}" type="presParOf" srcId="{9046189D-7120-4D4C-8B30-1449DBD3C357}" destId="{6FBEEFC9-E97F-4835-A80A-EFB0AA1A33CF}" srcOrd="4" destOrd="0" presId="urn:microsoft.com/office/officeart/2008/layout/VerticalAccentList"/>
    <dgm:cxn modelId="{B3697341-B19A-43B6-948E-073477F6CAA6}" type="presParOf" srcId="{9046189D-7120-4D4C-8B30-1449DBD3C357}" destId="{6837BD52-C294-484D-92D8-1FB27257AD99}" srcOrd="5" destOrd="0" presId="urn:microsoft.com/office/officeart/2008/layout/VerticalAccentList"/>
    <dgm:cxn modelId="{08732913-1ED4-46F1-AB8A-ED89D556BCCB}" type="presParOf" srcId="{9046189D-7120-4D4C-8B30-1449DBD3C357}" destId="{7269B9BA-7DA4-4752-9E80-780DEC94173D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6B3953-CD18-45D5-8C8D-31E742E02D5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A0E42974-38F6-43B2-A16C-FA6D70EBCA55}">
      <dgm:prSet custT="1"/>
      <dgm:spPr/>
      <dgm:t>
        <a:bodyPr/>
        <a:lstStyle/>
        <a:p>
          <a:pPr rtl="0"/>
          <a:r>
            <a:rPr lang="en-US" sz="2800" dirty="0" smtClean="0"/>
            <a:t>Database Application Lifecycle</a:t>
          </a:r>
          <a:endParaRPr lang="ru-RU" sz="2800" dirty="0"/>
        </a:p>
      </dgm:t>
    </dgm:pt>
    <dgm:pt modelId="{21A411C8-6B6D-4FC9-BBD9-294DAE27806B}" type="parTrans" cxnId="{DA1B7BD6-A508-48FC-999E-E9790243F230}">
      <dgm:prSet/>
      <dgm:spPr/>
      <dgm:t>
        <a:bodyPr/>
        <a:lstStyle/>
        <a:p>
          <a:endParaRPr lang="ru-RU"/>
        </a:p>
      </dgm:t>
    </dgm:pt>
    <dgm:pt modelId="{9456256D-0557-4E9C-8FB2-EEB05338A5C5}" type="sibTrans" cxnId="{DA1B7BD6-A508-48FC-999E-E9790243F230}">
      <dgm:prSet/>
      <dgm:spPr/>
      <dgm:t>
        <a:bodyPr/>
        <a:lstStyle/>
        <a:p>
          <a:endParaRPr lang="ru-RU"/>
        </a:p>
      </dgm:t>
    </dgm:pt>
    <dgm:pt modelId="{6BFF579E-8AFE-4C9F-A9BD-A297CF13C30F}">
      <dgm:prSet custT="1"/>
      <dgm:spPr/>
      <dgm:t>
        <a:bodyPr/>
        <a:lstStyle/>
        <a:p>
          <a:pPr rtl="0"/>
          <a:r>
            <a:rPr lang="en-US" sz="2800" smtClean="0"/>
            <a:t>DBMS Selection</a:t>
          </a:r>
          <a:endParaRPr lang="ru-RU" sz="2800"/>
        </a:p>
      </dgm:t>
    </dgm:pt>
    <dgm:pt modelId="{240A5A93-63BE-4E64-B1B6-A5F2CD2818D9}" type="parTrans" cxnId="{0C98472B-1F90-4EF3-8392-F9D28719ABE7}">
      <dgm:prSet/>
      <dgm:spPr/>
      <dgm:t>
        <a:bodyPr/>
        <a:lstStyle/>
        <a:p>
          <a:endParaRPr lang="ru-RU"/>
        </a:p>
      </dgm:t>
    </dgm:pt>
    <dgm:pt modelId="{A68E2B7E-4C01-4A54-9B47-8EFE4663EDE1}" type="sibTrans" cxnId="{0C98472B-1F90-4EF3-8392-F9D28719ABE7}">
      <dgm:prSet/>
      <dgm:spPr/>
      <dgm:t>
        <a:bodyPr/>
        <a:lstStyle/>
        <a:p>
          <a:endParaRPr lang="ru-RU"/>
        </a:p>
      </dgm:t>
    </dgm:pt>
    <dgm:pt modelId="{2E814E9F-E2B3-4FB9-84D3-59FF5BD94828}">
      <dgm:prSet custT="1"/>
      <dgm:spPr/>
      <dgm:t>
        <a:bodyPr/>
        <a:lstStyle/>
        <a:p>
          <a:pPr rtl="0"/>
          <a:r>
            <a:rPr lang="en-US" sz="2800" smtClean="0"/>
            <a:t>Database Administration</a:t>
          </a:r>
          <a:endParaRPr lang="ru-RU" sz="2800"/>
        </a:p>
      </dgm:t>
    </dgm:pt>
    <dgm:pt modelId="{9BC8445B-86A7-43C0-B195-964433ECADDD}" type="parTrans" cxnId="{A572105F-9106-42CF-AFC3-90317FB18939}">
      <dgm:prSet/>
      <dgm:spPr/>
      <dgm:t>
        <a:bodyPr/>
        <a:lstStyle/>
        <a:p>
          <a:endParaRPr lang="ru-RU"/>
        </a:p>
      </dgm:t>
    </dgm:pt>
    <dgm:pt modelId="{D80FE3AD-8A8F-4549-A6E9-1B8C2A8145B5}" type="sibTrans" cxnId="{A572105F-9106-42CF-AFC3-90317FB18939}">
      <dgm:prSet/>
      <dgm:spPr/>
      <dgm:t>
        <a:bodyPr/>
        <a:lstStyle/>
        <a:p>
          <a:endParaRPr lang="ru-RU"/>
        </a:p>
      </dgm:t>
    </dgm:pt>
    <dgm:pt modelId="{E27B8C2D-FB80-47A5-BF73-E5C6532C93E1}" type="pres">
      <dgm:prSet presAssocID="{136B3953-CD18-45D5-8C8D-31E742E02D51}" presName="Name0" presStyleCnt="0">
        <dgm:presLayoutVars>
          <dgm:chMax val="7"/>
          <dgm:chPref val="7"/>
          <dgm:dir/>
        </dgm:presLayoutVars>
      </dgm:prSet>
      <dgm:spPr/>
    </dgm:pt>
    <dgm:pt modelId="{6CACAA32-FEFB-4B0A-A3E4-910946F3342A}" type="pres">
      <dgm:prSet presAssocID="{136B3953-CD18-45D5-8C8D-31E742E02D51}" presName="Name1" presStyleCnt="0"/>
      <dgm:spPr/>
    </dgm:pt>
    <dgm:pt modelId="{46DB0000-F641-4C53-BC4A-3105713A9602}" type="pres">
      <dgm:prSet presAssocID="{136B3953-CD18-45D5-8C8D-31E742E02D51}" presName="cycle" presStyleCnt="0"/>
      <dgm:spPr/>
    </dgm:pt>
    <dgm:pt modelId="{65245872-AC27-4AFB-AC73-C748E3110492}" type="pres">
      <dgm:prSet presAssocID="{136B3953-CD18-45D5-8C8D-31E742E02D51}" presName="srcNode" presStyleLbl="node1" presStyleIdx="0" presStyleCnt="3"/>
      <dgm:spPr/>
    </dgm:pt>
    <dgm:pt modelId="{0810C987-B849-446B-B6B8-BA32EF550807}" type="pres">
      <dgm:prSet presAssocID="{136B3953-CD18-45D5-8C8D-31E742E02D51}" presName="conn" presStyleLbl="parChTrans1D2" presStyleIdx="0" presStyleCnt="1"/>
      <dgm:spPr/>
    </dgm:pt>
    <dgm:pt modelId="{8BCCF972-253D-45C5-AFC8-586C9B3EEA42}" type="pres">
      <dgm:prSet presAssocID="{136B3953-CD18-45D5-8C8D-31E742E02D51}" presName="extraNode" presStyleLbl="node1" presStyleIdx="0" presStyleCnt="3"/>
      <dgm:spPr/>
    </dgm:pt>
    <dgm:pt modelId="{8CAE7ECB-22A3-443D-8B1B-8A5F26B23B62}" type="pres">
      <dgm:prSet presAssocID="{136B3953-CD18-45D5-8C8D-31E742E02D51}" presName="dstNode" presStyleLbl="node1" presStyleIdx="0" presStyleCnt="3"/>
      <dgm:spPr/>
    </dgm:pt>
    <dgm:pt modelId="{7283E2A2-B79E-4B50-8FEA-932E97D16DCE}" type="pres">
      <dgm:prSet presAssocID="{A0E42974-38F6-43B2-A16C-FA6D70EBCA55}" presName="text_1" presStyleLbl="node1" presStyleIdx="0" presStyleCnt="3">
        <dgm:presLayoutVars>
          <dgm:bulletEnabled val="1"/>
        </dgm:presLayoutVars>
      </dgm:prSet>
      <dgm:spPr/>
    </dgm:pt>
    <dgm:pt modelId="{133CFC24-FA2C-4580-83FE-DCB11E2C63C5}" type="pres">
      <dgm:prSet presAssocID="{A0E42974-38F6-43B2-A16C-FA6D70EBCA55}" presName="accent_1" presStyleCnt="0"/>
      <dgm:spPr/>
    </dgm:pt>
    <dgm:pt modelId="{93CA4350-BF72-4D18-AD30-BF3D959149E0}" type="pres">
      <dgm:prSet presAssocID="{A0E42974-38F6-43B2-A16C-FA6D70EBCA55}" presName="accentRepeatNode" presStyleLbl="solidFgAcc1" presStyleIdx="0" presStyleCnt="3"/>
      <dgm:spPr/>
    </dgm:pt>
    <dgm:pt modelId="{0619628A-EFBE-4E3E-AF28-6941377CF6D1}" type="pres">
      <dgm:prSet presAssocID="{6BFF579E-8AFE-4C9F-A9BD-A297CF13C30F}" presName="text_2" presStyleLbl="node1" presStyleIdx="1" presStyleCnt="3">
        <dgm:presLayoutVars>
          <dgm:bulletEnabled val="1"/>
        </dgm:presLayoutVars>
      </dgm:prSet>
      <dgm:spPr/>
    </dgm:pt>
    <dgm:pt modelId="{2717A6F9-8117-4159-8BDF-D988E796D5DA}" type="pres">
      <dgm:prSet presAssocID="{6BFF579E-8AFE-4C9F-A9BD-A297CF13C30F}" presName="accent_2" presStyleCnt="0"/>
      <dgm:spPr/>
    </dgm:pt>
    <dgm:pt modelId="{A62241E9-7BFE-4466-9F4B-2D070FEC3E18}" type="pres">
      <dgm:prSet presAssocID="{6BFF579E-8AFE-4C9F-A9BD-A297CF13C30F}" presName="accentRepeatNode" presStyleLbl="solidFgAcc1" presStyleIdx="1" presStyleCnt="3"/>
      <dgm:spPr/>
    </dgm:pt>
    <dgm:pt modelId="{0581566D-0A42-40FA-BF38-433E5398D4F3}" type="pres">
      <dgm:prSet presAssocID="{2E814E9F-E2B3-4FB9-84D3-59FF5BD94828}" presName="text_3" presStyleLbl="node1" presStyleIdx="2" presStyleCnt="3">
        <dgm:presLayoutVars>
          <dgm:bulletEnabled val="1"/>
        </dgm:presLayoutVars>
      </dgm:prSet>
      <dgm:spPr/>
    </dgm:pt>
    <dgm:pt modelId="{660CD151-5FF5-4E22-ADA2-436E1B403BE1}" type="pres">
      <dgm:prSet presAssocID="{2E814E9F-E2B3-4FB9-84D3-59FF5BD94828}" presName="accent_3" presStyleCnt="0"/>
      <dgm:spPr/>
    </dgm:pt>
    <dgm:pt modelId="{E50581BA-14EA-491A-8966-565FEF1B9E7B}" type="pres">
      <dgm:prSet presAssocID="{2E814E9F-E2B3-4FB9-84D3-59FF5BD94828}" presName="accentRepeatNode" presStyleLbl="solidFgAcc1" presStyleIdx="2" presStyleCnt="3"/>
      <dgm:spPr/>
    </dgm:pt>
  </dgm:ptLst>
  <dgm:cxnLst>
    <dgm:cxn modelId="{DA1B7BD6-A508-48FC-999E-E9790243F230}" srcId="{136B3953-CD18-45D5-8C8D-31E742E02D51}" destId="{A0E42974-38F6-43B2-A16C-FA6D70EBCA55}" srcOrd="0" destOrd="0" parTransId="{21A411C8-6B6D-4FC9-BBD9-294DAE27806B}" sibTransId="{9456256D-0557-4E9C-8FB2-EEB05338A5C5}"/>
    <dgm:cxn modelId="{606B2172-B6E9-44E4-8575-F73BDAE6729B}" type="presOf" srcId="{136B3953-CD18-45D5-8C8D-31E742E02D51}" destId="{E27B8C2D-FB80-47A5-BF73-E5C6532C93E1}" srcOrd="0" destOrd="0" presId="urn:microsoft.com/office/officeart/2008/layout/VerticalCurvedList"/>
    <dgm:cxn modelId="{EA57472A-ABAF-49B9-B14E-8CD5042E0374}" type="presOf" srcId="{2E814E9F-E2B3-4FB9-84D3-59FF5BD94828}" destId="{0581566D-0A42-40FA-BF38-433E5398D4F3}" srcOrd="0" destOrd="0" presId="urn:microsoft.com/office/officeart/2008/layout/VerticalCurvedList"/>
    <dgm:cxn modelId="{E1130217-AA08-4831-A2CA-CA3B52FAAB48}" type="presOf" srcId="{6BFF579E-8AFE-4C9F-A9BD-A297CF13C30F}" destId="{0619628A-EFBE-4E3E-AF28-6941377CF6D1}" srcOrd="0" destOrd="0" presId="urn:microsoft.com/office/officeart/2008/layout/VerticalCurvedList"/>
    <dgm:cxn modelId="{A572105F-9106-42CF-AFC3-90317FB18939}" srcId="{136B3953-CD18-45D5-8C8D-31E742E02D51}" destId="{2E814E9F-E2B3-4FB9-84D3-59FF5BD94828}" srcOrd="2" destOrd="0" parTransId="{9BC8445B-86A7-43C0-B195-964433ECADDD}" sibTransId="{D80FE3AD-8A8F-4549-A6E9-1B8C2A8145B5}"/>
    <dgm:cxn modelId="{0C98472B-1F90-4EF3-8392-F9D28719ABE7}" srcId="{136B3953-CD18-45D5-8C8D-31E742E02D51}" destId="{6BFF579E-8AFE-4C9F-A9BD-A297CF13C30F}" srcOrd="1" destOrd="0" parTransId="{240A5A93-63BE-4E64-B1B6-A5F2CD2818D9}" sibTransId="{A68E2B7E-4C01-4A54-9B47-8EFE4663EDE1}"/>
    <dgm:cxn modelId="{C1C7C6BB-9BB7-4C6D-9046-0C8A243C4627}" type="presOf" srcId="{9456256D-0557-4E9C-8FB2-EEB05338A5C5}" destId="{0810C987-B849-446B-B6B8-BA32EF550807}" srcOrd="0" destOrd="0" presId="urn:microsoft.com/office/officeart/2008/layout/VerticalCurvedList"/>
    <dgm:cxn modelId="{F2F9F32E-E77F-454E-986A-596DB7B40A99}" type="presOf" srcId="{A0E42974-38F6-43B2-A16C-FA6D70EBCA55}" destId="{7283E2A2-B79E-4B50-8FEA-932E97D16DCE}" srcOrd="0" destOrd="0" presId="urn:microsoft.com/office/officeart/2008/layout/VerticalCurvedList"/>
    <dgm:cxn modelId="{884A0867-CE3F-4070-9B8C-5F1A6035763E}" type="presParOf" srcId="{E27B8C2D-FB80-47A5-BF73-E5C6532C93E1}" destId="{6CACAA32-FEFB-4B0A-A3E4-910946F3342A}" srcOrd="0" destOrd="0" presId="urn:microsoft.com/office/officeart/2008/layout/VerticalCurvedList"/>
    <dgm:cxn modelId="{7FCC08D7-1E71-4949-B7E2-52A9EBF7FA8C}" type="presParOf" srcId="{6CACAA32-FEFB-4B0A-A3E4-910946F3342A}" destId="{46DB0000-F641-4C53-BC4A-3105713A9602}" srcOrd="0" destOrd="0" presId="urn:microsoft.com/office/officeart/2008/layout/VerticalCurvedList"/>
    <dgm:cxn modelId="{95EBB72D-897D-472A-A794-8AF09EE0950B}" type="presParOf" srcId="{46DB0000-F641-4C53-BC4A-3105713A9602}" destId="{65245872-AC27-4AFB-AC73-C748E3110492}" srcOrd="0" destOrd="0" presId="urn:microsoft.com/office/officeart/2008/layout/VerticalCurvedList"/>
    <dgm:cxn modelId="{FB96B68D-9FA3-4076-BE45-CE57F92C53ED}" type="presParOf" srcId="{46DB0000-F641-4C53-BC4A-3105713A9602}" destId="{0810C987-B849-446B-B6B8-BA32EF550807}" srcOrd="1" destOrd="0" presId="urn:microsoft.com/office/officeart/2008/layout/VerticalCurvedList"/>
    <dgm:cxn modelId="{F5A7BA19-94BF-48AE-91B7-CD3175C568B6}" type="presParOf" srcId="{46DB0000-F641-4C53-BC4A-3105713A9602}" destId="{8BCCF972-253D-45C5-AFC8-586C9B3EEA42}" srcOrd="2" destOrd="0" presId="urn:microsoft.com/office/officeart/2008/layout/VerticalCurvedList"/>
    <dgm:cxn modelId="{394B0C05-3A31-41BA-89E2-6523194234EE}" type="presParOf" srcId="{46DB0000-F641-4C53-BC4A-3105713A9602}" destId="{8CAE7ECB-22A3-443D-8B1B-8A5F26B23B62}" srcOrd="3" destOrd="0" presId="urn:microsoft.com/office/officeart/2008/layout/VerticalCurvedList"/>
    <dgm:cxn modelId="{759A5150-8A41-4328-93FD-C504DEE10983}" type="presParOf" srcId="{6CACAA32-FEFB-4B0A-A3E4-910946F3342A}" destId="{7283E2A2-B79E-4B50-8FEA-932E97D16DCE}" srcOrd="1" destOrd="0" presId="urn:microsoft.com/office/officeart/2008/layout/VerticalCurvedList"/>
    <dgm:cxn modelId="{30C8513D-976A-4A48-B56C-9D55DE8003B2}" type="presParOf" srcId="{6CACAA32-FEFB-4B0A-A3E4-910946F3342A}" destId="{133CFC24-FA2C-4580-83FE-DCB11E2C63C5}" srcOrd="2" destOrd="0" presId="urn:microsoft.com/office/officeart/2008/layout/VerticalCurvedList"/>
    <dgm:cxn modelId="{07CF0C43-CBC2-4FE6-B8F7-87697101E11B}" type="presParOf" srcId="{133CFC24-FA2C-4580-83FE-DCB11E2C63C5}" destId="{93CA4350-BF72-4D18-AD30-BF3D959149E0}" srcOrd="0" destOrd="0" presId="urn:microsoft.com/office/officeart/2008/layout/VerticalCurvedList"/>
    <dgm:cxn modelId="{CF198D44-4394-49B0-BBAD-6E9311FAF9E3}" type="presParOf" srcId="{6CACAA32-FEFB-4B0A-A3E4-910946F3342A}" destId="{0619628A-EFBE-4E3E-AF28-6941377CF6D1}" srcOrd="3" destOrd="0" presId="urn:microsoft.com/office/officeart/2008/layout/VerticalCurvedList"/>
    <dgm:cxn modelId="{E1F05800-57CD-45E3-A08F-D18468E7F950}" type="presParOf" srcId="{6CACAA32-FEFB-4B0A-A3E4-910946F3342A}" destId="{2717A6F9-8117-4159-8BDF-D988E796D5DA}" srcOrd="4" destOrd="0" presId="urn:microsoft.com/office/officeart/2008/layout/VerticalCurvedList"/>
    <dgm:cxn modelId="{040383C7-4D8A-4424-B357-33228CBBACAE}" type="presParOf" srcId="{2717A6F9-8117-4159-8BDF-D988E796D5DA}" destId="{A62241E9-7BFE-4466-9F4B-2D070FEC3E18}" srcOrd="0" destOrd="0" presId="urn:microsoft.com/office/officeart/2008/layout/VerticalCurvedList"/>
    <dgm:cxn modelId="{C87B03DA-1A93-491A-AB9F-2B74A5FFAED4}" type="presParOf" srcId="{6CACAA32-FEFB-4B0A-A3E4-910946F3342A}" destId="{0581566D-0A42-40FA-BF38-433E5398D4F3}" srcOrd="5" destOrd="0" presId="urn:microsoft.com/office/officeart/2008/layout/VerticalCurvedList"/>
    <dgm:cxn modelId="{1A9B4FA6-3FBD-4E0B-B095-B19D70FE52D5}" type="presParOf" srcId="{6CACAA32-FEFB-4B0A-A3E4-910946F3342A}" destId="{660CD151-5FF5-4E22-ADA2-436E1B403BE1}" srcOrd="6" destOrd="0" presId="urn:microsoft.com/office/officeart/2008/layout/VerticalCurvedList"/>
    <dgm:cxn modelId="{4FC7975A-6D45-4FD3-8C23-87FF369CFCDB}" type="presParOf" srcId="{660CD151-5FF5-4E22-ADA2-436E1B403BE1}" destId="{E50581BA-14EA-491A-8966-565FEF1B9E7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6415C-5770-462D-BDEC-18D89AA23D9C}">
      <dsp:nvSpPr>
        <dsp:cNvPr id="0" name=""/>
        <dsp:cNvSpPr/>
      </dsp:nvSpPr>
      <dsp:spPr>
        <a:xfrm>
          <a:off x="380505" y="291936"/>
          <a:ext cx="6782789" cy="6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Planning</a:t>
          </a:r>
          <a:endParaRPr lang="ru-RU" sz="3200" kern="1200" dirty="0"/>
        </a:p>
      </dsp:txBody>
      <dsp:txXfrm>
        <a:off x="380505" y="291936"/>
        <a:ext cx="6782789" cy="616617"/>
      </dsp:txXfrm>
    </dsp:sp>
    <dsp:sp modelId="{A2F38C0C-B6E6-406F-A600-2F499C66CCD9}">
      <dsp:nvSpPr>
        <dsp:cNvPr id="0" name=""/>
        <dsp:cNvSpPr/>
      </dsp:nvSpPr>
      <dsp:spPr>
        <a:xfrm>
          <a:off x="380505" y="908553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738E4-4BB4-4001-9F73-96EEAAE6CB45}">
      <dsp:nvSpPr>
        <dsp:cNvPr id="0" name=""/>
        <dsp:cNvSpPr/>
      </dsp:nvSpPr>
      <dsp:spPr>
        <a:xfrm>
          <a:off x="1337632" y="908553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1B716-CEF3-4E95-8AD2-C911380BD687}">
      <dsp:nvSpPr>
        <dsp:cNvPr id="0" name=""/>
        <dsp:cNvSpPr/>
      </dsp:nvSpPr>
      <dsp:spPr>
        <a:xfrm>
          <a:off x="2294759" y="908553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42507-1D49-4F7B-933D-FA7EAED2F227}">
      <dsp:nvSpPr>
        <dsp:cNvPr id="0" name=""/>
        <dsp:cNvSpPr/>
      </dsp:nvSpPr>
      <dsp:spPr>
        <a:xfrm>
          <a:off x="3251886" y="908553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4AA10-B119-49E2-8931-35DE5CC00ABD}">
      <dsp:nvSpPr>
        <dsp:cNvPr id="0" name=""/>
        <dsp:cNvSpPr/>
      </dsp:nvSpPr>
      <dsp:spPr>
        <a:xfrm>
          <a:off x="4209013" y="908553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4D9B1-18D7-44DE-9C08-161451DD5476}">
      <dsp:nvSpPr>
        <dsp:cNvPr id="0" name=""/>
        <dsp:cNvSpPr/>
      </dsp:nvSpPr>
      <dsp:spPr>
        <a:xfrm>
          <a:off x="5166140" y="908553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F871B-1AF9-4D25-A200-6C55E0DBDD99}">
      <dsp:nvSpPr>
        <dsp:cNvPr id="0" name=""/>
        <dsp:cNvSpPr/>
      </dsp:nvSpPr>
      <dsp:spPr>
        <a:xfrm>
          <a:off x="6123267" y="908553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910B8-E01D-4C01-BEBE-EF51FF1D35EB}">
      <dsp:nvSpPr>
        <dsp:cNvPr id="0" name=""/>
        <dsp:cNvSpPr/>
      </dsp:nvSpPr>
      <dsp:spPr>
        <a:xfrm>
          <a:off x="380505" y="1136930"/>
          <a:ext cx="6782789" cy="6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Developing and maintaining standard</a:t>
          </a:r>
          <a:endParaRPr lang="ru-RU" sz="3200" kern="1200"/>
        </a:p>
      </dsp:txBody>
      <dsp:txXfrm>
        <a:off x="380505" y="1136930"/>
        <a:ext cx="6782789" cy="616617"/>
      </dsp:txXfrm>
    </dsp:sp>
    <dsp:sp modelId="{35D29E3D-B173-44EC-BF17-F17709EED6AD}">
      <dsp:nvSpPr>
        <dsp:cNvPr id="0" name=""/>
        <dsp:cNvSpPr/>
      </dsp:nvSpPr>
      <dsp:spPr>
        <a:xfrm>
          <a:off x="380505" y="1753547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8CA5E-1D0D-42BE-B2EE-F49D289ECC00}">
      <dsp:nvSpPr>
        <dsp:cNvPr id="0" name=""/>
        <dsp:cNvSpPr/>
      </dsp:nvSpPr>
      <dsp:spPr>
        <a:xfrm>
          <a:off x="1337632" y="1753547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22B0D-5D5C-4972-A94D-E6E2E4B72935}">
      <dsp:nvSpPr>
        <dsp:cNvPr id="0" name=""/>
        <dsp:cNvSpPr/>
      </dsp:nvSpPr>
      <dsp:spPr>
        <a:xfrm>
          <a:off x="2294759" y="1753547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2F4FD-AE77-4BFE-961C-608E59A2395B}">
      <dsp:nvSpPr>
        <dsp:cNvPr id="0" name=""/>
        <dsp:cNvSpPr/>
      </dsp:nvSpPr>
      <dsp:spPr>
        <a:xfrm>
          <a:off x="3251886" y="1753547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C01-892E-4267-A5FA-5A275DC62947}">
      <dsp:nvSpPr>
        <dsp:cNvPr id="0" name=""/>
        <dsp:cNvSpPr/>
      </dsp:nvSpPr>
      <dsp:spPr>
        <a:xfrm>
          <a:off x="4209013" y="1753547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A6ECE-C408-49CD-940C-C58143BDF979}">
      <dsp:nvSpPr>
        <dsp:cNvPr id="0" name=""/>
        <dsp:cNvSpPr/>
      </dsp:nvSpPr>
      <dsp:spPr>
        <a:xfrm>
          <a:off x="5166140" y="1753547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85092-DB96-4CF7-9E01-EF951D56B458}">
      <dsp:nvSpPr>
        <dsp:cNvPr id="0" name=""/>
        <dsp:cNvSpPr/>
      </dsp:nvSpPr>
      <dsp:spPr>
        <a:xfrm>
          <a:off x="6123267" y="1753547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DB8A6-8AEF-4877-AF9A-F7E54FB74A63}">
      <dsp:nvSpPr>
        <dsp:cNvPr id="0" name=""/>
        <dsp:cNvSpPr/>
      </dsp:nvSpPr>
      <dsp:spPr>
        <a:xfrm>
          <a:off x="380505" y="1981924"/>
          <a:ext cx="6782789" cy="6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Developing policy &amp; procedure</a:t>
          </a:r>
          <a:endParaRPr lang="ru-RU" sz="3200" kern="1200"/>
        </a:p>
      </dsp:txBody>
      <dsp:txXfrm>
        <a:off x="380505" y="1981924"/>
        <a:ext cx="6782789" cy="616617"/>
      </dsp:txXfrm>
    </dsp:sp>
    <dsp:sp modelId="{6EE9D2A5-0343-475F-8D24-0C1F2248BCF7}">
      <dsp:nvSpPr>
        <dsp:cNvPr id="0" name=""/>
        <dsp:cNvSpPr/>
      </dsp:nvSpPr>
      <dsp:spPr>
        <a:xfrm>
          <a:off x="380505" y="2598541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2AB2E-F6D8-40F7-B49D-C14A4EF5AD46}">
      <dsp:nvSpPr>
        <dsp:cNvPr id="0" name=""/>
        <dsp:cNvSpPr/>
      </dsp:nvSpPr>
      <dsp:spPr>
        <a:xfrm>
          <a:off x="1337632" y="2598541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0B4D9-4744-4303-AB23-FF2ACAF12C27}">
      <dsp:nvSpPr>
        <dsp:cNvPr id="0" name=""/>
        <dsp:cNvSpPr/>
      </dsp:nvSpPr>
      <dsp:spPr>
        <a:xfrm>
          <a:off x="2294759" y="2598541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0A9A0-2FF3-4FBD-BF1C-D9F0D3B91F60}">
      <dsp:nvSpPr>
        <dsp:cNvPr id="0" name=""/>
        <dsp:cNvSpPr/>
      </dsp:nvSpPr>
      <dsp:spPr>
        <a:xfrm>
          <a:off x="3251886" y="2598541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2799F-B902-4690-B6EB-867C8C0F27EE}">
      <dsp:nvSpPr>
        <dsp:cNvPr id="0" name=""/>
        <dsp:cNvSpPr/>
      </dsp:nvSpPr>
      <dsp:spPr>
        <a:xfrm>
          <a:off x="4209013" y="2598541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7C2DA-DDAC-4197-A016-77F4D4CA4AE1}">
      <dsp:nvSpPr>
        <dsp:cNvPr id="0" name=""/>
        <dsp:cNvSpPr/>
      </dsp:nvSpPr>
      <dsp:spPr>
        <a:xfrm>
          <a:off x="5166140" y="2598541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177C2-E365-4D83-B6FD-A1AC3AD6B30F}">
      <dsp:nvSpPr>
        <dsp:cNvPr id="0" name=""/>
        <dsp:cNvSpPr/>
      </dsp:nvSpPr>
      <dsp:spPr>
        <a:xfrm>
          <a:off x="6123267" y="2598541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782FE-764B-4321-BD61-3B87EDB34D5C}">
      <dsp:nvSpPr>
        <dsp:cNvPr id="0" name=""/>
        <dsp:cNvSpPr/>
      </dsp:nvSpPr>
      <dsp:spPr>
        <a:xfrm>
          <a:off x="380505" y="2826918"/>
          <a:ext cx="6782789" cy="6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Design conceptual and logical database</a:t>
          </a:r>
          <a:endParaRPr lang="ru-RU" sz="3200" kern="1200"/>
        </a:p>
      </dsp:txBody>
      <dsp:txXfrm>
        <a:off x="380505" y="2826918"/>
        <a:ext cx="6782789" cy="616617"/>
      </dsp:txXfrm>
    </dsp:sp>
    <dsp:sp modelId="{A78C92D1-1C9C-4DC7-A5DF-C5CD9225744F}">
      <dsp:nvSpPr>
        <dsp:cNvPr id="0" name=""/>
        <dsp:cNvSpPr/>
      </dsp:nvSpPr>
      <dsp:spPr>
        <a:xfrm>
          <a:off x="380505" y="344353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527B8-9968-4D0F-9424-095EFB04CE4C}">
      <dsp:nvSpPr>
        <dsp:cNvPr id="0" name=""/>
        <dsp:cNvSpPr/>
      </dsp:nvSpPr>
      <dsp:spPr>
        <a:xfrm>
          <a:off x="1337632" y="344353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EB6D6-27A5-4E83-9C4F-1239E2E313AA}">
      <dsp:nvSpPr>
        <dsp:cNvPr id="0" name=""/>
        <dsp:cNvSpPr/>
      </dsp:nvSpPr>
      <dsp:spPr>
        <a:xfrm>
          <a:off x="2294759" y="344353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A4C7F-0C24-4988-BCBA-EC9F7C2C3017}">
      <dsp:nvSpPr>
        <dsp:cNvPr id="0" name=""/>
        <dsp:cNvSpPr/>
      </dsp:nvSpPr>
      <dsp:spPr>
        <a:xfrm>
          <a:off x="3251886" y="344353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E4800-5A1C-452C-BE69-E87F8F02F12B}">
      <dsp:nvSpPr>
        <dsp:cNvPr id="0" name=""/>
        <dsp:cNvSpPr/>
      </dsp:nvSpPr>
      <dsp:spPr>
        <a:xfrm>
          <a:off x="4209013" y="344353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5AB53-A810-4518-90BE-016F003252FB}">
      <dsp:nvSpPr>
        <dsp:cNvPr id="0" name=""/>
        <dsp:cNvSpPr/>
      </dsp:nvSpPr>
      <dsp:spPr>
        <a:xfrm>
          <a:off x="5166140" y="344353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1E31F-343F-45AE-84DC-A15C23BC5205}">
      <dsp:nvSpPr>
        <dsp:cNvPr id="0" name=""/>
        <dsp:cNvSpPr/>
      </dsp:nvSpPr>
      <dsp:spPr>
        <a:xfrm>
          <a:off x="6123267" y="344353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3684F-0534-4A24-9741-62751D55ABF9}">
      <dsp:nvSpPr>
        <dsp:cNvPr id="0" name=""/>
        <dsp:cNvSpPr/>
      </dsp:nvSpPr>
      <dsp:spPr>
        <a:xfrm>
          <a:off x="380505" y="291936"/>
          <a:ext cx="6782789" cy="6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Physical database design</a:t>
          </a:r>
          <a:endParaRPr lang="ru-RU" sz="3200" kern="1200" dirty="0"/>
        </a:p>
      </dsp:txBody>
      <dsp:txXfrm>
        <a:off x="380505" y="291936"/>
        <a:ext cx="6782789" cy="616617"/>
      </dsp:txXfrm>
    </dsp:sp>
    <dsp:sp modelId="{6617E931-B0EA-45AF-946D-79C4B81E0311}">
      <dsp:nvSpPr>
        <dsp:cNvPr id="0" name=""/>
        <dsp:cNvSpPr/>
      </dsp:nvSpPr>
      <dsp:spPr>
        <a:xfrm>
          <a:off x="380505" y="908553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D0458-1323-46A4-BEDD-9177FF3F4C83}">
      <dsp:nvSpPr>
        <dsp:cNvPr id="0" name=""/>
        <dsp:cNvSpPr/>
      </dsp:nvSpPr>
      <dsp:spPr>
        <a:xfrm>
          <a:off x="1337632" y="908553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47341-8464-4007-9146-C1DDF73F58F3}">
      <dsp:nvSpPr>
        <dsp:cNvPr id="0" name=""/>
        <dsp:cNvSpPr/>
      </dsp:nvSpPr>
      <dsp:spPr>
        <a:xfrm>
          <a:off x="2294759" y="908553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49296-99B5-42C3-B71F-ADB20FF5B6CD}">
      <dsp:nvSpPr>
        <dsp:cNvPr id="0" name=""/>
        <dsp:cNvSpPr/>
      </dsp:nvSpPr>
      <dsp:spPr>
        <a:xfrm>
          <a:off x="3251886" y="908553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CD9EC-FCD1-4FDE-BCC6-1491AAEB4D8B}">
      <dsp:nvSpPr>
        <dsp:cNvPr id="0" name=""/>
        <dsp:cNvSpPr/>
      </dsp:nvSpPr>
      <dsp:spPr>
        <a:xfrm>
          <a:off x="4209013" y="908553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469E0-7FDC-491F-AFEA-B1649776B8BB}">
      <dsp:nvSpPr>
        <dsp:cNvPr id="0" name=""/>
        <dsp:cNvSpPr/>
      </dsp:nvSpPr>
      <dsp:spPr>
        <a:xfrm>
          <a:off x="5166140" y="908553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597F5-ED18-4815-8491-84C68A7876D2}">
      <dsp:nvSpPr>
        <dsp:cNvPr id="0" name=""/>
        <dsp:cNvSpPr/>
      </dsp:nvSpPr>
      <dsp:spPr>
        <a:xfrm>
          <a:off x="6123267" y="908553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719A1-2EB7-4ED8-8976-3D677F70A779}">
      <dsp:nvSpPr>
        <dsp:cNvPr id="0" name=""/>
        <dsp:cNvSpPr/>
      </dsp:nvSpPr>
      <dsp:spPr>
        <a:xfrm>
          <a:off x="380505" y="1136930"/>
          <a:ext cx="6782789" cy="6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Security &amp; integrity control</a:t>
          </a:r>
          <a:endParaRPr lang="ru-RU" sz="3200" kern="1200" dirty="0"/>
        </a:p>
      </dsp:txBody>
      <dsp:txXfrm>
        <a:off x="380505" y="1136930"/>
        <a:ext cx="6782789" cy="616617"/>
      </dsp:txXfrm>
    </dsp:sp>
    <dsp:sp modelId="{122C9888-5D42-48E2-B83D-C30AFD17FE99}">
      <dsp:nvSpPr>
        <dsp:cNvPr id="0" name=""/>
        <dsp:cNvSpPr/>
      </dsp:nvSpPr>
      <dsp:spPr>
        <a:xfrm>
          <a:off x="380505" y="1753547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C70AF-207B-4F2C-8BF3-5020681C1E1F}">
      <dsp:nvSpPr>
        <dsp:cNvPr id="0" name=""/>
        <dsp:cNvSpPr/>
      </dsp:nvSpPr>
      <dsp:spPr>
        <a:xfrm>
          <a:off x="1337632" y="1753547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013D9-125B-47CE-988F-5AB35D9D2287}">
      <dsp:nvSpPr>
        <dsp:cNvPr id="0" name=""/>
        <dsp:cNvSpPr/>
      </dsp:nvSpPr>
      <dsp:spPr>
        <a:xfrm>
          <a:off x="2294759" y="1753547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FBBF8-FB6C-49CE-B290-D1CBC243E73C}">
      <dsp:nvSpPr>
        <dsp:cNvPr id="0" name=""/>
        <dsp:cNvSpPr/>
      </dsp:nvSpPr>
      <dsp:spPr>
        <a:xfrm>
          <a:off x="3251886" y="1753547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93E3B-264B-4460-A798-8C23E44B743D}">
      <dsp:nvSpPr>
        <dsp:cNvPr id="0" name=""/>
        <dsp:cNvSpPr/>
      </dsp:nvSpPr>
      <dsp:spPr>
        <a:xfrm>
          <a:off x="4209013" y="1753547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2A88E-FAF0-436D-BC43-4FE5ED292318}">
      <dsp:nvSpPr>
        <dsp:cNvPr id="0" name=""/>
        <dsp:cNvSpPr/>
      </dsp:nvSpPr>
      <dsp:spPr>
        <a:xfrm>
          <a:off x="5166140" y="1753547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1DF00-E6D9-4F99-A087-961844E795BD}">
      <dsp:nvSpPr>
        <dsp:cNvPr id="0" name=""/>
        <dsp:cNvSpPr/>
      </dsp:nvSpPr>
      <dsp:spPr>
        <a:xfrm>
          <a:off x="6123267" y="1753547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A98A7-C059-438D-8EEE-B9CEA486EE0F}">
      <dsp:nvSpPr>
        <dsp:cNvPr id="0" name=""/>
        <dsp:cNvSpPr/>
      </dsp:nvSpPr>
      <dsp:spPr>
        <a:xfrm>
          <a:off x="380505" y="1981924"/>
          <a:ext cx="6782789" cy="6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Performance monitoring</a:t>
          </a:r>
          <a:endParaRPr lang="ru-RU" sz="3200" kern="1200" dirty="0"/>
        </a:p>
      </dsp:txBody>
      <dsp:txXfrm>
        <a:off x="380505" y="1981924"/>
        <a:ext cx="6782789" cy="616617"/>
      </dsp:txXfrm>
    </dsp:sp>
    <dsp:sp modelId="{53D49D54-465A-42E4-8E50-AB17818B1CD8}">
      <dsp:nvSpPr>
        <dsp:cNvPr id="0" name=""/>
        <dsp:cNvSpPr/>
      </dsp:nvSpPr>
      <dsp:spPr>
        <a:xfrm>
          <a:off x="380505" y="2598541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EBE66-EC3F-423E-B1C8-E95158E099C1}">
      <dsp:nvSpPr>
        <dsp:cNvPr id="0" name=""/>
        <dsp:cNvSpPr/>
      </dsp:nvSpPr>
      <dsp:spPr>
        <a:xfrm>
          <a:off x="1337632" y="2598541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C9145-7376-408B-AB55-1A5988A7C477}">
      <dsp:nvSpPr>
        <dsp:cNvPr id="0" name=""/>
        <dsp:cNvSpPr/>
      </dsp:nvSpPr>
      <dsp:spPr>
        <a:xfrm>
          <a:off x="2294759" y="2598541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C51FF-E15C-4CB8-B6F1-CDBE2C4ED8CA}">
      <dsp:nvSpPr>
        <dsp:cNvPr id="0" name=""/>
        <dsp:cNvSpPr/>
      </dsp:nvSpPr>
      <dsp:spPr>
        <a:xfrm>
          <a:off x="3251886" y="2598541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A0A88-48B6-4DF2-B860-10E03E7DC242}">
      <dsp:nvSpPr>
        <dsp:cNvPr id="0" name=""/>
        <dsp:cNvSpPr/>
      </dsp:nvSpPr>
      <dsp:spPr>
        <a:xfrm>
          <a:off x="4209013" y="2598541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2DE5B-3AF8-4810-A5DC-94AC1143667C}">
      <dsp:nvSpPr>
        <dsp:cNvPr id="0" name=""/>
        <dsp:cNvSpPr/>
      </dsp:nvSpPr>
      <dsp:spPr>
        <a:xfrm>
          <a:off x="5166140" y="2598541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9FFA8-5108-4BD7-843A-C2F5BE31A48C}">
      <dsp:nvSpPr>
        <dsp:cNvPr id="0" name=""/>
        <dsp:cNvSpPr/>
      </dsp:nvSpPr>
      <dsp:spPr>
        <a:xfrm>
          <a:off x="6123267" y="2598541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16D92-7381-4344-8EAE-7A6AF4EBA0F0}">
      <dsp:nvSpPr>
        <dsp:cNvPr id="0" name=""/>
        <dsp:cNvSpPr/>
      </dsp:nvSpPr>
      <dsp:spPr>
        <a:xfrm>
          <a:off x="380505" y="2826918"/>
          <a:ext cx="6782789" cy="6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Tuning database</a:t>
          </a:r>
          <a:endParaRPr lang="ru-RU" sz="3200" kern="1200" dirty="0"/>
        </a:p>
      </dsp:txBody>
      <dsp:txXfrm>
        <a:off x="380505" y="2826918"/>
        <a:ext cx="6782789" cy="616617"/>
      </dsp:txXfrm>
    </dsp:sp>
    <dsp:sp modelId="{ED5E0FB2-5220-435E-A782-943030EF484B}">
      <dsp:nvSpPr>
        <dsp:cNvPr id="0" name=""/>
        <dsp:cNvSpPr/>
      </dsp:nvSpPr>
      <dsp:spPr>
        <a:xfrm>
          <a:off x="380505" y="344353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833BB-F722-4ABF-B4EF-039CDFF7CC93}">
      <dsp:nvSpPr>
        <dsp:cNvPr id="0" name=""/>
        <dsp:cNvSpPr/>
      </dsp:nvSpPr>
      <dsp:spPr>
        <a:xfrm>
          <a:off x="1337632" y="344353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6945B-73BA-438A-AC98-12AFB90EE32D}">
      <dsp:nvSpPr>
        <dsp:cNvPr id="0" name=""/>
        <dsp:cNvSpPr/>
      </dsp:nvSpPr>
      <dsp:spPr>
        <a:xfrm>
          <a:off x="2294759" y="344353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3AECC-8BAD-4885-8292-FD8E2D14AA15}">
      <dsp:nvSpPr>
        <dsp:cNvPr id="0" name=""/>
        <dsp:cNvSpPr/>
      </dsp:nvSpPr>
      <dsp:spPr>
        <a:xfrm>
          <a:off x="3251886" y="344353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EEFC9-E97F-4835-A80A-EFB0AA1A33CF}">
      <dsp:nvSpPr>
        <dsp:cNvPr id="0" name=""/>
        <dsp:cNvSpPr/>
      </dsp:nvSpPr>
      <dsp:spPr>
        <a:xfrm>
          <a:off x="4209013" y="344353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7BD52-C294-484D-92D8-1FB27257AD99}">
      <dsp:nvSpPr>
        <dsp:cNvPr id="0" name=""/>
        <dsp:cNvSpPr/>
      </dsp:nvSpPr>
      <dsp:spPr>
        <a:xfrm>
          <a:off x="5166140" y="344353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9B9BA-7DA4-4752-9E80-780DEC94173D}">
      <dsp:nvSpPr>
        <dsp:cNvPr id="0" name=""/>
        <dsp:cNvSpPr/>
      </dsp:nvSpPr>
      <dsp:spPr>
        <a:xfrm>
          <a:off x="6123267" y="3443535"/>
          <a:ext cx="904371" cy="150728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0C987-B849-446B-B6B8-BA32EF550807}">
      <dsp:nvSpPr>
        <dsp:cNvPr id="0" name=""/>
        <dsp:cNvSpPr/>
      </dsp:nvSpPr>
      <dsp:spPr>
        <a:xfrm>
          <a:off x="-4393176" y="-673826"/>
          <a:ext cx="5233852" cy="5233852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3E2A2-B79E-4B50-8FEA-932E97D16DCE}">
      <dsp:nvSpPr>
        <dsp:cNvPr id="0" name=""/>
        <dsp:cNvSpPr/>
      </dsp:nvSpPr>
      <dsp:spPr>
        <a:xfrm>
          <a:off x="540655" y="388620"/>
          <a:ext cx="6950765" cy="777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934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Database Application Lifecycle</a:t>
          </a:r>
          <a:endParaRPr lang="ru-RU" sz="2800" kern="1200" dirty="0"/>
        </a:p>
      </dsp:txBody>
      <dsp:txXfrm>
        <a:off x="540655" y="388620"/>
        <a:ext cx="6950765" cy="777240"/>
      </dsp:txXfrm>
    </dsp:sp>
    <dsp:sp modelId="{93CA4350-BF72-4D18-AD30-BF3D959149E0}">
      <dsp:nvSpPr>
        <dsp:cNvPr id="0" name=""/>
        <dsp:cNvSpPr/>
      </dsp:nvSpPr>
      <dsp:spPr>
        <a:xfrm>
          <a:off x="54880" y="291465"/>
          <a:ext cx="971550" cy="9715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9628A-EFBE-4E3E-AF28-6941377CF6D1}">
      <dsp:nvSpPr>
        <dsp:cNvPr id="0" name=""/>
        <dsp:cNvSpPr/>
      </dsp:nvSpPr>
      <dsp:spPr>
        <a:xfrm>
          <a:off x="823182" y="1554480"/>
          <a:ext cx="6668239" cy="777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934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DBMS Selection</a:t>
          </a:r>
          <a:endParaRPr lang="ru-RU" sz="2800" kern="1200"/>
        </a:p>
      </dsp:txBody>
      <dsp:txXfrm>
        <a:off x="823182" y="1554480"/>
        <a:ext cx="6668239" cy="777240"/>
      </dsp:txXfrm>
    </dsp:sp>
    <dsp:sp modelId="{A62241E9-7BFE-4466-9F4B-2D070FEC3E18}">
      <dsp:nvSpPr>
        <dsp:cNvPr id="0" name=""/>
        <dsp:cNvSpPr/>
      </dsp:nvSpPr>
      <dsp:spPr>
        <a:xfrm>
          <a:off x="337407" y="1457325"/>
          <a:ext cx="971550" cy="9715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1566D-0A42-40FA-BF38-433E5398D4F3}">
      <dsp:nvSpPr>
        <dsp:cNvPr id="0" name=""/>
        <dsp:cNvSpPr/>
      </dsp:nvSpPr>
      <dsp:spPr>
        <a:xfrm>
          <a:off x="540655" y="2720340"/>
          <a:ext cx="6950765" cy="777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934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Database Administration</a:t>
          </a:r>
          <a:endParaRPr lang="ru-RU" sz="2800" kern="1200"/>
        </a:p>
      </dsp:txBody>
      <dsp:txXfrm>
        <a:off x="540655" y="2720340"/>
        <a:ext cx="6950765" cy="777240"/>
      </dsp:txXfrm>
    </dsp:sp>
    <dsp:sp modelId="{E50581BA-14EA-491A-8966-565FEF1B9E7B}">
      <dsp:nvSpPr>
        <dsp:cNvPr id="0" name=""/>
        <dsp:cNvSpPr/>
      </dsp:nvSpPr>
      <dsp:spPr>
        <a:xfrm>
          <a:off x="54880" y="2623185"/>
          <a:ext cx="971550" cy="9715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F03A6-F85C-4848-972F-D67D6CB67D29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35E0E-AD93-4946-A1D0-7C5DA33B6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53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AD8-B7ED-4CF0-90C4-FB0066D795B8}" type="datetime1">
              <a:rPr lang="ru-RU" smtClean="0"/>
              <a:t>13.10.2015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4F3-4375-4A91-8886-6F9028E0F97A}" type="datetime1">
              <a:rPr lang="ru-RU" smtClean="0"/>
              <a:t>13.10.2015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76A3-EDA8-45E1-B0F2-14420CFEABF2}" type="datetime1">
              <a:rPr lang="ru-RU" smtClean="0"/>
              <a:t>13.10.2015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D552-8E2B-408D-A847-A593F9A2DFFE}" type="datetime1">
              <a:rPr lang="ru-RU" smtClean="0"/>
              <a:t>13.10.2015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46A-5A92-479B-BB15-35CCF7670391}" type="datetime1">
              <a:rPr lang="ru-RU" smtClean="0"/>
              <a:t>13.10.2015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4676-8B2A-42F9-8677-C4CD8A432BBF}" type="datetime1">
              <a:rPr lang="ru-RU" smtClean="0"/>
              <a:t>13.10.2015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D115-2162-4142-8E97-5F5F4EF39ECE}" type="datetime1">
              <a:rPr lang="ru-RU" smtClean="0"/>
              <a:t>13.10.2015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071-FCE4-4B43-9787-4C084134C2AC}" type="datetime1">
              <a:rPr lang="ru-RU" smtClean="0"/>
              <a:t>13.10.2015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FDCB-DECD-40C9-83A9-1C10E0DFDD03}" type="datetime1">
              <a:rPr lang="ru-RU" smtClean="0"/>
              <a:t>13.10.2015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2D7B-88A5-4672-9391-A1D3A00B9A49}" type="datetime1">
              <a:rPr lang="ru-RU" smtClean="0"/>
              <a:t>13.10.2015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7DDD-EF5F-4CDF-832F-D4034D8E60D1}" type="datetime1">
              <a:rPr lang="ru-RU" smtClean="0"/>
              <a:t>13.10.2015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4E64ED1-4C46-4427-90D9-7244F6D1F650}" type="datetime1">
              <a:rPr lang="ru-RU" smtClean="0"/>
              <a:t>13.10.2015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Database management systems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/>
              <a:t>6</a:t>
            </a:r>
            <a:r>
              <a:rPr lang="en-US" dirty="0"/>
              <a:t>. Database Planning, Design and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ru-RU"/>
              <a:t>Phase of Database Design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800"/>
              <a:t>Conceptual database design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Independent of physical consideration 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Logical database design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Normalization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Specific data model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Physical database design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Relational tables and constraints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Storage structures and access methods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Security protection </a:t>
            </a:r>
          </a:p>
        </p:txBody>
      </p:sp>
    </p:spTree>
    <p:extLst>
      <p:ext uri="{BB962C8B-B14F-4D97-AF65-F5344CB8AC3E}">
        <p14:creationId xmlns:p14="http://schemas.microsoft.com/office/powerpoint/2010/main" val="908465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DBMS Selection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altLang="ru-RU" dirty="0"/>
              <a:t>Steps</a:t>
            </a:r>
          </a:p>
          <a:p>
            <a:pPr lvl="1"/>
            <a:r>
              <a:rPr lang="en-US" altLang="ru-RU" sz="2000" dirty="0"/>
              <a:t>Define terms of reference of study</a:t>
            </a:r>
          </a:p>
          <a:p>
            <a:pPr lvl="1"/>
            <a:r>
              <a:rPr lang="en-US" altLang="ru-RU" sz="2000" dirty="0"/>
              <a:t>Shortlist two or three products</a:t>
            </a:r>
          </a:p>
          <a:p>
            <a:pPr lvl="1"/>
            <a:r>
              <a:rPr lang="en-US" altLang="ru-RU" sz="2000" dirty="0"/>
              <a:t>Evaluate products (feature, comment, rating weight, and score)</a:t>
            </a:r>
          </a:p>
          <a:p>
            <a:r>
              <a:rPr lang="en-US" altLang="ru-RU" dirty="0"/>
              <a:t>Selection Criteria</a:t>
            </a:r>
          </a:p>
          <a:p>
            <a:pPr lvl="1"/>
            <a:r>
              <a:rPr lang="en-US" altLang="ru-RU" sz="2000" dirty="0"/>
              <a:t>Data definition</a:t>
            </a:r>
          </a:p>
          <a:p>
            <a:pPr lvl="1"/>
            <a:r>
              <a:rPr lang="en-US" altLang="ru-RU" sz="2000" dirty="0"/>
              <a:t>Physical definition</a:t>
            </a:r>
          </a:p>
          <a:p>
            <a:pPr lvl="1"/>
            <a:r>
              <a:rPr lang="en-US" altLang="ru-RU" sz="2000" dirty="0"/>
              <a:t>Accessibility</a:t>
            </a:r>
          </a:p>
          <a:p>
            <a:pPr lvl="1"/>
            <a:r>
              <a:rPr lang="en-US" altLang="ru-RU" sz="2000" dirty="0"/>
              <a:t>Transaction handing</a:t>
            </a:r>
          </a:p>
          <a:p>
            <a:pPr lvl="1"/>
            <a:r>
              <a:rPr lang="en-US" altLang="ru-RU" sz="2000" dirty="0"/>
              <a:t>Utilities</a:t>
            </a:r>
          </a:p>
          <a:p>
            <a:pPr lvl="1"/>
            <a:r>
              <a:rPr lang="en-US" altLang="ru-RU" sz="2000" dirty="0"/>
              <a:t>Development </a:t>
            </a:r>
          </a:p>
          <a:p>
            <a:pPr lvl="1"/>
            <a:r>
              <a:rPr lang="en-US" altLang="ru-RU" sz="2000" dirty="0"/>
              <a:t>Other </a:t>
            </a:r>
            <a:r>
              <a:rPr lang="en-US" altLang="ru-RU" sz="2000" dirty="0" smtClean="0"/>
              <a:t>features</a:t>
            </a:r>
            <a:endParaRPr lang="en-US" altLang="ru-RU" sz="1600" dirty="0"/>
          </a:p>
        </p:txBody>
      </p:sp>
    </p:spTree>
    <p:extLst>
      <p:ext uri="{BB962C8B-B14F-4D97-AF65-F5344CB8AC3E}">
        <p14:creationId xmlns:p14="http://schemas.microsoft.com/office/powerpoint/2010/main" val="138012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Application 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altLang="ru-RU" dirty="0"/>
              <a:t>Considerations</a:t>
            </a:r>
          </a:p>
          <a:p>
            <a:pPr lvl="1"/>
            <a:r>
              <a:rPr lang="en-US" altLang="ru-RU" sz="2000" dirty="0"/>
              <a:t>Data</a:t>
            </a:r>
          </a:p>
          <a:p>
            <a:pPr lvl="1"/>
            <a:r>
              <a:rPr lang="en-US" altLang="ru-RU" sz="2000" dirty="0"/>
              <a:t>Transaction type (retrieval, update, or mixture)</a:t>
            </a:r>
            <a:endParaRPr lang="en-US" altLang="ru-RU" sz="2400" dirty="0"/>
          </a:p>
          <a:p>
            <a:r>
              <a:rPr lang="en-US" altLang="ru-RU" dirty="0"/>
              <a:t>User interface (forms &amp; reports)</a:t>
            </a:r>
          </a:p>
          <a:p>
            <a:pPr lvl="1"/>
            <a:r>
              <a:rPr lang="en-US" altLang="ru-RU" sz="2400" dirty="0"/>
              <a:t>Logical</a:t>
            </a:r>
          </a:p>
          <a:p>
            <a:pPr lvl="1"/>
            <a:r>
              <a:rPr lang="en-US" altLang="ru-RU" sz="2400" dirty="0"/>
              <a:t>Simple</a:t>
            </a:r>
          </a:p>
          <a:p>
            <a:pPr lvl="1"/>
            <a:r>
              <a:rPr lang="en-US" altLang="ru-RU" sz="2400" dirty="0"/>
              <a:t>Error handling</a:t>
            </a:r>
          </a:p>
          <a:p>
            <a:pPr lvl="1"/>
            <a:r>
              <a:rPr lang="en-US" altLang="ru-RU" sz="2400" dirty="0"/>
              <a:t>Help</a:t>
            </a:r>
          </a:p>
          <a:p>
            <a:pPr lvl="1"/>
            <a:r>
              <a:rPr lang="en-US" altLang="ru-RU" sz="2400" dirty="0"/>
              <a:t>Meaningful</a:t>
            </a:r>
          </a:p>
          <a:p>
            <a:pPr lvl="1"/>
            <a:r>
              <a:rPr lang="en-US" altLang="ru-RU" sz="2400" dirty="0"/>
              <a:t>Consistency</a:t>
            </a:r>
          </a:p>
          <a:p>
            <a:pPr lvl="1"/>
            <a:r>
              <a:rPr lang="en-US" altLang="ru-RU" sz="2400" dirty="0" smtClean="0"/>
              <a:t>Status</a:t>
            </a:r>
            <a:endParaRPr lang="en-US" altLang="ru-RU" sz="2400" dirty="0"/>
          </a:p>
        </p:txBody>
      </p:sp>
    </p:spTree>
    <p:extLst>
      <p:ext uri="{BB962C8B-B14F-4D97-AF65-F5344CB8AC3E}">
        <p14:creationId xmlns:p14="http://schemas.microsoft.com/office/powerpoint/2010/main" val="40626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Prototyping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ru-RU" sz="2800" dirty="0"/>
              <a:t>Type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Requirement prototyping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Evolutionary </a:t>
            </a:r>
            <a:r>
              <a:rPr lang="en-US" altLang="ru-RU" sz="2400"/>
              <a:t>prototyping</a:t>
            </a:r>
            <a:endParaRPr lang="en-US" altLang="ru-RU" sz="2400" dirty="0"/>
          </a:p>
          <a:p>
            <a:pPr>
              <a:lnSpc>
                <a:spcPct val="90000"/>
              </a:lnSpc>
            </a:pPr>
            <a:r>
              <a:rPr lang="en-US" altLang="ru-RU" sz="2800" dirty="0"/>
              <a:t>Pros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Define user’s requirements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Quick 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Feasibility test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Low cost and risk, new technology</a:t>
            </a:r>
          </a:p>
          <a:p>
            <a:pPr>
              <a:lnSpc>
                <a:spcPct val="90000"/>
              </a:lnSpc>
            </a:pPr>
            <a:r>
              <a:rPr lang="en-US" altLang="ru-RU" sz="2800" dirty="0"/>
              <a:t>Cons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 smtClean="0"/>
              <a:t>Costs</a:t>
            </a:r>
            <a:endParaRPr lang="en-US" altLang="ru-RU" sz="2400" dirty="0"/>
          </a:p>
        </p:txBody>
      </p:sp>
    </p:spTree>
    <p:extLst>
      <p:ext uri="{BB962C8B-B14F-4D97-AF65-F5344CB8AC3E}">
        <p14:creationId xmlns:p14="http://schemas.microsoft.com/office/powerpoint/2010/main" val="202064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ru-RU"/>
              <a:t>Implementation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ru-RU"/>
              <a:t>Data definition language (DDL)</a:t>
            </a:r>
          </a:p>
          <a:p>
            <a:r>
              <a:rPr lang="en-US" altLang="ru-RU"/>
              <a:t>Data manipulation language (DML) or embedded DML</a:t>
            </a:r>
          </a:p>
          <a:p>
            <a:r>
              <a:rPr lang="en-US" altLang="ru-RU"/>
              <a:t>Security control</a:t>
            </a:r>
          </a:p>
        </p:txBody>
      </p:sp>
    </p:spTree>
    <p:extLst>
      <p:ext uri="{BB962C8B-B14F-4D97-AF65-F5344CB8AC3E}">
        <p14:creationId xmlns:p14="http://schemas.microsoft.com/office/powerpoint/2010/main" val="1478139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ru-RU"/>
              <a:t>Data Conversion and Loading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ru-RU" dirty="0"/>
              <a:t>Actual data conversion</a:t>
            </a:r>
          </a:p>
          <a:p>
            <a:r>
              <a:rPr lang="en-US" altLang="ru-RU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534678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ru-RU" dirty="0"/>
              <a:t>Testing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ru-RU" dirty="0"/>
              <a:t>Learnability</a:t>
            </a:r>
          </a:p>
          <a:p>
            <a:r>
              <a:rPr lang="en-US" altLang="ru-RU" dirty="0"/>
              <a:t>Performance</a:t>
            </a:r>
          </a:p>
          <a:p>
            <a:r>
              <a:rPr lang="en-US" altLang="ru-RU" dirty="0"/>
              <a:t>Robustness (tolerant of user error)</a:t>
            </a:r>
          </a:p>
          <a:p>
            <a:r>
              <a:rPr lang="en-US" altLang="ru-RU" dirty="0"/>
              <a:t>Recoverability</a:t>
            </a:r>
          </a:p>
          <a:p>
            <a:r>
              <a:rPr lang="en-US" altLang="ru-RU" dirty="0" err="1"/>
              <a:t>Adapatability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173119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CASE Tools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altLang="ru-RU" dirty="0"/>
              <a:t>Computer-Aided Software Engineering (CASE)</a:t>
            </a:r>
          </a:p>
          <a:p>
            <a:r>
              <a:rPr lang="en-US" altLang="ru-RU" dirty="0"/>
              <a:t>Types</a:t>
            </a:r>
          </a:p>
          <a:p>
            <a:pPr lvl="1"/>
            <a:r>
              <a:rPr lang="en-US" altLang="ru-RU" sz="2000" dirty="0"/>
              <a:t>Upper-Case: planning to design</a:t>
            </a:r>
          </a:p>
          <a:p>
            <a:pPr lvl="1"/>
            <a:r>
              <a:rPr lang="en-US" altLang="ru-RU" sz="2000" dirty="0"/>
              <a:t>Lower-Case: implementing, test, performance</a:t>
            </a:r>
          </a:p>
          <a:p>
            <a:pPr lvl="1"/>
            <a:r>
              <a:rPr lang="en-US" altLang="ru-RU" sz="2000" dirty="0"/>
              <a:t>Integrated-Case</a:t>
            </a:r>
          </a:p>
          <a:p>
            <a:r>
              <a:rPr lang="en-US" altLang="ru-RU" dirty="0"/>
              <a:t>Benefits: </a:t>
            </a:r>
          </a:p>
          <a:p>
            <a:pPr lvl="1"/>
            <a:r>
              <a:rPr lang="en-US" altLang="ru-RU" sz="2000" dirty="0"/>
              <a:t>Productivity (effectiveness and efficiency)</a:t>
            </a:r>
          </a:p>
          <a:p>
            <a:pPr lvl="1"/>
            <a:r>
              <a:rPr lang="en-US" altLang="ru-RU" sz="2000" dirty="0"/>
              <a:t>Standard</a:t>
            </a:r>
          </a:p>
          <a:p>
            <a:pPr lvl="1"/>
            <a:r>
              <a:rPr lang="en-US" altLang="ru-RU" sz="2000" dirty="0"/>
              <a:t>Integration (repository)</a:t>
            </a:r>
          </a:p>
          <a:p>
            <a:pPr lvl="1"/>
            <a:r>
              <a:rPr lang="en-US" altLang="ru-RU" sz="2000" dirty="0"/>
              <a:t>Support structured methods</a:t>
            </a:r>
          </a:p>
          <a:p>
            <a:pPr lvl="1"/>
            <a:r>
              <a:rPr lang="en-US" altLang="ru-RU" sz="2000" dirty="0"/>
              <a:t>Consistency</a:t>
            </a:r>
          </a:p>
          <a:p>
            <a:pPr lvl="1"/>
            <a:r>
              <a:rPr lang="en-US" altLang="ru-RU" sz="2000" dirty="0"/>
              <a:t>Automation</a:t>
            </a:r>
            <a:endParaRPr lang="en-US" altLang="ru-RU" sz="18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74607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en-US" altLang="ru-RU" dirty="0"/>
              <a:t>Data Administration Role</a:t>
            </a: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268320244"/>
              </p:ext>
            </p:extLst>
          </p:nvPr>
        </p:nvGraphicFramePr>
        <p:xfrm>
          <a:off x="762000" y="685800"/>
          <a:ext cx="7543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7648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en-US" altLang="ru-RU" dirty="0"/>
              <a:t>Data Administration Role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765821704"/>
              </p:ext>
            </p:extLst>
          </p:nvPr>
        </p:nvGraphicFramePr>
        <p:xfrm>
          <a:off x="762000" y="685800"/>
          <a:ext cx="7543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3270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dirty="0"/>
              <a:t>Database Application Lifecycle</a:t>
            </a:r>
          </a:p>
          <a:p>
            <a:r>
              <a:rPr lang="en-US" altLang="ru-RU" dirty="0"/>
              <a:t>DBMS Selection</a:t>
            </a:r>
          </a:p>
          <a:p>
            <a:r>
              <a:rPr lang="en-US" altLang="ru-RU" dirty="0"/>
              <a:t>Database Administration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40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Points To Remember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560035"/>
              </p:ext>
            </p:extLst>
          </p:nvPr>
        </p:nvGraphicFramePr>
        <p:xfrm>
          <a:off x="762000" y="685800"/>
          <a:ext cx="7543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561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 dirty="0"/>
              <a:t>Database Application Lifecycles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ru-RU" dirty="0"/>
              <a:t>Database planning</a:t>
            </a:r>
          </a:p>
          <a:p>
            <a:r>
              <a:rPr lang="en-US" altLang="ru-RU" dirty="0"/>
              <a:t>Systems definition</a:t>
            </a:r>
          </a:p>
          <a:p>
            <a:r>
              <a:rPr lang="en-US" altLang="ru-RU" dirty="0"/>
              <a:t>Requirements collection and analysis</a:t>
            </a:r>
          </a:p>
          <a:p>
            <a:r>
              <a:rPr lang="en-US" altLang="ru-RU" dirty="0"/>
              <a:t>Database design</a:t>
            </a:r>
          </a:p>
          <a:p>
            <a:r>
              <a:rPr lang="en-US" altLang="ru-RU" dirty="0"/>
              <a:t>DBMS selection</a:t>
            </a:r>
          </a:p>
          <a:p>
            <a:r>
              <a:rPr lang="en-US" altLang="ru-RU" dirty="0"/>
              <a:t>Application design</a:t>
            </a:r>
          </a:p>
          <a:p>
            <a:r>
              <a:rPr lang="en-US" altLang="ru-RU" dirty="0"/>
              <a:t>Prototyping</a:t>
            </a:r>
          </a:p>
          <a:p>
            <a:r>
              <a:rPr lang="en-US" altLang="ru-RU" dirty="0"/>
              <a:t>Implementation</a:t>
            </a:r>
          </a:p>
          <a:p>
            <a:r>
              <a:rPr lang="en-US" altLang="ru-RU" dirty="0"/>
              <a:t>Data conversion and loading</a:t>
            </a:r>
          </a:p>
          <a:p>
            <a:r>
              <a:rPr lang="en-US" altLang="ru-RU" dirty="0"/>
              <a:t>Testing</a:t>
            </a:r>
          </a:p>
          <a:p>
            <a:r>
              <a:rPr lang="en-US" altLang="ru-RU" dirty="0"/>
              <a:t>Operational </a:t>
            </a:r>
            <a:r>
              <a:rPr lang="en-US" altLang="ru-RU" dirty="0" smtClean="0"/>
              <a:t>maintenance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92034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ru-RU"/>
              <a:t>Database Planning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ru-RU" sz="2800" dirty="0"/>
              <a:t>Business goals, plans, and needs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Mission statements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Mission objectives</a:t>
            </a:r>
          </a:p>
          <a:p>
            <a:pPr>
              <a:lnSpc>
                <a:spcPct val="90000"/>
              </a:lnSpc>
            </a:pPr>
            <a:r>
              <a:rPr lang="en-US" altLang="ru-RU" sz="2800" dirty="0"/>
              <a:t>Current information systems evaluation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Strengths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Weaknesses</a:t>
            </a:r>
          </a:p>
          <a:p>
            <a:pPr>
              <a:lnSpc>
                <a:spcPct val="90000"/>
              </a:lnSpc>
            </a:pPr>
            <a:r>
              <a:rPr lang="en-US" altLang="ru-RU" sz="2800" dirty="0"/>
              <a:t>IT opportunities for competitive advantages</a:t>
            </a:r>
          </a:p>
          <a:p>
            <a:pPr>
              <a:lnSpc>
                <a:spcPct val="90000"/>
              </a:lnSpc>
            </a:pPr>
            <a:r>
              <a:rPr lang="en-US" altLang="ru-RU" sz="2800" dirty="0"/>
              <a:t>Corporate data model 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User needs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Standards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Legal requirement</a:t>
            </a:r>
          </a:p>
        </p:txBody>
      </p:sp>
    </p:spTree>
    <p:extLst>
      <p:ext uri="{BB962C8B-B14F-4D97-AF65-F5344CB8AC3E}">
        <p14:creationId xmlns:p14="http://schemas.microsoft.com/office/powerpoint/2010/main" val="1790394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ru-RU"/>
              <a:t>System Definition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ru-RU"/>
              <a:t>Scope &amp; boundaries</a:t>
            </a:r>
          </a:p>
          <a:p>
            <a:r>
              <a:rPr lang="en-US" altLang="ru-RU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215988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ru-RU"/>
              <a:t>Requirement Collection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ru-RU" sz="3200" dirty="0"/>
              <a:t>Fact-finding techniques</a:t>
            </a:r>
          </a:p>
          <a:p>
            <a:pPr lvl="1"/>
            <a:r>
              <a:rPr lang="en-US" altLang="ru-RU" sz="2800" dirty="0"/>
              <a:t>Interview</a:t>
            </a:r>
          </a:p>
          <a:p>
            <a:pPr lvl="1"/>
            <a:r>
              <a:rPr lang="en-US" altLang="ru-RU" sz="2800" dirty="0"/>
              <a:t>Questionnaires</a:t>
            </a:r>
          </a:p>
          <a:p>
            <a:pPr lvl="1"/>
            <a:r>
              <a:rPr lang="en-US" altLang="ru-RU" sz="2800" dirty="0"/>
              <a:t>Observation</a:t>
            </a:r>
          </a:p>
          <a:p>
            <a:pPr lvl="1"/>
            <a:r>
              <a:rPr lang="en-US" altLang="ru-RU" sz="2800" dirty="0"/>
              <a:t>Documentation</a:t>
            </a:r>
          </a:p>
          <a:p>
            <a:pPr lvl="1"/>
            <a:r>
              <a:rPr lang="en-US" altLang="ru-RU" sz="2800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4164360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ru-RU"/>
              <a:t>Requirement Analysis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ru-RU" sz="2800" dirty="0"/>
              <a:t>Requirements specification technique</a:t>
            </a:r>
          </a:p>
          <a:p>
            <a:pPr lvl="1">
              <a:lnSpc>
                <a:spcPct val="80000"/>
              </a:lnSpc>
            </a:pPr>
            <a:r>
              <a:rPr lang="en-US" altLang="ru-RU" sz="2400" dirty="0"/>
              <a:t>Structured Analysis and Design (SAD)</a:t>
            </a:r>
          </a:p>
          <a:p>
            <a:pPr lvl="1">
              <a:lnSpc>
                <a:spcPct val="80000"/>
              </a:lnSpc>
            </a:pPr>
            <a:r>
              <a:rPr lang="en-US" altLang="ru-RU" sz="2400" dirty="0"/>
              <a:t>Data Flow Diagram (DFD)</a:t>
            </a:r>
          </a:p>
          <a:p>
            <a:pPr lvl="1">
              <a:lnSpc>
                <a:spcPct val="80000"/>
              </a:lnSpc>
            </a:pPr>
            <a:r>
              <a:rPr lang="en-US" altLang="ru-RU" sz="2400" dirty="0"/>
              <a:t>Hierarchical Input Process Output (HIPO)</a:t>
            </a:r>
          </a:p>
          <a:p>
            <a:pPr lvl="1">
              <a:lnSpc>
                <a:spcPct val="80000"/>
              </a:lnSpc>
            </a:pPr>
            <a:r>
              <a:rPr lang="en-US" altLang="ru-RU" sz="2400" dirty="0"/>
              <a:t>Computer-Aided Software Engineering (CASE)</a:t>
            </a:r>
          </a:p>
          <a:p>
            <a:pPr lvl="1">
              <a:lnSpc>
                <a:spcPct val="80000"/>
              </a:lnSpc>
            </a:pPr>
            <a:r>
              <a:rPr lang="en-US" altLang="ru-RU" sz="2400" dirty="0"/>
              <a:t>Unified Model Language (UML)</a:t>
            </a:r>
          </a:p>
          <a:p>
            <a:pPr>
              <a:lnSpc>
                <a:spcPct val="80000"/>
              </a:lnSpc>
            </a:pPr>
            <a:r>
              <a:rPr lang="en-US" altLang="ru-RU" sz="2800" dirty="0"/>
              <a:t>Approach</a:t>
            </a:r>
          </a:p>
          <a:p>
            <a:pPr lvl="1">
              <a:lnSpc>
                <a:spcPct val="80000"/>
              </a:lnSpc>
            </a:pPr>
            <a:r>
              <a:rPr lang="en-US" altLang="ru-RU" sz="2400" dirty="0"/>
              <a:t>Centralized</a:t>
            </a:r>
          </a:p>
          <a:p>
            <a:pPr lvl="1">
              <a:lnSpc>
                <a:spcPct val="80000"/>
              </a:lnSpc>
            </a:pPr>
            <a:r>
              <a:rPr lang="en-US" altLang="ru-RU" sz="2400" dirty="0"/>
              <a:t>View integration (local data model and global data model)</a:t>
            </a:r>
          </a:p>
          <a:p>
            <a:pPr lvl="1">
              <a:lnSpc>
                <a:spcPct val="80000"/>
              </a:lnSpc>
            </a:pPr>
            <a:r>
              <a:rPr lang="en-US" altLang="ru-RU" sz="2400" dirty="0"/>
              <a:t>Combination</a:t>
            </a:r>
          </a:p>
        </p:txBody>
      </p:sp>
    </p:spTree>
    <p:extLst>
      <p:ext uri="{BB962C8B-B14F-4D97-AF65-F5344CB8AC3E}">
        <p14:creationId xmlns:p14="http://schemas.microsoft.com/office/powerpoint/2010/main" val="3524405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ru-RU"/>
              <a:t>Database Design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ru-RU" sz="3200" dirty="0"/>
              <a:t>Approach</a:t>
            </a:r>
          </a:p>
          <a:p>
            <a:pPr lvl="1"/>
            <a:r>
              <a:rPr lang="en-US" altLang="ru-RU" sz="2800" dirty="0"/>
              <a:t>Top-down</a:t>
            </a:r>
          </a:p>
          <a:p>
            <a:pPr lvl="1"/>
            <a:r>
              <a:rPr lang="en-US" altLang="ru-RU" sz="2800" dirty="0"/>
              <a:t>Bottom-up or inside-out</a:t>
            </a:r>
          </a:p>
          <a:p>
            <a:pPr lvl="1"/>
            <a:r>
              <a:rPr lang="en-US" altLang="ru-RU" sz="2800" dirty="0"/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2338051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 dirty="0"/>
              <a:t>Optimal Logical Data Model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dirty="0"/>
              <a:t>Structure validity</a:t>
            </a:r>
          </a:p>
          <a:p>
            <a:r>
              <a:rPr lang="en-US" altLang="ru-RU" dirty="0"/>
              <a:t>Simplicity</a:t>
            </a:r>
          </a:p>
          <a:p>
            <a:r>
              <a:rPr lang="en-US" altLang="ru-RU" dirty="0" err="1"/>
              <a:t>Expressability</a:t>
            </a:r>
            <a:endParaRPr lang="en-US" altLang="ru-RU" dirty="0"/>
          </a:p>
          <a:p>
            <a:r>
              <a:rPr lang="en-US" altLang="ru-RU" dirty="0" err="1"/>
              <a:t>Nonredundancy</a:t>
            </a:r>
            <a:endParaRPr lang="en-US" altLang="ru-RU" dirty="0"/>
          </a:p>
          <a:p>
            <a:r>
              <a:rPr lang="en-US" altLang="ru-RU" dirty="0" err="1"/>
              <a:t>Shareability</a:t>
            </a:r>
            <a:endParaRPr lang="en-US" altLang="ru-RU" dirty="0"/>
          </a:p>
          <a:p>
            <a:r>
              <a:rPr lang="en-US" altLang="ru-RU" dirty="0"/>
              <a:t>Extensibility</a:t>
            </a:r>
          </a:p>
          <a:p>
            <a:r>
              <a:rPr lang="en-US" altLang="ru-RU" dirty="0"/>
              <a:t>Integrity</a:t>
            </a:r>
          </a:p>
          <a:p>
            <a:r>
              <a:rPr lang="en-US" altLang="ru-RU" dirty="0"/>
              <a:t>Diagrammatic representation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448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343</TotalTime>
  <Words>408</Words>
  <Application>Microsoft Office PowerPoint</Application>
  <PresentationFormat>Экран (4:3)</PresentationFormat>
  <Paragraphs>151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NewsPrint</vt:lpstr>
      <vt:lpstr>Database management systems</vt:lpstr>
      <vt:lpstr>Agenda</vt:lpstr>
      <vt:lpstr>Database Application Lifecycles</vt:lpstr>
      <vt:lpstr>Database Planning</vt:lpstr>
      <vt:lpstr>System Definition</vt:lpstr>
      <vt:lpstr>Requirement Collection</vt:lpstr>
      <vt:lpstr>Requirement Analysis</vt:lpstr>
      <vt:lpstr>Database Design</vt:lpstr>
      <vt:lpstr>Optimal Logical Data Model</vt:lpstr>
      <vt:lpstr>Phase of Database Design</vt:lpstr>
      <vt:lpstr>DBMS Selection</vt:lpstr>
      <vt:lpstr>Application Design</vt:lpstr>
      <vt:lpstr>Prototyping</vt:lpstr>
      <vt:lpstr>Implementation</vt:lpstr>
      <vt:lpstr>Data Conversion and Loading</vt:lpstr>
      <vt:lpstr>Testing</vt:lpstr>
      <vt:lpstr>CASE Tools</vt:lpstr>
      <vt:lpstr>Data Administration Role</vt:lpstr>
      <vt:lpstr>Data Administration Role</vt:lpstr>
      <vt:lpstr>Points To Remember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</dc:title>
  <dc:creator>DEVELOPER</dc:creator>
  <cp:lastModifiedBy>DEVELOPER</cp:lastModifiedBy>
  <cp:revision>34</cp:revision>
  <dcterms:created xsi:type="dcterms:W3CDTF">2015-09-05T06:24:42Z</dcterms:created>
  <dcterms:modified xsi:type="dcterms:W3CDTF">2015-10-12T21:26:26Z</dcterms:modified>
</cp:coreProperties>
</file>