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jpeg" ContentType="image/jpeg"/>
  <Override PartName="/ppt/media/image9.png" ContentType="image/png"/>
  <Override PartName="/ppt/media/image8.jpeg" ContentType="image/jpeg"/>
  <Override PartName="/ppt/media/image7.jpeg" ContentType="image/jpeg"/>
  <Override PartName="/ppt/media/image12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84360" y="715320"/>
            <a:ext cx="80002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84360" y="715320"/>
            <a:ext cx="80002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6" name="Line 7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7" name="Line 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8" name="Line 9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</p:sp>
      <p:sp>
        <p:nvSpPr>
          <p:cNvPr id="9" name="Line 10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44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7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8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9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50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51" name="Line 6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52" name="Line 7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53" name="Line 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54" name="Line 9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</p:sp>
      <p:sp>
        <p:nvSpPr>
          <p:cNvPr id="55" name="Line 10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</p:sp>
      <p:sp>
        <p:nvSpPr>
          <p:cNvPr id="56" name="PlaceHolder 1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44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5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c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57240" y="247320"/>
            <a:ext cx="8238240" cy="297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ru-RU" sz="4400">
                <a:solidFill>
                  <a:srgbClr val="ffffff"/>
                </a:solidFill>
                <a:latin typeface="Arial"/>
              </a:rPr>
              <a:t>ONLINE EDUCATION SYSTEM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3541680" y="3504600"/>
            <a:ext cx="4734720" cy="194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Century Gothic"/>
              </a:rPr>
              <a:t>Open Source Group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9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Рисунок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01520" y="-7560"/>
            <a:ext cx="12394440" cy="69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Рисунок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3560" y="-34560"/>
            <a:ext cx="12278520" cy="69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30680" y="-39960"/>
            <a:ext cx="12452400" cy="69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22360" y="2000160"/>
            <a:ext cx="11069280" cy="275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just">
              <a:lnSpc>
                <a:spcPct val="100000"/>
              </a:lnSpc>
            </a:pPr>
            <a:r>
              <a:rPr lang="ru-RU" sz="3600">
                <a:solidFill>
                  <a:srgbClr val="052f61"/>
                </a:solidFill>
                <a:latin typeface="Arial"/>
              </a:rPr>
              <a:t>Разработать систему онлайн обучения, способную помочь всем желающим, получить необходимые материалы  и проверить качество знаний по интересующему предмету в различных сферах.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12191400" cy="15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f496f"/>
                </a:solidFill>
                <a:latin typeface="Arial"/>
              </a:rPr>
              <a:t>      </a:t>
            </a:r>
            <a:r>
              <a:rPr b="1" lang="ru-RU" sz="3200">
                <a:solidFill>
                  <a:srgbClr val="ffffff"/>
                </a:solidFill>
                <a:latin typeface="Arial"/>
              </a:rPr>
              <a:t>ЦЕЛЬ ПРОЕКТА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95">
                                            <p:txEl>
                                              <p:pRg st="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22360" y="2252160"/>
            <a:ext cx="11141280" cy="32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just">
              <a:lnSpc>
                <a:spcPct val="100000"/>
              </a:lnSpc>
            </a:pPr>
            <a:r>
              <a:rPr lang="ru-RU" sz="3600">
                <a:solidFill>
                  <a:srgbClr val="052f61"/>
                </a:solidFill>
                <a:latin typeface="Arial"/>
              </a:rPr>
              <a:t>Основной задачей является создание платформы, где участники, желающие получить новые знания, будут иметь возможность интерактивного взаимодействия с участниками, имеющими возможность поделиться своим опытом.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0" y="0"/>
            <a:ext cx="12191400" cy="15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f496f"/>
                </a:solidFill>
                <a:latin typeface="Arial"/>
              </a:rPr>
              <a:t>      </a:t>
            </a:r>
            <a:r>
              <a:rPr b="1" lang="ru-RU" sz="3200">
                <a:solidFill>
                  <a:srgbClr val="ffffff"/>
                </a:solidFill>
                <a:latin typeface="Arial"/>
              </a:rPr>
              <a:t>ЦЕЛЬ ПРОЕКТА</a:t>
            </a: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97">
                                            <p:txEl>
                                              <p:pRg st="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0040" y="2628000"/>
            <a:ext cx="5079600" cy="23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ru-RU" sz="3200">
                <a:solidFill>
                  <a:srgbClr val="004586"/>
                </a:solidFill>
                <a:latin typeface="Arial"/>
              </a:rPr>
              <a:t>Web-server Apache 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Servlet Container Tomcat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MySQL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Java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JDK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0"/>
            <a:ext cx="12191400" cy="15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f496f"/>
                </a:solidFill>
                <a:latin typeface="Arial"/>
              </a:rPr>
              <a:t>      </a:t>
            </a:r>
            <a:r>
              <a:rPr b="1" lang="ru-RU" sz="3200">
                <a:solidFill>
                  <a:srgbClr val="ffffff"/>
                </a:solidFill>
                <a:latin typeface="Arial"/>
              </a:rPr>
              <a:t>ТРЕБОВАНИЯ И ИСПОЛЬЗОВАННЫЕ ТЕХНОЛОГИИ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5706360" y="2064600"/>
            <a:ext cx="4301280" cy="23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ru-RU" sz="3200">
                <a:solidFill>
                  <a:srgbClr val="004586"/>
                </a:solidFill>
                <a:latin typeface="Arial"/>
              </a:rPr>
              <a:t> </a:t>
            </a:r>
            <a:r>
              <a:rPr lang="ru-RU" sz="3200">
                <a:solidFill>
                  <a:srgbClr val="004586"/>
                </a:solidFill>
                <a:latin typeface="Arial"/>
              </a:rPr>
              <a:t>IE 10+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 </a:t>
            </a:r>
            <a:r>
              <a:rPr lang="ru-RU" sz="3200">
                <a:solidFill>
                  <a:srgbClr val="004586"/>
                </a:solidFill>
                <a:latin typeface="Arial"/>
              </a:rPr>
              <a:t>Chome 41+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 </a:t>
            </a:r>
            <a:r>
              <a:rPr lang="ru-RU" sz="3200">
                <a:solidFill>
                  <a:srgbClr val="004586"/>
                </a:solidFill>
                <a:latin typeface="Arial"/>
              </a:rPr>
              <a:t>FireFox 39+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 </a:t>
            </a:r>
            <a:r>
              <a:rPr lang="ru-RU" sz="3200">
                <a:solidFill>
                  <a:srgbClr val="004586"/>
                </a:solidFill>
                <a:latin typeface="Arial"/>
              </a:rPr>
              <a:t>Safari 8.1+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9324000" y="2412000"/>
            <a:ext cx="2267640" cy="248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ru-RU" sz="3200">
                <a:solidFill>
                  <a:srgbClr val="004586"/>
                </a:solidFill>
                <a:latin typeface="Arial"/>
              </a:rPr>
              <a:t>HTML5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CSS3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JavaScript</a:t>
            </a:r>
            <a:endParaRPr/>
          </a:p>
          <a:p>
            <a:r>
              <a:rPr lang="ru-RU" sz="3200">
                <a:solidFill>
                  <a:srgbClr val="004586"/>
                </a:solidFill>
                <a:latin typeface="Arial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4586"/>
                </a:solidFill>
                <a:latin typeface="Arial"/>
              </a:rPr>
              <a:t>SQL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>
                <p:childTnLst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99">
                                            <p:txEl>
                                              <p:pRg st="1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Рисунок 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3560" y="-15120"/>
            <a:ext cx="12322080" cy="68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30680" y="-29880"/>
            <a:ext cx="12468960" cy="69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46880" y="-29160"/>
            <a:ext cx="12540960" cy="69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2720" y="-57960"/>
            <a:ext cx="12389400" cy="69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01520" y="-29160"/>
            <a:ext cx="12397680" cy="69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