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6" r:id="rId1"/>
    <p:sldMasterId id="2147484219" r:id="rId2"/>
    <p:sldMasterId id="2147484295" r:id="rId3"/>
  </p:sldMasterIdLst>
  <p:notesMasterIdLst>
    <p:notesMasterId r:id="rId26"/>
  </p:notesMasterIdLst>
  <p:sldIdLst>
    <p:sldId id="256" r:id="rId4"/>
    <p:sldId id="257" r:id="rId5"/>
    <p:sldId id="296" r:id="rId6"/>
    <p:sldId id="297" r:id="rId7"/>
    <p:sldId id="258" r:id="rId8"/>
    <p:sldId id="263" r:id="rId9"/>
    <p:sldId id="272" r:id="rId10"/>
    <p:sldId id="295" r:id="rId11"/>
    <p:sldId id="262" r:id="rId12"/>
    <p:sldId id="292" r:id="rId13"/>
    <p:sldId id="293" r:id="rId14"/>
    <p:sldId id="294" r:id="rId15"/>
    <p:sldId id="304" r:id="rId16"/>
    <p:sldId id="298" r:id="rId17"/>
    <p:sldId id="299" r:id="rId18"/>
    <p:sldId id="301" r:id="rId19"/>
    <p:sldId id="300" r:id="rId20"/>
    <p:sldId id="302" r:id="rId21"/>
    <p:sldId id="306" r:id="rId22"/>
    <p:sldId id="305" r:id="rId23"/>
    <p:sldId id="303" r:id="rId24"/>
    <p:sldId id="285"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EC55F43-2EC7-47C8-83EC-3C9B7560CF35}">
          <p14:sldIdLst>
            <p14:sldId id="256"/>
            <p14:sldId id="257"/>
            <p14:sldId id="296"/>
            <p14:sldId id="297"/>
            <p14:sldId id="258"/>
            <p14:sldId id="263"/>
            <p14:sldId id="272"/>
            <p14:sldId id="295"/>
            <p14:sldId id="262"/>
            <p14:sldId id="292"/>
            <p14:sldId id="293"/>
            <p14:sldId id="294"/>
            <p14:sldId id="304"/>
            <p14:sldId id="298"/>
            <p14:sldId id="299"/>
            <p14:sldId id="301"/>
            <p14:sldId id="300"/>
            <p14:sldId id="302"/>
            <p14:sldId id="306"/>
            <p14:sldId id="305"/>
            <p14:sldId id="303"/>
            <p14:sldId id="2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3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21FF51-01C1-D8A3-98D2-E9E1228C9969}" v="22" dt="2024-06-14T20:06:23.463"/>
    <p1510:client id="{6F7A1985-5425-3216-9839-1BEFD6FA7F07}" v="977" dt="2024-06-14T19:42:29.827"/>
    <p1510:client id="{D0E7226F-6F94-5F3D-829D-B908484A15B9}" v="17" dt="2024-06-14T20:31:19.830"/>
    <p1510:client id="{D6BAB7DC-DB92-018B-033E-09BBBA0AFAC4}" v="47" dt="2024-06-15T04:17:06.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24" autoAdjust="0"/>
  </p:normalViewPr>
  <p:slideViewPr>
    <p:cSldViewPr>
      <p:cViewPr varScale="1">
        <p:scale>
          <a:sx n="79" d="100"/>
          <a:sy n="79" d="100"/>
        </p:scale>
        <p:origin x="618"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45B530-5B86-4DA5-A8A4-218E0EE9CB54}" type="datetimeFigureOut">
              <a:rPr lang="en-US" smtClean="0"/>
              <a:pPr/>
              <a:t>6/14/2024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00AD4D-0CDC-4A57-8766-C83209ADAA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00AD4D-0CDC-4A57-8766-C83209ADAA3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1002517"/>
            <a:ext cx="60207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0" name="Google Shape;10;p2"/>
          <p:cNvSpPr txBox="1">
            <a:spLocks noGrp="1"/>
          </p:cNvSpPr>
          <p:nvPr>
            <p:ph type="subTitle" idx="1"/>
          </p:nvPr>
        </p:nvSpPr>
        <p:spPr>
          <a:xfrm>
            <a:off x="2924250" y="3739317"/>
            <a:ext cx="32955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1" name="Google Shape;11;p2"/>
          <p:cNvSpPr/>
          <p:nvPr/>
        </p:nvSpPr>
        <p:spPr>
          <a:xfrm>
            <a:off x="1060456" y="1544851"/>
            <a:ext cx="121198" cy="161912"/>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 name="Google Shape;12;p2"/>
          <p:cNvSpPr/>
          <p:nvPr/>
        </p:nvSpPr>
        <p:spPr>
          <a:xfrm>
            <a:off x="7799740" y="1221412"/>
            <a:ext cx="121434"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 name="Google Shape;13;p2"/>
          <p:cNvSpPr/>
          <p:nvPr/>
        </p:nvSpPr>
        <p:spPr>
          <a:xfrm>
            <a:off x="5257934" y="3269874"/>
            <a:ext cx="575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 name="Google Shape;14;p2"/>
          <p:cNvSpPr/>
          <p:nvPr/>
        </p:nvSpPr>
        <p:spPr>
          <a:xfrm>
            <a:off x="8710024" y="6428661"/>
            <a:ext cx="98059"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 name="Google Shape;15;p2"/>
          <p:cNvSpPr/>
          <p:nvPr/>
        </p:nvSpPr>
        <p:spPr>
          <a:xfrm>
            <a:off x="275669" y="2076079"/>
            <a:ext cx="57834"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 name="Google Shape;16;p2"/>
          <p:cNvSpPr/>
          <p:nvPr/>
        </p:nvSpPr>
        <p:spPr>
          <a:xfrm>
            <a:off x="8263673" y="3938241"/>
            <a:ext cx="104086" cy="139096"/>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7" name="Google Shape;17;p2"/>
          <p:cNvGrpSpPr/>
          <p:nvPr/>
        </p:nvGrpSpPr>
        <p:grpSpPr>
          <a:xfrm>
            <a:off x="8263682" y="-579154"/>
            <a:ext cx="188886" cy="1575375"/>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1" name="Google Shape;21;p2"/>
          <p:cNvSpPr/>
          <p:nvPr/>
        </p:nvSpPr>
        <p:spPr>
          <a:xfrm>
            <a:off x="8485996" y="2152843"/>
            <a:ext cx="80502" cy="107301"/>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2" name="Google Shape;22;p2"/>
          <p:cNvGrpSpPr/>
          <p:nvPr/>
        </p:nvGrpSpPr>
        <p:grpSpPr>
          <a:xfrm>
            <a:off x="3090747" y="-711543"/>
            <a:ext cx="98059" cy="1530128"/>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5" name="Google Shape;25;p2"/>
          <p:cNvGrpSpPr/>
          <p:nvPr/>
        </p:nvGrpSpPr>
        <p:grpSpPr>
          <a:xfrm>
            <a:off x="4892771" y="-453482"/>
            <a:ext cx="121172" cy="1013993"/>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8" name="Google Shape;28;p2"/>
          <p:cNvGrpSpPr/>
          <p:nvPr/>
        </p:nvGrpSpPr>
        <p:grpSpPr>
          <a:xfrm>
            <a:off x="250617" y="3203068"/>
            <a:ext cx="188650" cy="3291139"/>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3" name="Google Shape;33;p2"/>
          <p:cNvSpPr/>
          <p:nvPr/>
        </p:nvSpPr>
        <p:spPr>
          <a:xfrm>
            <a:off x="8935726" y="14"/>
            <a:ext cx="8464" cy="3359516"/>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 name="Google Shape;34;p2"/>
          <p:cNvSpPr/>
          <p:nvPr/>
        </p:nvSpPr>
        <p:spPr>
          <a:xfrm>
            <a:off x="646863" y="28595"/>
            <a:ext cx="8464" cy="2252092"/>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35" name="Google Shape;35;p2"/>
          <p:cNvGrpSpPr/>
          <p:nvPr/>
        </p:nvGrpSpPr>
        <p:grpSpPr>
          <a:xfrm>
            <a:off x="2038690" y="231877"/>
            <a:ext cx="57599" cy="1109065"/>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1876435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6"/>
        <p:cNvGrpSpPr/>
        <p:nvPr/>
      </p:nvGrpSpPr>
      <p:grpSpPr>
        <a:xfrm>
          <a:off x="0" y="0"/>
          <a:ext cx="0" cy="0"/>
          <a:chOff x="0" y="0"/>
          <a:chExt cx="0" cy="0"/>
        </a:xfrm>
      </p:grpSpPr>
      <p:sp>
        <p:nvSpPr>
          <p:cNvPr id="177" name="Google Shape;177;p11"/>
          <p:cNvSpPr txBox="1">
            <a:spLocks noGrp="1"/>
          </p:cNvSpPr>
          <p:nvPr>
            <p:ph type="ctrTitle"/>
          </p:nvPr>
        </p:nvSpPr>
        <p:spPr>
          <a:xfrm>
            <a:off x="3068675" y="4100433"/>
            <a:ext cx="3055800" cy="730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en-US"/>
              <a:t>Click to edit Master title style</a:t>
            </a:r>
            <a:endParaRPr/>
          </a:p>
        </p:txBody>
      </p:sp>
      <p:sp>
        <p:nvSpPr>
          <p:cNvPr id="178" name="Google Shape;178;p11"/>
          <p:cNvSpPr txBox="1">
            <a:spLocks noGrp="1"/>
          </p:cNvSpPr>
          <p:nvPr>
            <p:ph type="subTitle" idx="1"/>
          </p:nvPr>
        </p:nvSpPr>
        <p:spPr>
          <a:xfrm>
            <a:off x="2333000" y="2398767"/>
            <a:ext cx="4478100" cy="1056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a:t>Click to edit Master subtitle style</a:t>
            </a:r>
            <a:endParaRPr/>
          </a:p>
        </p:txBody>
      </p:sp>
      <p:sp>
        <p:nvSpPr>
          <p:cNvPr id="179" name="Google Shape;179;p11"/>
          <p:cNvSpPr/>
          <p:nvPr/>
        </p:nvSpPr>
        <p:spPr>
          <a:xfrm>
            <a:off x="1621169" y="3854151"/>
            <a:ext cx="121198" cy="161912"/>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11"/>
          <p:cNvSpPr/>
          <p:nvPr/>
        </p:nvSpPr>
        <p:spPr>
          <a:xfrm>
            <a:off x="1238740" y="2809179"/>
            <a:ext cx="121434"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11"/>
          <p:cNvSpPr/>
          <p:nvPr/>
        </p:nvSpPr>
        <p:spPr>
          <a:xfrm>
            <a:off x="8710024" y="6428661"/>
            <a:ext cx="98059" cy="13106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11"/>
          <p:cNvSpPr/>
          <p:nvPr/>
        </p:nvSpPr>
        <p:spPr>
          <a:xfrm>
            <a:off x="275669" y="2076079"/>
            <a:ext cx="57834"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11"/>
          <p:cNvSpPr/>
          <p:nvPr/>
        </p:nvSpPr>
        <p:spPr>
          <a:xfrm>
            <a:off x="8263673" y="3938241"/>
            <a:ext cx="104086" cy="139096"/>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84" name="Google Shape;184;p11"/>
          <p:cNvGrpSpPr/>
          <p:nvPr/>
        </p:nvGrpSpPr>
        <p:grpSpPr>
          <a:xfrm>
            <a:off x="8217007" y="4769030"/>
            <a:ext cx="188886" cy="1575375"/>
            <a:chOff x="2877432" y="975334"/>
            <a:chExt cx="188886" cy="1181531"/>
          </a:xfrm>
        </p:grpSpPr>
        <p:sp>
          <p:nvSpPr>
            <p:cNvPr id="185" name="Google Shape;185;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6" name="Google Shape;186;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7" name="Google Shape;187;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88" name="Google Shape;188;p11"/>
          <p:cNvSpPr/>
          <p:nvPr/>
        </p:nvSpPr>
        <p:spPr>
          <a:xfrm>
            <a:off x="8718796" y="1553176"/>
            <a:ext cx="80502" cy="107301"/>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89" name="Google Shape;189;p11"/>
          <p:cNvGrpSpPr/>
          <p:nvPr/>
        </p:nvGrpSpPr>
        <p:grpSpPr>
          <a:xfrm>
            <a:off x="7519347" y="4324424"/>
            <a:ext cx="98059" cy="1530128"/>
            <a:chOff x="3347921" y="16006"/>
            <a:chExt cx="98059" cy="1147596"/>
          </a:xfrm>
        </p:grpSpPr>
        <p:sp>
          <p:nvSpPr>
            <p:cNvPr id="190" name="Google Shape;190;p1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1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92" name="Google Shape;192;p11"/>
          <p:cNvGrpSpPr/>
          <p:nvPr/>
        </p:nvGrpSpPr>
        <p:grpSpPr>
          <a:xfrm>
            <a:off x="805821" y="3938218"/>
            <a:ext cx="121172" cy="1013993"/>
            <a:chOff x="5245196" y="3136513"/>
            <a:chExt cx="121172" cy="760495"/>
          </a:xfrm>
        </p:grpSpPr>
        <p:sp>
          <p:nvSpPr>
            <p:cNvPr id="193" name="Google Shape;193;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95" name="Google Shape;195;p11"/>
          <p:cNvGrpSpPr/>
          <p:nvPr/>
        </p:nvGrpSpPr>
        <p:grpSpPr>
          <a:xfrm>
            <a:off x="250617" y="3203068"/>
            <a:ext cx="188650" cy="3291139"/>
            <a:chOff x="250617" y="2402301"/>
            <a:chExt cx="188650" cy="2468354"/>
          </a:xfrm>
        </p:grpSpPr>
        <p:sp>
          <p:nvSpPr>
            <p:cNvPr id="196" name="Google Shape;196;p1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7" name="Google Shape;197;p1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8" name="Google Shape;198;p1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9" name="Google Shape;199;p1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00" name="Google Shape;200;p11"/>
          <p:cNvSpPr/>
          <p:nvPr/>
        </p:nvSpPr>
        <p:spPr>
          <a:xfrm>
            <a:off x="8307214" y="-511969"/>
            <a:ext cx="8464" cy="3359516"/>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1" name="Google Shape;201;p11"/>
          <p:cNvSpPr/>
          <p:nvPr/>
        </p:nvSpPr>
        <p:spPr>
          <a:xfrm>
            <a:off x="646863" y="28595"/>
            <a:ext cx="8464" cy="2252092"/>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02" name="Google Shape;202;p11"/>
          <p:cNvGrpSpPr/>
          <p:nvPr/>
        </p:nvGrpSpPr>
        <p:grpSpPr>
          <a:xfrm>
            <a:off x="2038690" y="231877"/>
            <a:ext cx="57599" cy="1109065"/>
            <a:chOff x="2038689" y="173907"/>
            <a:chExt cx="57599" cy="831799"/>
          </a:xfrm>
        </p:grpSpPr>
        <p:sp>
          <p:nvSpPr>
            <p:cNvPr id="203" name="Google Shape;203;p1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4" name="Google Shape;204;p1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05" name="Google Shape;205;p11"/>
          <p:cNvSpPr/>
          <p:nvPr/>
        </p:nvSpPr>
        <p:spPr>
          <a:xfrm>
            <a:off x="7582340" y="2446045"/>
            <a:ext cx="121434"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06" name="Google Shape;206;p11"/>
          <p:cNvGrpSpPr/>
          <p:nvPr/>
        </p:nvGrpSpPr>
        <p:grpSpPr>
          <a:xfrm>
            <a:off x="4920170" y="-661988"/>
            <a:ext cx="188886" cy="1575375"/>
            <a:chOff x="2877432" y="975334"/>
            <a:chExt cx="188886" cy="1181531"/>
          </a:xfrm>
        </p:grpSpPr>
        <p:sp>
          <p:nvSpPr>
            <p:cNvPr id="207" name="Google Shape;207;p1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1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1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10" name="Google Shape;210;p11"/>
          <p:cNvSpPr/>
          <p:nvPr/>
        </p:nvSpPr>
        <p:spPr>
          <a:xfrm>
            <a:off x="7084804" y="732763"/>
            <a:ext cx="80476" cy="107301"/>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11" name="Google Shape;211;p11"/>
          <p:cNvGrpSpPr/>
          <p:nvPr/>
        </p:nvGrpSpPr>
        <p:grpSpPr>
          <a:xfrm>
            <a:off x="3030471" y="-298465"/>
            <a:ext cx="121172" cy="1013993"/>
            <a:chOff x="5245196" y="3136513"/>
            <a:chExt cx="121172" cy="760495"/>
          </a:xfrm>
        </p:grpSpPr>
        <p:sp>
          <p:nvSpPr>
            <p:cNvPr id="212" name="Google Shape;212;p1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1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14" name="Google Shape;214;p11"/>
          <p:cNvGrpSpPr/>
          <p:nvPr/>
        </p:nvGrpSpPr>
        <p:grpSpPr>
          <a:xfrm>
            <a:off x="2306293" y="3425629"/>
            <a:ext cx="199237" cy="3771913"/>
            <a:chOff x="1608717" y="1280046"/>
            <a:chExt cx="199237" cy="2828935"/>
          </a:xfrm>
        </p:grpSpPr>
        <p:sp>
          <p:nvSpPr>
            <p:cNvPr id="215" name="Google Shape;215;p1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1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7" name="Google Shape;217;p1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207388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18"/>
        <p:cNvGrpSpPr/>
        <p:nvPr/>
      </p:nvGrpSpPr>
      <p:grpSpPr>
        <a:xfrm>
          <a:off x="0" y="0"/>
          <a:ext cx="0" cy="0"/>
          <a:chOff x="0" y="0"/>
          <a:chExt cx="0" cy="0"/>
        </a:xfrm>
      </p:grpSpPr>
      <p:sp>
        <p:nvSpPr>
          <p:cNvPr id="219" name="Google Shape;219;p12"/>
          <p:cNvSpPr txBox="1">
            <a:spLocks noGrp="1"/>
          </p:cNvSpPr>
          <p:nvPr>
            <p:ph type="title" hasCustomPrompt="1"/>
          </p:nvPr>
        </p:nvSpPr>
        <p:spPr>
          <a:xfrm>
            <a:off x="1733725" y="1142200"/>
            <a:ext cx="5676600" cy="1640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0" name="Google Shape;220;p12"/>
          <p:cNvSpPr txBox="1">
            <a:spLocks noGrp="1"/>
          </p:cNvSpPr>
          <p:nvPr>
            <p:ph type="body" idx="1"/>
          </p:nvPr>
        </p:nvSpPr>
        <p:spPr>
          <a:xfrm>
            <a:off x="3208075" y="2782600"/>
            <a:ext cx="2727900" cy="9540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grpSp>
        <p:nvGrpSpPr>
          <p:cNvPr id="221" name="Google Shape;221;p12"/>
          <p:cNvGrpSpPr/>
          <p:nvPr/>
        </p:nvGrpSpPr>
        <p:grpSpPr>
          <a:xfrm>
            <a:off x="722446" y="4550055"/>
            <a:ext cx="7699120" cy="2511284"/>
            <a:chOff x="4558950" y="838825"/>
            <a:chExt cx="2813800" cy="688350"/>
          </a:xfrm>
        </p:grpSpPr>
        <p:sp>
          <p:nvSpPr>
            <p:cNvPr id="222" name="Google Shape;222;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6" name="Google Shape;236;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7" name="Google Shape;237;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8" name="Google Shape;248;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9" name="Google Shape;249;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0" name="Google Shape;250;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1" name="Google Shape;251;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2" name="Google Shape;252;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3" name="Google Shape;253;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4" name="Google Shape;254;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5" name="Google Shape;255;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6" name="Google Shape;256;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2899841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5106240"/>
            <a:ext cx="24282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259" name="Google Shape;259;p13"/>
          <p:cNvSpPr/>
          <p:nvPr/>
        </p:nvSpPr>
        <p:spPr>
          <a:xfrm>
            <a:off x="7647375" y="1266133"/>
            <a:ext cx="167150"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0" name="Google Shape;260;p13"/>
          <p:cNvSpPr/>
          <p:nvPr/>
        </p:nvSpPr>
        <p:spPr>
          <a:xfrm>
            <a:off x="8985850" y="548900"/>
            <a:ext cx="108650"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13"/>
          <p:cNvSpPr/>
          <p:nvPr/>
        </p:nvSpPr>
        <p:spPr>
          <a:xfrm>
            <a:off x="8359451" y="741167"/>
            <a:ext cx="52475"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13"/>
          <p:cNvSpPr/>
          <p:nvPr/>
        </p:nvSpPr>
        <p:spPr>
          <a:xfrm>
            <a:off x="9122100" y="979000"/>
            <a:ext cx="164350"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3"/>
          <p:cNvSpPr/>
          <p:nvPr/>
        </p:nvSpPr>
        <p:spPr>
          <a:xfrm>
            <a:off x="8798601" y="1451534"/>
            <a:ext cx="155925"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4" name="Google Shape;264;p13"/>
          <p:cNvSpPr/>
          <p:nvPr/>
        </p:nvSpPr>
        <p:spPr>
          <a:xfrm>
            <a:off x="6099343" y="-200800"/>
            <a:ext cx="96045"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5" name="Google Shape;265;p13"/>
          <p:cNvSpPr/>
          <p:nvPr/>
        </p:nvSpPr>
        <p:spPr>
          <a:xfrm>
            <a:off x="6702524" y="592715"/>
            <a:ext cx="95493"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3"/>
          <p:cNvSpPr/>
          <p:nvPr/>
        </p:nvSpPr>
        <p:spPr>
          <a:xfrm>
            <a:off x="5904976" y="190963"/>
            <a:ext cx="82259" cy="10967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3"/>
          <p:cNvSpPr/>
          <p:nvPr/>
        </p:nvSpPr>
        <p:spPr>
          <a:xfrm>
            <a:off x="285751" y="6056867"/>
            <a:ext cx="52475"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3"/>
          <p:cNvSpPr/>
          <p:nvPr/>
        </p:nvSpPr>
        <p:spPr>
          <a:xfrm>
            <a:off x="439151" y="6404534"/>
            <a:ext cx="155925"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3"/>
          <p:cNvSpPr txBox="1">
            <a:spLocks noGrp="1"/>
          </p:cNvSpPr>
          <p:nvPr>
            <p:ph type="ctrTitle"/>
          </p:nvPr>
        </p:nvSpPr>
        <p:spPr>
          <a:xfrm>
            <a:off x="970814" y="4529067"/>
            <a:ext cx="21525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70" name="Google Shape;270;p13"/>
          <p:cNvSpPr txBox="1">
            <a:spLocks noGrp="1"/>
          </p:cNvSpPr>
          <p:nvPr>
            <p:ph type="subTitle" idx="2"/>
          </p:nvPr>
        </p:nvSpPr>
        <p:spPr>
          <a:xfrm>
            <a:off x="970814" y="5106240"/>
            <a:ext cx="24282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271" name="Google Shape;271;p13"/>
          <p:cNvSpPr txBox="1">
            <a:spLocks noGrp="1"/>
          </p:cNvSpPr>
          <p:nvPr>
            <p:ph type="title" idx="3" hasCustomPrompt="1"/>
          </p:nvPr>
        </p:nvSpPr>
        <p:spPr>
          <a:xfrm>
            <a:off x="970814" y="3527849"/>
            <a:ext cx="17538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4529067"/>
            <a:ext cx="13866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73" name="Google Shape;273;p13"/>
          <p:cNvSpPr txBox="1">
            <a:spLocks noGrp="1"/>
          </p:cNvSpPr>
          <p:nvPr>
            <p:ph type="subTitle" idx="5"/>
          </p:nvPr>
        </p:nvSpPr>
        <p:spPr>
          <a:xfrm>
            <a:off x="3690341" y="5106240"/>
            <a:ext cx="24282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274" name="Google Shape;274;p13"/>
          <p:cNvSpPr txBox="1">
            <a:spLocks noGrp="1"/>
          </p:cNvSpPr>
          <p:nvPr>
            <p:ph type="title" idx="6" hasCustomPrompt="1"/>
          </p:nvPr>
        </p:nvSpPr>
        <p:spPr>
          <a:xfrm>
            <a:off x="3690341" y="3527849"/>
            <a:ext cx="17538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548900"/>
            <a:ext cx="45762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276" name="Google Shape;276;p13"/>
          <p:cNvSpPr txBox="1">
            <a:spLocks noGrp="1"/>
          </p:cNvSpPr>
          <p:nvPr>
            <p:ph type="ctrTitle" idx="8"/>
          </p:nvPr>
        </p:nvSpPr>
        <p:spPr>
          <a:xfrm>
            <a:off x="6428436" y="4503651"/>
            <a:ext cx="2251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
        <p:nvSpPr>
          <p:cNvPr id="277" name="Google Shape;277;p13"/>
          <p:cNvSpPr txBox="1">
            <a:spLocks noGrp="1"/>
          </p:cNvSpPr>
          <p:nvPr>
            <p:ph type="title" idx="9" hasCustomPrompt="1"/>
          </p:nvPr>
        </p:nvSpPr>
        <p:spPr>
          <a:xfrm>
            <a:off x="6428436" y="3527849"/>
            <a:ext cx="17538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4529067"/>
            <a:ext cx="22518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r>
              <a:rPr lang="en-US"/>
              <a:t>Click to edit Master title style</a:t>
            </a:r>
            <a:endParaRPr/>
          </a:p>
        </p:txBody>
      </p:sp>
    </p:spTree>
    <p:extLst>
      <p:ext uri="{BB962C8B-B14F-4D97-AF65-F5344CB8AC3E}">
        <p14:creationId xmlns:p14="http://schemas.microsoft.com/office/powerpoint/2010/main" val="983422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79"/>
        <p:cNvGrpSpPr/>
        <p:nvPr/>
      </p:nvGrpSpPr>
      <p:grpSpPr>
        <a:xfrm>
          <a:off x="0" y="0"/>
          <a:ext cx="0" cy="0"/>
          <a:chOff x="0" y="0"/>
          <a:chExt cx="0" cy="0"/>
        </a:xfrm>
      </p:grpSpPr>
      <p:sp>
        <p:nvSpPr>
          <p:cNvPr id="280" name="Google Shape;280;p14"/>
          <p:cNvSpPr txBox="1">
            <a:spLocks noGrp="1"/>
          </p:cNvSpPr>
          <p:nvPr>
            <p:ph type="ctrTitle"/>
          </p:nvPr>
        </p:nvSpPr>
        <p:spPr>
          <a:xfrm>
            <a:off x="4696481" y="1820105"/>
            <a:ext cx="26556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281" name="Google Shape;281;p14"/>
          <p:cNvSpPr txBox="1">
            <a:spLocks noGrp="1"/>
          </p:cNvSpPr>
          <p:nvPr>
            <p:ph type="subTitle" idx="1"/>
          </p:nvPr>
        </p:nvSpPr>
        <p:spPr>
          <a:xfrm>
            <a:off x="4696481" y="2446855"/>
            <a:ext cx="3039300" cy="125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282" name="Google Shape;282;p14"/>
          <p:cNvSpPr txBox="1">
            <a:spLocks noGrp="1"/>
          </p:cNvSpPr>
          <p:nvPr>
            <p:ph type="ctrTitle" idx="2"/>
          </p:nvPr>
        </p:nvSpPr>
        <p:spPr>
          <a:xfrm>
            <a:off x="1900150" y="4170589"/>
            <a:ext cx="24729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283" name="Google Shape;283;p14"/>
          <p:cNvSpPr txBox="1">
            <a:spLocks noGrp="1"/>
          </p:cNvSpPr>
          <p:nvPr>
            <p:ph type="subTitle" idx="3"/>
          </p:nvPr>
        </p:nvSpPr>
        <p:spPr>
          <a:xfrm>
            <a:off x="1333875" y="4797853"/>
            <a:ext cx="3039300" cy="1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284" name="Google Shape;284;p14"/>
          <p:cNvSpPr/>
          <p:nvPr/>
        </p:nvSpPr>
        <p:spPr>
          <a:xfrm>
            <a:off x="7131388" y="487133"/>
            <a:ext cx="167150"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5" name="Google Shape;285;p14"/>
          <p:cNvSpPr/>
          <p:nvPr/>
        </p:nvSpPr>
        <p:spPr>
          <a:xfrm>
            <a:off x="8403188" y="291167"/>
            <a:ext cx="108650"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14"/>
          <p:cNvSpPr/>
          <p:nvPr/>
        </p:nvSpPr>
        <p:spPr>
          <a:xfrm>
            <a:off x="7776789" y="483434"/>
            <a:ext cx="52475"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14"/>
          <p:cNvSpPr/>
          <p:nvPr/>
        </p:nvSpPr>
        <p:spPr>
          <a:xfrm>
            <a:off x="8539438" y="721267"/>
            <a:ext cx="164350"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88" name="Google Shape;288;p14"/>
          <p:cNvGrpSpPr/>
          <p:nvPr/>
        </p:nvGrpSpPr>
        <p:grpSpPr>
          <a:xfrm>
            <a:off x="6626134" y="-219415"/>
            <a:ext cx="121172" cy="1013993"/>
            <a:chOff x="5245196" y="3136513"/>
            <a:chExt cx="121172" cy="760495"/>
          </a:xfrm>
        </p:grpSpPr>
        <p:sp>
          <p:nvSpPr>
            <p:cNvPr id="289" name="Google Shape;289;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91" name="Google Shape;291;p14"/>
          <p:cNvSpPr/>
          <p:nvPr/>
        </p:nvSpPr>
        <p:spPr>
          <a:xfrm>
            <a:off x="318213" y="5891867"/>
            <a:ext cx="108650"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2" name="Google Shape;292;p14"/>
          <p:cNvSpPr/>
          <p:nvPr/>
        </p:nvSpPr>
        <p:spPr>
          <a:xfrm>
            <a:off x="454463" y="6321967"/>
            <a:ext cx="164350"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3" name="Google Shape;293;p14"/>
          <p:cNvSpPr txBox="1">
            <a:spLocks noGrp="1"/>
          </p:cNvSpPr>
          <p:nvPr>
            <p:ph type="ctrTitle" idx="4"/>
          </p:nvPr>
        </p:nvSpPr>
        <p:spPr>
          <a:xfrm>
            <a:off x="618825" y="548900"/>
            <a:ext cx="47277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Tree>
    <p:extLst>
      <p:ext uri="{BB962C8B-B14F-4D97-AF65-F5344CB8AC3E}">
        <p14:creationId xmlns:p14="http://schemas.microsoft.com/office/powerpoint/2010/main" val="1760616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94"/>
        <p:cNvGrpSpPr/>
        <p:nvPr/>
      </p:nvGrpSpPr>
      <p:grpSpPr>
        <a:xfrm>
          <a:off x="0" y="0"/>
          <a:ext cx="0" cy="0"/>
          <a:chOff x="0" y="0"/>
          <a:chExt cx="0" cy="0"/>
        </a:xfrm>
      </p:grpSpPr>
      <p:sp>
        <p:nvSpPr>
          <p:cNvPr id="295" name="Google Shape;295;p15"/>
          <p:cNvSpPr/>
          <p:nvPr/>
        </p:nvSpPr>
        <p:spPr>
          <a:xfrm>
            <a:off x="7131388" y="487133"/>
            <a:ext cx="167150"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6" name="Google Shape;296;p15"/>
          <p:cNvSpPr/>
          <p:nvPr/>
        </p:nvSpPr>
        <p:spPr>
          <a:xfrm>
            <a:off x="8403188" y="291167"/>
            <a:ext cx="108650"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7" name="Google Shape;297;p15"/>
          <p:cNvSpPr/>
          <p:nvPr/>
        </p:nvSpPr>
        <p:spPr>
          <a:xfrm>
            <a:off x="7776789" y="483434"/>
            <a:ext cx="52475"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8" name="Google Shape;298;p15"/>
          <p:cNvSpPr/>
          <p:nvPr/>
        </p:nvSpPr>
        <p:spPr>
          <a:xfrm>
            <a:off x="8539438" y="721267"/>
            <a:ext cx="164350"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99" name="Google Shape;299;p15"/>
          <p:cNvGrpSpPr/>
          <p:nvPr/>
        </p:nvGrpSpPr>
        <p:grpSpPr>
          <a:xfrm>
            <a:off x="6626134" y="-219415"/>
            <a:ext cx="121172" cy="1013993"/>
            <a:chOff x="5245196" y="3136513"/>
            <a:chExt cx="121172" cy="760495"/>
          </a:xfrm>
        </p:grpSpPr>
        <p:sp>
          <p:nvSpPr>
            <p:cNvPr id="300" name="Google Shape;300;p1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1" name="Google Shape;301;p1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02" name="Google Shape;302;p15"/>
          <p:cNvSpPr/>
          <p:nvPr/>
        </p:nvSpPr>
        <p:spPr>
          <a:xfrm>
            <a:off x="318213" y="5891867"/>
            <a:ext cx="108650"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3" name="Google Shape;303;p15"/>
          <p:cNvSpPr/>
          <p:nvPr/>
        </p:nvSpPr>
        <p:spPr>
          <a:xfrm>
            <a:off x="454463" y="6321967"/>
            <a:ext cx="164350"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4" name="Google Shape;304;p15"/>
          <p:cNvSpPr txBox="1">
            <a:spLocks noGrp="1"/>
          </p:cNvSpPr>
          <p:nvPr>
            <p:ph type="ctrTitle"/>
          </p:nvPr>
        </p:nvSpPr>
        <p:spPr>
          <a:xfrm>
            <a:off x="891226" y="1689933"/>
            <a:ext cx="18813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5" name="Google Shape;305;p15"/>
          <p:cNvSpPr txBox="1">
            <a:spLocks noGrp="1"/>
          </p:cNvSpPr>
          <p:nvPr>
            <p:ph type="subTitle" idx="1"/>
          </p:nvPr>
        </p:nvSpPr>
        <p:spPr>
          <a:xfrm>
            <a:off x="891226" y="4654800"/>
            <a:ext cx="18813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06" name="Google Shape;306;p15"/>
          <p:cNvSpPr txBox="1">
            <a:spLocks noGrp="1"/>
          </p:cNvSpPr>
          <p:nvPr>
            <p:ph type="ctrTitle" idx="2"/>
          </p:nvPr>
        </p:nvSpPr>
        <p:spPr>
          <a:xfrm>
            <a:off x="3503173" y="1689933"/>
            <a:ext cx="18813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7" name="Google Shape;307;p15"/>
          <p:cNvSpPr txBox="1">
            <a:spLocks noGrp="1"/>
          </p:cNvSpPr>
          <p:nvPr>
            <p:ph type="subTitle" idx="3"/>
          </p:nvPr>
        </p:nvSpPr>
        <p:spPr>
          <a:xfrm>
            <a:off x="3503173" y="4654800"/>
            <a:ext cx="18813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08" name="Google Shape;308;p15"/>
          <p:cNvSpPr txBox="1">
            <a:spLocks noGrp="1"/>
          </p:cNvSpPr>
          <p:nvPr>
            <p:ph type="ctrTitle" idx="4"/>
          </p:nvPr>
        </p:nvSpPr>
        <p:spPr>
          <a:xfrm>
            <a:off x="6124594" y="1689933"/>
            <a:ext cx="18813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09" name="Google Shape;309;p15"/>
          <p:cNvSpPr txBox="1">
            <a:spLocks noGrp="1"/>
          </p:cNvSpPr>
          <p:nvPr>
            <p:ph type="subTitle" idx="5"/>
          </p:nvPr>
        </p:nvSpPr>
        <p:spPr>
          <a:xfrm>
            <a:off x="6124594" y="4654800"/>
            <a:ext cx="1881300" cy="148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10" name="Google Shape;310;p15"/>
          <p:cNvSpPr txBox="1">
            <a:spLocks noGrp="1"/>
          </p:cNvSpPr>
          <p:nvPr>
            <p:ph type="ctrTitle" idx="6"/>
          </p:nvPr>
        </p:nvSpPr>
        <p:spPr>
          <a:xfrm>
            <a:off x="618825" y="548900"/>
            <a:ext cx="47277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Tree>
    <p:extLst>
      <p:ext uri="{BB962C8B-B14F-4D97-AF65-F5344CB8AC3E}">
        <p14:creationId xmlns:p14="http://schemas.microsoft.com/office/powerpoint/2010/main" val="3052151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11"/>
        <p:cNvGrpSpPr/>
        <p:nvPr/>
      </p:nvGrpSpPr>
      <p:grpSpPr>
        <a:xfrm>
          <a:off x="0" y="0"/>
          <a:ext cx="0" cy="0"/>
          <a:chOff x="0" y="0"/>
          <a:chExt cx="0" cy="0"/>
        </a:xfrm>
      </p:grpSpPr>
      <p:sp>
        <p:nvSpPr>
          <p:cNvPr id="312" name="Google Shape;312;p16"/>
          <p:cNvSpPr txBox="1">
            <a:spLocks noGrp="1"/>
          </p:cNvSpPr>
          <p:nvPr>
            <p:ph type="ctrTitle"/>
          </p:nvPr>
        </p:nvSpPr>
        <p:spPr>
          <a:xfrm>
            <a:off x="1121525" y="3069600"/>
            <a:ext cx="18813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3" name="Google Shape;313;p16"/>
          <p:cNvSpPr txBox="1">
            <a:spLocks noGrp="1"/>
          </p:cNvSpPr>
          <p:nvPr>
            <p:ph type="subTitle" idx="1"/>
          </p:nvPr>
        </p:nvSpPr>
        <p:spPr>
          <a:xfrm>
            <a:off x="961925" y="2191668"/>
            <a:ext cx="22005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14" name="Google Shape;314;p16"/>
          <p:cNvSpPr txBox="1">
            <a:spLocks noGrp="1"/>
          </p:cNvSpPr>
          <p:nvPr>
            <p:ph type="ctrTitle" idx="2"/>
          </p:nvPr>
        </p:nvSpPr>
        <p:spPr>
          <a:xfrm>
            <a:off x="3628263" y="3069600"/>
            <a:ext cx="18813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5" name="Google Shape;315;p16"/>
          <p:cNvSpPr txBox="1">
            <a:spLocks noGrp="1"/>
          </p:cNvSpPr>
          <p:nvPr>
            <p:ph type="subTitle" idx="3"/>
          </p:nvPr>
        </p:nvSpPr>
        <p:spPr>
          <a:xfrm>
            <a:off x="3468663" y="2191679"/>
            <a:ext cx="22005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16" name="Google Shape;316;p16"/>
          <p:cNvSpPr txBox="1">
            <a:spLocks noGrp="1"/>
          </p:cNvSpPr>
          <p:nvPr>
            <p:ph type="ctrTitle" idx="4"/>
          </p:nvPr>
        </p:nvSpPr>
        <p:spPr>
          <a:xfrm>
            <a:off x="6142624" y="3069600"/>
            <a:ext cx="18813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17" name="Google Shape;317;p16"/>
          <p:cNvSpPr txBox="1">
            <a:spLocks noGrp="1"/>
          </p:cNvSpPr>
          <p:nvPr>
            <p:ph type="subTitle" idx="5"/>
          </p:nvPr>
        </p:nvSpPr>
        <p:spPr>
          <a:xfrm>
            <a:off x="5947924" y="2191668"/>
            <a:ext cx="22707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18" name="Google Shape;318;p16"/>
          <p:cNvSpPr txBox="1">
            <a:spLocks noGrp="1"/>
          </p:cNvSpPr>
          <p:nvPr>
            <p:ph type="ctrTitle" idx="6"/>
          </p:nvPr>
        </p:nvSpPr>
        <p:spPr>
          <a:xfrm>
            <a:off x="618825" y="548900"/>
            <a:ext cx="47277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319" name="Google Shape;319;p16"/>
          <p:cNvSpPr txBox="1">
            <a:spLocks noGrp="1"/>
          </p:cNvSpPr>
          <p:nvPr>
            <p:ph type="ctrTitle" idx="7"/>
          </p:nvPr>
        </p:nvSpPr>
        <p:spPr>
          <a:xfrm>
            <a:off x="1121525" y="5513067"/>
            <a:ext cx="18813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20" name="Google Shape;320;p16"/>
          <p:cNvSpPr txBox="1">
            <a:spLocks noGrp="1"/>
          </p:cNvSpPr>
          <p:nvPr>
            <p:ph type="subTitle" idx="8"/>
          </p:nvPr>
        </p:nvSpPr>
        <p:spPr>
          <a:xfrm>
            <a:off x="961925" y="4639001"/>
            <a:ext cx="22005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21" name="Google Shape;321;p16"/>
          <p:cNvSpPr txBox="1">
            <a:spLocks noGrp="1"/>
          </p:cNvSpPr>
          <p:nvPr>
            <p:ph type="ctrTitle" idx="9"/>
          </p:nvPr>
        </p:nvSpPr>
        <p:spPr>
          <a:xfrm>
            <a:off x="3628263" y="5513067"/>
            <a:ext cx="18813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22" name="Google Shape;322;p16"/>
          <p:cNvSpPr txBox="1">
            <a:spLocks noGrp="1"/>
          </p:cNvSpPr>
          <p:nvPr>
            <p:ph type="subTitle" idx="13"/>
          </p:nvPr>
        </p:nvSpPr>
        <p:spPr>
          <a:xfrm>
            <a:off x="3533613" y="4639001"/>
            <a:ext cx="20706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23" name="Google Shape;323;p16"/>
          <p:cNvSpPr txBox="1">
            <a:spLocks noGrp="1"/>
          </p:cNvSpPr>
          <p:nvPr>
            <p:ph type="ctrTitle" idx="14"/>
          </p:nvPr>
        </p:nvSpPr>
        <p:spPr>
          <a:xfrm>
            <a:off x="6142624" y="5513067"/>
            <a:ext cx="1881300" cy="612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24" name="Google Shape;324;p16"/>
          <p:cNvSpPr txBox="1">
            <a:spLocks noGrp="1"/>
          </p:cNvSpPr>
          <p:nvPr>
            <p:ph type="subTitle" idx="15"/>
          </p:nvPr>
        </p:nvSpPr>
        <p:spPr>
          <a:xfrm>
            <a:off x="5947924" y="4639001"/>
            <a:ext cx="2270700" cy="10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25" name="Google Shape;325;p16"/>
          <p:cNvSpPr/>
          <p:nvPr/>
        </p:nvSpPr>
        <p:spPr>
          <a:xfrm>
            <a:off x="7573050" y="369833"/>
            <a:ext cx="167150"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6" name="Google Shape;326;p16"/>
          <p:cNvSpPr/>
          <p:nvPr/>
        </p:nvSpPr>
        <p:spPr>
          <a:xfrm>
            <a:off x="8985850" y="548900"/>
            <a:ext cx="108650"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7" name="Google Shape;327;p16"/>
          <p:cNvSpPr/>
          <p:nvPr/>
        </p:nvSpPr>
        <p:spPr>
          <a:xfrm>
            <a:off x="8359451" y="741167"/>
            <a:ext cx="52475"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8" name="Google Shape;328;p16"/>
          <p:cNvSpPr/>
          <p:nvPr/>
        </p:nvSpPr>
        <p:spPr>
          <a:xfrm>
            <a:off x="9122100" y="979000"/>
            <a:ext cx="164350"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9" name="Google Shape;329;p16"/>
          <p:cNvSpPr/>
          <p:nvPr/>
        </p:nvSpPr>
        <p:spPr>
          <a:xfrm>
            <a:off x="8798601" y="1451534"/>
            <a:ext cx="155925"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0" name="Google Shape;330;p16"/>
          <p:cNvSpPr/>
          <p:nvPr/>
        </p:nvSpPr>
        <p:spPr>
          <a:xfrm>
            <a:off x="6702524" y="592715"/>
            <a:ext cx="95493"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1" name="Google Shape;331;p16"/>
          <p:cNvSpPr/>
          <p:nvPr/>
        </p:nvSpPr>
        <p:spPr>
          <a:xfrm>
            <a:off x="5904976" y="190963"/>
            <a:ext cx="82259" cy="10967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2" name="Google Shape;332;p16"/>
          <p:cNvSpPr/>
          <p:nvPr/>
        </p:nvSpPr>
        <p:spPr>
          <a:xfrm>
            <a:off x="303600" y="5868967"/>
            <a:ext cx="167150"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33" name="Google Shape;333;p16"/>
          <p:cNvSpPr/>
          <p:nvPr/>
        </p:nvSpPr>
        <p:spPr>
          <a:xfrm>
            <a:off x="564075" y="6338534"/>
            <a:ext cx="155925"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942978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34"/>
        <p:cNvGrpSpPr/>
        <p:nvPr/>
      </p:nvGrpSpPr>
      <p:grpSpPr>
        <a:xfrm>
          <a:off x="0" y="0"/>
          <a:ext cx="0" cy="0"/>
          <a:chOff x="0" y="0"/>
          <a:chExt cx="0" cy="0"/>
        </a:xfrm>
      </p:grpSpPr>
      <p:sp>
        <p:nvSpPr>
          <p:cNvPr id="335" name="Google Shape;335;p17"/>
          <p:cNvSpPr txBox="1">
            <a:spLocks noGrp="1"/>
          </p:cNvSpPr>
          <p:nvPr>
            <p:ph type="ctrTitle"/>
          </p:nvPr>
        </p:nvSpPr>
        <p:spPr>
          <a:xfrm>
            <a:off x="1218541" y="1830927"/>
            <a:ext cx="18813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36" name="Google Shape;336;p17"/>
          <p:cNvSpPr txBox="1">
            <a:spLocks noGrp="1"/>
          </p:cNvSpPr>
          <p:nvPr>
            <p:ph type="subTitle" idx="1"/>
          </p:nvPr>
        </p:nvSpPr>
        <p:spPr>
          <a:xfrm>
            <a:off x="1218541" y="2487327"/>
            <a:ext cx="18813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37" name="Google Shape;337;p17"/>
          <p:cNvSpPr txBox="1">
            <a:spLocks noGrp="1"/>
          </p:cNvSpPr>
          <p:nvPr>
            <p:ph type="ctrTitle" idx="2"/>
          </p:nvPr>
        </p:nvSpPr>
        <p:spPr>
          <a:xfrm>
            <a:off x="6054555" y="1830927"/>
            <a:ext cx="18813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38" name="Google Shape;338;p17"/>
          <p:cNvSpPr txBox="1">
            <a:spLocks noGrp="1"/>
          </p:cNvSpPr>
          <p:nvPr>
            <p:ph type="subTitle" idx="3"/>
          </p:nvPr>
        </p:nvSpPr>
        <p:spPr>
          <a:xfrm>
            <a:off x="6054555" y="2487327"/>
            <a:ext cx="18813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39" name="Google Shape;339;p17"/>
          <p:cNvSpPr txBox="1">
            <a:spLocks noGrp="1"/>
          </p:cNvSpPr>
          <p:nvPr>
            <p:ph type="ctrTitle" idx="4"/>
          </p:nvPr>
        </p:nvSpPr>
        <p:spPr>
          <a:xfrm>
            <a:off x="1218541" y="3705075"/>
            <a:ext cx="18813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40" name="Google Shape;340;p17"/>
          <p:cNvSpPr txBox="1">
            <a:spLocks noGrp="1"/>
          </p:cNvSpPr>
          <p:nvPr>
            <p:ph type="subTitle" idx="5"/>
          </p:nvPr>
        </p:nvSpPr>
        <p:spPr>
          <a:xfrm>
            <a:off x="1116841" y="4361475"/>
            <a:ext cx="20847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41" name="Google Shape;341;p17"/>
          <p:cNvSpPr txBox="1">
            <a:spLocks noGrp="1"/>
          </p:cNvSpPr>
          <p:nvPr>
            <p:ph type="ctrTitle" idx="6"/>
          </p:nvPr>
        </p:nvSpPr>
        <p:spPr>
          <a:xfrm>
            <a:off x="6054555" y="3705075"/>
            <a:ext cx="1881300" cy="8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342" name="Google Shape;342;p17"/>
          <p:cNvSpPr txBox="1">
            <a:spLocks noGrp="1"/>
          </p:cNvSpPr>
          <p:nvPr>
            <p:ph type="subTitle" idx="7"/>
          </p:nvPr>
        </p:nvSpPr>
        <p:spPr>
          <a:xfrm>
            <a:off x="6054555" y="4361475"/>
            <a:ext cx="1881300" cy="8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43" name="Google Shape;343;p17"/>
          <p:cNvSpPr txBox="1">
            <a:spLocks noGrp="1"/>
          </p:cNvSpPr>
          <p:nvPr>
            <p:ph type="ctrTitle" idx="8"/>
          </p:nvPr>
        </p:nvSpPr>
        <p:spPr>
          <a:xfrm>
            <a:off x="618825" y="548900"/>
            <a:ext cx="47277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344" name="Google Shape;344;p17"/>
          <p:cNvSpPr/>
          <p:nvPr/>
        </p:nvSpPr>
        <p:spPr>
          <a:xfrm>
            <a:off x="7647375" y="1266133"/>
            <a:ext cx="167150"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5" name="Google Shape;345;p17"/>
          <p:cNvSpPr/>
          <p:nvPr/>
        </p:nvSpPr>
        <p:spPr>
          <a:xfrm>
            <a:off x="8985850" y="548900"/>
            <a:ext cx="108650"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6" name="Google Shape;346;p17"/>
          <p:cNvSpPr/>
          <p:nvPr/>
        </p:nvSpPr>
        <p:spPr>
          <a:xfrm>
            <a:off x="8359451" y="741167"/>
            <a:ext cx="52475"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7" name="Google Shape;347;p17"/>
          <p:cNvSpPr/>
          <p:nvPr/>
        </p:nvSpPr>
        <p:spPr>
          <a:xfrm>
            <a:off x="9122100" y="979000"/>
            <a:ext cx="164350"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8" name="Google Shape;348;p17"/>
          <p:cNvSpPr/>
          <p:nvPr/>
        </p:nvSpPr>
        <p:spPr>
          <a:xfrm>
            <a:off x="8798601" y="1451534"/>
            <a:ext cx="155925"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9" name="Google Shape;349;p17"/>
          <p:cNvSpPr/>
          <p:nvPr/>
        </p:nvSpPr>
        <p:spPr>
          <a:xfrm>
            <a:off x="6099343" y="-200800"/>
            <a:ext cx="96045"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0" name="Google Shape;350;p17"/>
          <p:cNvSpPr/>
          <p:nvPr/>
        </p:nvSpPr>
        <p:spPr>
          <a:xfrm>
            <a:off x="6702524" y="592715"/>
            <a:ext cx="95493"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1" name="Google Shape;351;p17"/>
          <p:cNvSpPr/>
          <p:nvPr/>
        </p:nvSpPr>
        <p:spPr>
          <a:xfrm>
            <a:off x="5904976" y="190963"/>
            <a:ext cx="82259" cy="10967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2" name="Google Shape;352;p17"/>
          <p:cNvSpPr/>
          <p:nvPr/>
        </p:nvSpPr>
        <p:spPr>
          <a:xfrm>
            <a:off x="303600" y="5868967"/>
            <a:ext cx="167150"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3" name="Google Shape;353;p17"/>
          <p:cNvSpPr/>
          <p:nvPr/>
        </p:nvSpPr>
        <p:spPr>
          <a:xfrm>
            <a:off x="816651" y="6150234"/>
            <a:ext cx="155925"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992289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354"/>
        <p:cNvGrpSpPr/>
        <p:nvPr/>
      </p:nvGrpSpPr>
      <p:grpSpPr>
        <a:xfrm>
          <a:off x="0" y="0"/>
          <a:ext cx="0" cy="0"/>
          <a:chOff x="0" y="0"/>
          <a:chExt cx="0" cy="0"/>
        </a:xfrm>
      </p:grpSpPr>
      <p:sp>
        <p:nvSpPr>
          <p:cNvPr id="355" name="Google Shape;355;p18"/>
          <p:cNvSpPr txBox="1">
            <a:spLocks noGrp="1"/>
          </p:cNvSpPr>
          <p:nvPr>
            <p:ph type="ctrTitle"/>
          </p:nvPr>
        </p:nvSpPr>
        <p:spPr>
          <a:xfrm>
            <a:off x="915161" y="3066059"/>
            <a:ext cx="1881300" cy="859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r>
              <a:rPr lang="en-US"/>
              <a:t>Click to edit Master title style</a:t>
            </a:r>
            <a:endParaRPr/>
          </a:p>
        </p:txBody>
      </p:sp>
      <p:sp>
        <p:nvSpPr>
          <p:cNvPr id="356" name="Google Shape;356;p18"/>
          <p:cNvSpPr txBox="1">
            <a:spLocks noGrp="1"/>
          </p:cNvSpPr>
          <p:nvPr>
            <p:ph type="subTitle" idx="1"/>
          </p:nvPr>
        </p:nvSpPr>
        <p:spPr>
          <a:xfrm>
            <a:off x="879139" y="2369863"/>
            <a:ext cx="1917300" cy="859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57" name="Google Shape;357;p18"/>
          <p:cNvSpPr txBox="1">
            <a:spLocks noGrp="1"/>
          </p:cNvSpPr>
          <p:nvPr>
            <p:ph type="ctrTitle" idx="2"/>
          </p:nvPr>
        </p:nvSpPr>
        <p:spPr>
          <a:xfrm>
            <a:off x="6345518" y="3066059"/>
            <a:ext cx="1881300" cy="859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r>
              <a:rPr lang="en-US"/>
              <a:t>Click to edit Master title style</a:t>
            </a:r>
            <a:endParaRPr/>
          </a:p>
        </p:txBody>
      </p:sp>
      <p:sp>
        <p:nvSpPr>
          <p:cNvPr id="358" name="Google Shape;358;p18"/>
          <p:cNvSpPr txBox="1">
            <a:spLocks noGrp="1"/>
          </p:cNvSpPr>
          <p:nvPr>
            <p:ph type="subTitle" idx="3"/>
          </p:nvPr>
        </p:nvSpPr>
        <p:spPr>
          <a:xfrm>
            <a:off x="6345518" y="2369863"/>
            <a:ext cx="1881300" cy="859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59" name="Google Shape;359;p18"/>
          <p:cNvSpPr txBox="1">
            <a:spLocks noGrp="1"/>
          </p:cNvSpPr>
          <p:nvPr>
            <p:ph type="ctrTitle" idx="4"/>
          </p:nvPr>
        </p:nvSpPr>
        <p:spPr>
          <a:xfrm>
            <a:off x="915161" y="3815367"/>
            <a:ext cx="1881300" cy="8596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r>
              <a:rPr lang="en-US"/>
              <a:t>Click to edit Master title style</a:t>
            </a:r>
            <a:endParaRPr/>
          </a:p>
        </p:txBody>
      </p:sp>
      <p:sp>
        <p:nvSpPr>
          <p:cNvPr id="360" name="Google Shape;360;p18"/>
          <p:cNvSpPr txBox="1">
            <a:spLocks noGrp="1"/>
          </p:cNvSpPr>
          <p:nvPr>
            <p:ph type="subTitle" idx="5"/>
          </p:nvPr>
        </p:nvSpPr>
        <p:spPr>
          <a:xfrm>
            <a:off x="915161" y="4471033"/>
            <a:ext cx="1881300" cy="85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61" name="Google Shape;361;p18"/>
          <p:cNvSpPr txBox="1">
            <a:spLocks noGrp="1"/>
          </p:cNvSpPr>
          <p:nvPr>
            <p:ph type="ctrTitle" idx="6"/>
          </p:nvPr>
        </p:nvSpPr>
        <p:spPr>
          <a:xfrm>
            <a:off x="6345518" y="3815367"/>
            <a:ext cx="1881300" cy="8596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r>
              <a:rPr lang="en-US"/>
              <a:t>Click to edit Master title style</a:t>
            </a:r>
            <a:endParaRPr/>
          </a:p>
        </p:txBody>
      </p:sp>
      <p:sp>
        <p:nvSpPr>
          <p:cNvPr id="362" name="Google Shape;362;p18"/>
          <p:cNvSpPr txBox="1">
            <a:spLocks noGrp="1"/>
          </p:cNvSpPr>
          <p:nvPr>
            <p:ph type="subTitle" idx="7"/>
          </p:nvPr>
        </p:nvSpPr>
        <p:spPr>
          <a:xfrm>
            <a:off x="6345518" y="4471033"/>
            <a:ext cx="16566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363" name="Google Shape;363;p18"/>
          <p:cNvSpPr txBox="1">
            <a:spLocks noGrp="1"/>
          </p:cNvSpPr>
          <p:nvPr>
            <p:ph type="ctrTitle" idx="8"/>
          </p:nvPr>
        </p:nvSpPr>
        <p:spPr>
          <a:xfrm>
            <a:off x="618825" y="548900"/>
            <a:ext cx="47277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364" name="Google Shape;364;p18"/>
          <p:cNvSpPr/>
          <p:nvPr/>
        </p:nvSpPr>
        <p:spPr>
          <a:xfrm>
            <a:off x="7647375" y="1266133"/>
            <a:ext cx="167150"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5" name="Google Shape;365;p18"/>
          <p:cNvSpPr/>
          <p:nvPr/>
        </p:nvSpPr>
        <p:spPr>
          <a:xfrm>
            <a:off x="8985850" y="548900"/>
            <a:ext cx="108650"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6" name="Google Shape;366;p18"/>
          <p:cNvSpPr/>
          <p:nvPr/>
        </p:nvSpPr>
        <p:spPr>
          <a:xfrm>
            <a:off x="8359451" y="741167"/>
            <a:ext cx="52475"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7" name="Google Shape;367;p18"/>
          <p:cNvSpPr/>
          <p:nvPr/>
        </p:nvSpPr>
        <p:spPr>
          <a:xfrm>
            <a:off x="9122100" y="979000"/>
            <a:ext cx="164350"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8" name="Google Shape;368;p18"/>
          <p:cNvSpPr/>
          <p:nvPr/>
        </p:nvSpPr>
        <p:spPr>
          <a:xfrm>
            <a:off x="8798601" y="1451534"/>
            <a:ext cx="155925"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9" name="Google Shape;369;p18"/>
          <p:cNvSpPr/>
          <p:nvPr/>
        </p:nvSpPr>
        <p:spPr>
          <a:xfrm>
            <a:off x="6099343" y="-200800"/>
            <a:ext cx="96045"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0" name="Google Shape;370;p18"/>
          <p:cNvSpPr/>
          <p:nvPr/>
        </p:nvSpPr>
        <p:spPr>
          <a:xfrm>
            <a:off x="6702524" y="592715"/>
            <a:ext cx="95493"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1" name="Google Shape;371;p18"/>
          <p:cNvSpPr/>
          <p:nvPr/>
        </p:nvSpPr>
        <p:spPr>
          <a:xfrm>
            <a:off x="5904976" y="190963"/>
            <a:ext cx="82259" cy="10967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2" name="Google Shape;372;p18"/>
          <p:cNvSpPr/>
          <p:nvPr/>
        </p:nvSpPr>
        <p:spPr>
          <a:xfrm>
            <a:off x="303600" y="5868967"/>
            <a:ext cx="167150"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3" name="Google Shape;373;p18"/>
          <p:cNvSpPr/>
          <p:nvPr/>
        </p:nvSpPr>
        <p:spPr>
          <a:xfrm>
            <a:off x="816651" y="6150234"/>
            <a:ext cx="155925"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848159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74"/>
        <p:cNvGrpSpPr/>
        <p:nvPr/>
      </p:nvGrpSpPr>
      <p:grpSpPr>
        <a:xfrm>
          <a:off x="0" y="0"/>
          <a:ext cx="0" cy="0"/>
          <a:chOff x="0" y="0"/>
          <a:chExt cx="0" cy="0"/>
        </a:xfrm>
      </p:grpSpPr>
      <p:sp>
        <p:nvSpPr>
          <p:cNvPr id="375" name="Google Shape;375;p19"/>
          <p:cNvSpPr txBox="1">
            <a:spLocks noGrp="1"/>
          </p:cNvSpPr>
          <p:nvPr>
            <p:ph type="title"/>
          </p:nvPr>
        </p:nvSpPr>
        <p:spPr>
          <a:xfrm>
            <a:off x="2471150" y="2440100"/>
            <a:ext cx="3823200" cy="149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r>
              <a:rPr lang="en-US"/>
              <a:t>Click to edit Master title style</a:t>
            </a:r>
            <a:endParaRPr/>
          </a:p>
        </p:txBody>
      </p:sp>
      <p:sp>
        <p:nvSpPr>
          <p:cNvPr id="376" name="Google Shape;376;p19"/>
          <p:cNvSpPr txBox="1">
            <a:spLocks noGrp="1"/>
          </p:cNvSpPr>
          <p:nvPr>
            <p:ph type="subTitle" idx="1"/>
          </p:nvPr>
        </p:nvSpPr>
        <p:spPr>
          <a:xfrm>
            <a:off x="2902550" y="720000"/>
            <a:ext cx="2960400" cy="18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r>
              <a:rPr lang="en-US"/>
              <a:t>Click to edit Master subtitle style</a:t>
            </a:r>
            <a:endParaRPr/>
          </a:p>
        </p:txBody>
      </p:sp>
      <p:sp>
        <p:nvSpPr>
          <p:cNvPr id="377" name="Google Shape;377;p19"/>
          <p:cNvSpPr txBox="1"/>
          <p:nvPr/>
        </p:nvSpPr>
        <p:spPr>
          <a:xfrm>
            <a:off x="2289500" y="4790408"/>
            <a:ext cx="4186500" cy="12420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378" name="Google Shape;378;p19"/>
          <p:cNvSpPr/>
          <p:nvPr/>
        </p:nvSpPr>
        <p:spPr>
          <a:xfrm>
            <a:off x="858247" y="1840893"/>
            <a:ext cx="130760" cy="174687"/>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9" name="Google Shape;379;p19"/>
          <p:cNvSpPr/>
          <p:nvPr/>
        </p:nvSpPr>
        <p:spPr>
          <a:xfrm>
            <a:off x="1802449" y="5786917"/>
            <a:ext cx="131015" cy="174687"/>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0" name="Google Shape;380;p19"/>
          <p:cNvSpPr/>
          <p:nvPr/>
        </p:nvSpPr>
        <p:spPr>
          <a:xfrm>
            <a:off x="7196622" y="1079389"/>
            <a:ext cx="131015" cy="174687"/>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1" name="Google Shape;381;p19"/>
          <p:cNvSpPr/>
          <p:nvPr/>
        </p:nvSpPr>
        <p:spPr>
          <a:xfrm>
            <a:off x="7826485" y="5340697"/>
            <a:ext cx="105796" cy="14140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2" name="Google Shape;382;p19"/>
          <p:cNvSpPr/>
          <p:nvPr/>
        </p:nvSpPr>
        <p:spPr>
          <a:xfrm>
            <a:off x="6669748" y="4144609"/>
            <a:ext cx="62397" cy="83196"/>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3" name="Google Shape;383;p19"/>
          <p:cNvSpPr/>
          <p:nvPr/>
        </p:nvSpPr>
        <p:spPr>
          <a:xfrm>
            <a:off x="2127273" y="3374384"/>
            <a:ext cx="112298" cy="150071"/>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4" name="Google Shape;384;p19"/>
          <p:cNvSpPr/>
          <p:nvPr/>
        </p:nvSpPr>
        <p:spPr>
          <a:xfrm>
            <a:off x="7418926" y="4320687"/>
            <a:ext cx="112298" cy="150071"/>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5" name="Google Shape;385;p19"/>
          <p:cNvSpPr/>
          <p:nvPr/>
        </p:nvSpPr>
        <p:spPr>
          <a:xfrm>
            <a:off x="7751275" y="1624779"/>
            <a:ext cx="86853" cy="115767"/>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386" name="Google Shape;386;p19"/>
          <p:cNvGrpSpPr/>
          <p:nvPr/>
        </p:nvGrpSpPr>
        <p:grpSpPr>
          <a:xfrm>
            <a:off x="6669747" y="-519579"/>
            <a:ext cx="143766" cy="2808560"/>
            <a:chOff x="6780548" y="337714"/>
            <a:chExt cx="133252" cy="1952377"/>
          </a:xfrm>
        </p:grpSpPr>
        <p:sp>
          <p:nvSpPr>
            <p:cNvPr id="387" name="Google Shape;387;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8" name="Google Shape;388;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89" name="Google Shape;389;p19"/>
          <p:cNvGrpSpPr/>
          <p:nvPr/>
        </p:nvGrpSpPr>
        <p:grpSpPr>
          <a:xfrm>
            <a:off x="1510029" y="677000"/>
            <a:ext cx="203534" cy="3550809"/>
            <a:chOff x="250617" y="2402301"/>
            <a:chExt cx="188650" cy="2468354"/>
          </a:xfrm>
        </p:grpSpPr>
        <p:sp>
          <p:nvSpPr>
            <p:cNvPr id="390" name="Google Shape;390;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1" name="Google Shape;391;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2" name="Google Shape;392;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3" name="Google Shape;393;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94" name="Google Shape;394;p19"/>
          <p:cNvGrpSpPr/>
          <p:nvPr/>
        </p:nvGrpSpPr>
        <p:grpSpPr>
          <a:xfrm>
            <a:off x="385356" y="1840896"/>
            <a:ext cx="199237" cy="3771913"/>
            <a:chOff x="1608717" y="1280046"/>
            <a:chExt cx="199237" cy="2828935"/>
          </a:xfrm>
        </p:grpSpPr>
        <p:sp>
          <p:nvSpPr>
            <p:cNvPr id="395" name="Google Shape;395;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6" name="Google Shape;396;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7" name="Google Shape;397;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98" name="Google Shape;398;p19"/>
          <p:cNvSpPr/>
          <p:nvPr/>
        </p:nvSpPr>
        <p:spPr>
          <a:xfrm>
            <a:off x="1050592" y="4279529"/>
            <a:ext cx="9132" cy="3624609"/>
          </a:xfrm>
          <a:custGeom>
            <a:avLst/>
            <a:gdLst/>
            <a:ahLst/>
            <a:cxnLst/>
            <a:rect l="l" t="t" r="r" b="b"/>
            <a:pathLst>
              <a:path w="323" h="96152" extrusionOk="0">
                <a:moveTo>
                  <a:pt x="166" y="1"/>
                </a:moveTo>
                <a:lnTo>
                  <a:pt x="1" y="96151"/>
                </a:lnTo>
                <a:lnTo>
                  <a:pt x="322" y="96151"/>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9" name="Google Shape;399;p19"/>
          <p:cNvSpPr/>
          <p:nvPr/>
        </p:nvSpPr>
        <p:spPr>
          <a:xfrm>
            <a:off x="7090326" y="3454413"/>
            <a:ext cx="9132" cy="2429815"/>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400" name="Google Shape;400;p19"/>
          <p:cNvGrpSpPr/>
          <p:nvPr/>
        </p:nvGrpSpPr>
        <p:grpSpPr>
          <a:xfrm>
            <a:off x="989006" y="-519555"/>
            <a:ext cx="62143" cy="1196571"/>
            <a:chOff x="2038689" y="173907"/>
            <a:chExt cx="57599" cy="831799"/>
          </a:xfrm>
        </p:grpSpPr>
        <p:sp>
          <p:nvSpPr>
            <p:cNvPr id="401" name="Google Shape;401;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2" name="Google Shape;402;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403" name="Google Shape;403;p19"/>
          <p:cNvGrpSpPr/>
          <p:nvPr/>
        </p:nvGrpSpPr>
        <p:grpSpPr>
          <a:xfrm>
            <a:off x="8568723" y="2913080"/>
            <a:ext cx="214702" cy="3078129"/>
            <a:chOff x="8008096" y="2108910"/>
            <a:chExt cx="199001" cy="2139769"/>
          </a:xfrm>
        </p:grpSpPr>
        <p:sp>
          <p:nvSpPr>
            <p:cNvPr id="404" name="Google Shape;404;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5" name="Google Shape;405;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06" name="Google Shape;406;p19"/>
          <p:cNvSpPr/>
          <p:nvPr/>
        </p:nvSpPr>
        <p:spPr>
          <a:xfrm>
            <a:off x="6423212" y="4256879"/>
            <a:ext cx="86853" cy="115767"/>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407" name="Google Shape;407;p19"/>
          <p:cNvGrpSpPr/>
          <p:nvPr/>
        </p:nvGrpSpPr>
        <p:grpSpPr>
          <a:xfrm>
            <a:off x="8221223" y="13"/>
            <a:ext cx="214702" cy="3078129"/>
            <a:chOff x="8008096" y="2108910"/>
            <a:chExt cx="199001" cy="2139769"/>
          </a:xfrm>
        </p:grpSpPr>
        <p:sp>
          <p:nvSpPr>
            <p:cNvPr id="408" name="Google Shape;408;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9" name="Google Shape;409;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24600390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418033"/>
            <a:ext cx="3908700" cy="50492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pPr lvl="0"/>
            <a:r>
              <a:rPr lang="en-US"/>
              <a:t>Click to edit Master text styles</a:t>
            </a:r>
          </a:p>
        </p:txBody>
      </p:sp>
      <p:sp>
        <p:nvSpPr>
          <p:cNvPr id="412" name="Google Shape;412;p20"/>
          <p:cNvSpPr txBox="1">
            <a:spLocks noGrp="1"/>
          </p:cNvSpPr>
          <p:nvPr>
            <p:ph type="ctrTitle"/>
          </p:nvPr>
        </p:nvSpPr>
        <p:spPr>
          <a:xfrm>
            <a:off x="618825" y="548900"/>
            <a:ext cx="47277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413" name="Google Shape;413;p20"/>
          <p:cNvSpPr txBox="1">
            <a:spLocks noGrp="1"/>
          </p:cNvSpPr>
          <p:nvPr>
            <p:ph type="body" idx="2"/>
          </p:nvPr>
        </p:nvSpPr>
        <p:spPr>
          <a:xfrm>
            <a:off x="4690125" y="1418033"/>
            <a:ext cx="3908700" cy="50492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pPr lvl="0"/>
            <a:r>
              <a:rPr lang="en-US"/>
              <a:t>Click to edit Master text styles</a:t>
            </a:r>
          </a:p>
        </p:txBody>
      </p:sp>
      <p:sp>
        <p:nvSpPr>
          <p:cNvPr id="414" name="Google Shape;414;p20"/>
          <p:cNvSpPr/>
          <p:nvPr/>
        </p:nvSpPr>
        <p:spPr>
          <a:xfrm>
            <a:off x="8829925" y="1498268"/>
            <a:ext cx="108650" cy="144833"/>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5" name="Google Shape;415;p20"/>
          <p:cNvSpPr/>
          <p:nvPr/>
        </p:nvSpPr>
        <p:spPr>
          <a:xfrm>
            <a:off x="9156250" y="1787267"/>
            <a:ext cx="111450" cy="147967"/>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6" name="Google Shape;416;p20"/>
          <p:cNvSpPr/>
          <p:nvPr/>
        </p:nvSpPr>
        <p:spPr>
          <a:xfrm>
            <a:off x="5809851" y="285868"/>
            <a:ext cx="108625" cy="144833"/>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7" name="Google Shape;417;p20"/>
          <p:cNvSpPr/>
          <p:nvPr/>
        </p:nvSpPr>
        <p:spPr>
          <a:xfrm>
            <a:off x="7079801" y="560118"/>
            <a:ext cx="164825"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8" name="Google Shape;418;p20"/>
          <p:cNvSpPr/>
          <p:nvPr/>
        </p:nvSpPr>
        <p:spPr>
          <a:xfrm>
            <a:off x="7952701" y="371351"/>
            <a:ext cx="44975" cy="59333"/>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9" name="Google Shape;419;p20"/>
          <p:cNvSpPr/>
          <p:nvPr/>
        </p:nvSpPr>
        <p:spPr>
          <a:xfrm>
            <a:off x="7372451" y="-92433"/>
            <a:ext cx="155925" cy="207900"/>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0" name="Google Shape;420;p20"/>
          <p:cNvSpPr/>
          <p:nvPr/>
        </p:nvSpPr>
        <p:spPr>
          <a:xfrm>
            <a:off x="8464276" y="473400"/>
            <a:ext cx="155925" cy="208533"/>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1" name="Google Shape;421;p20"/>
          <p:cNvSpPr/>
          <p:nvPr/>
        </p:nvSpPr>
        <p:spPr>
          <a:xfrm>
            <a:off x="7264276" y="809818"/>
            <a:ext cx="122675" cy="163567"/>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2" name="Google Shape;422;p20"/>
          <p:cNvSpPr/>
          <p:nvPr/>
        </p:nvSpPr>
        <p:spPr>
          <a:xfrm>
            <a:off x="6298851" y="1210167"/>
            <a:ext cx="155925" cy="207867"/>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3" name="Google Shape;423;p20"/>
          <p:cNvSpPr/>
          <p:nvPr/>
        </p:nvSpPr>
        <p:spPr>
          <a:xfrm>
            <a:off x="-83000" y="6053951"/>
            <a:ext cx="164825" cy="219167"/>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4" name="Google Shape;424;p20"/>
          <p:cNvSpPr/>
          <p:nvPr/>
        </p:nvSpPr>
        <p:spPr>
          <a:xfrm>
            <a:off x="101476" y="6303651"/>
            <a:ext cx="122675" cy="163567"/>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083911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8"/>
        <p:cNvGrpSpPr/>
        <p:nvPr/>
      </p:nvGrpSpPr>
      <p:grpSpPr>
        <a:xfrm>
          <a:off x="0" y="0"/>
          <a:ext cx="0" cy="0"/>
          <a:chOff x="0" y="0"/>
          <a:chExt cx="0" cy="0"/>
        </a:xfrm>
      </p:grpSpPr>
      <p:sp>
        <p:nvSpPr>
          <p:cNvPr id="39" name="Google Shape;39;p3"/>
          <p:cNvSpPr/>
          <p:nvPr/>
        </p:nvSpPr>
        <p:spPr>
          <a:xfrm>
            <a:off x="7202390" y="1221412"/>
            <a:ext cx="121434"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 name="Google Shape;40;p3"/>
          <p:cNvSpPr/>
          <p:nvPr/>
        </p:nvSpPr>
        <p:spPr>
          <a:xfrm>
            <a:off x="8263673" y="3938241"/>
            <a:ext cx="104086" cy="139096"/>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41" name="Google Shape;41;p3"/>
          <p:cNvGrpSpPr/>
          <p:nvPr/>
        </p:nvGrpSpPr>
        <p:grpSpPr>
          <a:xfrm>
            <a:off x="8263682" y="-579154"/>
            <a:ext cx="188886" cy="1575375"/>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5" name="Google Shape;45;p3"/>
          <p:cNvSpPr/>
          <p:nvPr/>
        </p:nvSpPr>
        <p:spPr>
          <a:xfrm>
            <a:off x="8485996" y="2152843"/>
            <a:ext cx="80502" cy="107301"/>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46" name="Google Shape;46;p3"/>
          <p:cNvGrpSpPr/>
          <p:nvPr/>
        </p:nvGrpSpPr>
        <p:grpSpPr>
          <a:xfrm>
            <a:off x="3643898" y="-581597"/>
            <a:ext cx="133252" cy="2603169"/>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9" name="Google Shape;49;p3"/>
          <p:cNvSpPr/>
          <p:nvPr/>
        </p:nvSpPr>
        <p:spPr>
          <a:xfrm>
            <a:off x="8935726" y="14"/>
            <a:ext cx="8464" cy="3359516"/>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50" name="Google Shape;50;p3"/>
          <p:cNvGrpSpPr/>
          <p:nvPr/>
        </p:nvGrpSpPr>
        <p:grpSpPr>
          <a:xfrm>
            <a:off x="8008097" y="2811881"/>
            <a:ext cx="199001" cy="2853025"/>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53" name="Google Shape;53;p3"/>
          <p:cNvGrpSpPr/>
          <p:nvPr/>
        </p:nvGrpSpPr>
        <p:grpSpPr>
          <a:xfrm>
            <a:off x="520997" y="1455398"/>
            <a:ext cx="199001" cy="2853025"/>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56" name="Google Shape;56;p3"/>
          <p:cNvSpPr txBox="1">
            <a:spLocks noGrp="1"/>
          </p:cNvSpPr>
          <p:nvPr>
            <p:ph type="ctrTitle"/>
          </p:nvPr>
        </p:nvSpPr>
        <p:spPr>
          <a:xfrm>
            <a:off x="2031287" y="2323700"/>
            <a:ext cx="2622000" cy="111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r>
              <a:rPr lang="en-US"/>
              <a:t>Click to edit Master title style</a:t>
            </a:r>
            <a:endParaRPr/>
          </a:p>
        </p:txBody>
      </p:sp>
      <p:sp>
        <p:nvSpPr>
          <p:cNvPr id="57" name="Google Shape;57;p3"/>
          <p:cNvSpPr txBox="1">
            <a:spLocks noGrp="1"/>
          </p:cNvSpPr>
          <p:nvPr>
            <p:ph type="subTitle" idx="1"/>
          </p:nvPr>
        </p:nvSpPr>
        <p:spPr>
          <a:xfrm>
            <a:off x="1791587" y="3223267"/>
            <a:ext cx="3101400" cy="139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58" name="Google Shape;58;p3"/>
          <p:cNvSpPr txBox="1">
            <a:spLocks noGrp="1"/>
          </p:cNvSpPr>
          <p:nvPr>
            <p:ph type="title" idx="2" hasCustomPrompt="1"/>
          </p:nvPr>
        </p:nvSpPr>
        <p:spPr>
          <a:xfrm>
            <a:off x="5834900" y="2829633"/>
            <a:ext cx="981000" cy="77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28903441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25"/>
        <p:cNvGrpSpPr/>
        <p:nvPr/>
      </p:nvGrpSpPr>
      <p:grpSpPr>
        <a:xfrm>
          <a:off x="0" y="0"/>
          <a:ext cx="0" cy="0"/>
          <a:chOff x="0" y="0"/>
          <a:chExt cx="0" cy="0"/>
        </a:xfrm>
      </p:grpSpPr>
    </p:spTree>
    <p:extLst>
      <p:ext uri="{BB962C8B-B14F-4D97-AF65-F5344CB8AC3E}">
        <p14:creationId xmlns:p14="http://schemas.microsoft.com/office/powerpoint/2010/main" val="5295735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extLst>
      <p:ext uri="{BB962C8B-B14F-4D97-AF65-F5344CB8AC3E}">
        <p14:creationId xmlns:p14="http://schemas.microsoft.com/office/powerpoint/2010/main" val="16968644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22544-E9BB-46D7-B963-A18DAB2117C8}"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1CD2CB-3FC9-48CE-9F3B-807CA958CA22}" type="slidenum">
              <a:rPr lang="en-US" smtClean="0"/>
              <a:pPr/>
              <a:t>‹#›</a:t>
            </a:fld>
            <a:endParaRPr lang="en-US"/>
          </a:p>
        </p:txBody>
      </p:sp>
    </p:spTree>
    <p:extLst>
      <p:ext uri="{BB962C8B-B14F-4D97-AF65-F5344CB8AC3E}">
        <p14:creationId xmlns:p14="http://schemas.microsoft.com/office/powerpoint/2010/main" val="1232399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30"/>
        <p:cNvGrpSpPr/>
        <p:nvPr/>
      </p:nvGrpSpPr>
      <p:grpSpPr>
        <a:xfrm>
          <a:off x="0" y="0"/>
          <a:ext cx="0" cy="0"/>
          <a:chOff x="0" y="0"/>
          <a:chExt cx="0" cy="0"/>
        </a:xfrm>
      </p:grpSpPr>
    </p:spTree>
    <p:extLst>
      <p:ext uri="{BB962C8B-B14F-4D97-AF65-F5344CB8AC3E}">
        <p14:creationId xmlns:p14="http://schemas.microsoft.com/office/powerpoint/2010/main" val="30830765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1002517"/>
            <a:ext cx="60207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0" name="Google Shape;10;p2"/>
          <p:cNvSpPr txBox="1">
            <a:spLocks noGrp="1"/>
          </p:cNvSpPr>
          <p:nvPr>
            <p:ph type="subTitle" idx="1"/>
          </p:nvPr>
        </p:nvSpPr>
        <p:spPr>
          <a:xfrm>
            <a:off x="2924250" y="3739317"/>
            <a:ext cx="32955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Tree>
    <p:extLst>
      <p:ext uri="{BB962C8B-B14F-4D97-AF65-F5344CB8AC3E}">
        <p14:creationId xmlns:p14="http://schemas.microsoft.com/office/powerpoint/2010/main" val="1665024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22544-E9BB-46D7-B963-A18DAB2117C8}"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1CD2CB-3FC9-48CE-9F3B-807CA958CA22}" type="slidenum">
              <a:rPr lang="en-US" smtClean="0"/>
              <a:pPr/>
              <a:t>‹#›</a:t>
            </a:fld>
            <a:endParaRPr lang="en-US"/>
          </a:p>
        </p:txBody>
      </p:sp>
    </p:spTree>
    <p:extLst>
      <p:ext uri="{BB962C8B-B14F-4D97-AF65-F5344CB8AC3E}">
        <p14:creationId xmlns:p14="http://schemas.microsoft.com/office/powerpoint/2010/main" val="28766295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8719745"/>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22544-E9BB-46D7-B963-A18DAB2117C8}"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1CD2CB-3FC9-48CE-9F3B-807CA958CA22}" type="slidenum">
              <a:rPr lang="en-US" smtClean="0"/>
              <a:pPr/>
              <a:t>‹#›</a:t>
            </a:fld>
            <a:endParaRPr lang="en-US"/>
          </a:p>
        </p:txBody>
      </p:sp>
    </p:spTree>
    <p:extLst>
      <p:ext uri="{BB962C8B-B14F-4D97-AF65-F5344CB8AC3E}">
        <p14:creationId xmlns:p14="http://schemas.microsoft.com/office/powerpoint/2010/main" val="11051543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1884750"/>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18627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2238900"/>
            <a:ext cx="3534300" cy="2786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61" name="Google Shape;61;p4"/>
          <p:cNvSpPr txBox="1">
            <a:spLocks noGrp="1"/>
          </p:cNvSpPr>
          <p:nvPr>
            <p:ph type="ctrTitle"/>
          </p:nvPr>
        </p:nvSpPr>
        <p:spPr>
          <a:xfrm>
            <a:off x="618825" y="548900"/>
            <a:ext cx="26865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62" name="Google Shape;62;p4"/>
          <p:cNvSpPr/>
          <p:nvPr/>
        </p:nvSpPr>
        <p:spPr>
          <a:xfrm>
            <a:off x="720000" y="6253500"/>
            <a:ext cx="167150"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3" name="Google Shape;63;p4"/>
          <p:cNvSpPr/>
          <p:nvPr/>
        </p:nvSpPr>
        <p:spPr>
          <a:xfrm>
            <a:off x="2058475" y="5536267"/>
            <a:ext cx="108650"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4" name="Google Shape;64;p4"/>
          <p:cNvSpPr/>
          <p:nvPr/>
        </p:nvSpPr>
        <p:spPr>
          <a:xfrm>
            <a:off x="1432076" y="5728534"/>
            <a:ext cx="52475"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5" name="Google Shape;65;p4"/>
          <p:cNvSpPr/>
          <p:nvPr/>
        </p:nvSpPr>
        <p:spPr>
          <a:xfrm>
            <a:off x="2194725" y="5966367"/>
            <a:ext cx="164350"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6" name="Google Shape;66;p4"/>
          <p:cNvSpPr/>
          <p:nvPr/>
        </p:nvSpPr>
        <p:spPr>
          <a:xfrm>
            <a:off x="1585476" y="6260685"/>
            <a:ext cx="155925"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67" name="Google Shape;67;p4"/>
          <p:cNvGrpSpPr/>
          <p:nvPr/>
        </p:nvGrpSpPr>
        <p:grpSpPr>
          <a:xfrm>
            <a:off x="8148522" y="4006124"/>
            <a:ext cx="98059" cy="1530128"/>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0" name="Google Shape;70;p4"/>
          <p:cNvGrpSpPr/>
          <p:nvPr/>
        </p:nvGrpSpPr>
        <p:grpSpPr>
          <a:xfrm>
            <a:off x="281421" y="5025685"/>
            <a:ext cx="121172" cy="1013993"/>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3" name="Google Shape;73;p4"/>
          <p:cNvGrpSpPr/>
          <p:nvPr/>
        </p:nvGrpSpPr>
        <p:grpSpPr>
          <a:xfrm>
            <a:off x="8534740" y="5426177"/>
            <a:ext cx="57599" cy="1109065"/>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76" name="Google Shape;76;p4"/>
          <p:cNvSpPr/>
          <p:nvPr/>
        </p:nvSpPr>
        <p:spPr>
          <a:xfrm>
            <a:off x="7686100" y="6091834"/>
            <a:ext cx="164350"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7" name="Google Shape;77;p4"/>
          <p:cNvSpPr/>
          <p:nvPr/>
        </p:nvSpPr>
        <p:spPr>
          <a:xfrm>
            <a:off x="8868126" y="5025685"/>
            <a:ext cx="155925"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6037060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6074519"/>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0925044"/>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6409667"/>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0146101"/>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6340361"/>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08350"/>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2590199"/>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76441893"/>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9566616"/>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546774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8"/>
        <p:cNvGrpSpPr/>
        <p:nvPr/>
      </p:nvGrpSpPr>
      <p:grpSpPr>
        <a:xfrm>
          <a:off x="0" y="0"/>
          <a:ext cx="0" cy="0"/>
          <a:chOff x="0" y="0"/>
          <a:chExt cx="0" cy="0"/>
        </a:xfrm>
      </p:grpSpPr>
      <p:sp>
        <p:nvSpPr>
          <p:cNvPr id="79" name="Google Shape;79;p5"/>
          <p:cNvSpPr txBox="1">
            <a:spLocks noGrp="1"/>
          </p:cNvSpPr>
          <p:nvPr>
            <p:ph type="ctrTitle"/>
          </p:nvPr>
        </p:nvSpPr>
        <p:spPr>
          <a:xfrm>
            <a:off x="923625" y="1594701"/>
            <a:ext cx="982200" cy="770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80" name="Google Shape;80;p5"/>
          <p:cNvSpPr txBox="1">
            <a:spLocks noGrp="1"/>
          </p:cNvSpPr>
          <p:nvPr>
            <p:ph type="subTitle" idx="1"/>
          </p:nvPr>
        </p:nvSpPr>
        <p:spPr>
          <a:xfrm>
            <a:off x="923637" y="2245457"/>
            <a:ext cx="2620500" cy="14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81" name="Google Shape;81;p5"/>
          <p:cNvSpPr txBox="1">
            <a:spLocks noGrp="1"/>
          </p:cNvSpPr>
          <p:nvPr>
            <p:ph type="ctrTitle" idx="2"/>
          </p:nvPr>
        </p:nvSpPr>
        <p:spPr>
          <a:xfrm>
            <a:off x="7050379" y="1594700"/>
            <a:ext cx="1137300" cy="770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r>
              <a:rPr lang="en-US"/>
              <a:t>Click to edit Master title style</a:t>
            </a:r>
            <a:endParaRPr/>
          </a:p>
        </p:txBody>
      </p:sp>
      <p:sp>
        <p:nvSpPr>
          <p:cNvPr id="82" name="Google Shape;82;p5"/>
          <p:cNvSpPr txBox="1">
            <a:spLocks noGrp="1"/>
          </p:cNvSpPr>
          <p:nvPr>
            <p:ph type="subTitle" idx="3"/>
          </p:nvPr>
        </p:nvSpPr>
        <p:spPr>
          <a:xfrm>
            <a:off x="5450166" y="2245457"/>
            <a:ext cx="2737500" cy="14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r>
              <a:rPr lang="en-US"/>
              <a:t>Click to edit Master subtitle style</a:t>
            </a:r>
            <a:endParaRPr/>
          </a:p>
        </p:txBody>
      </p:sp>
      <p:sp>
        <p:nvSpPr>
          <p:cNvPr id="83" name="Google Shape;83;p5"/>
          <p:cNvSpPr txBox="1">
            <a:spLocks noGrp="1"/>
          </p:cNvSpPr>
          <p:nvPr>
            <p:ph type="ctrTitle" idx="4"/>
          </p:nvPr>
        </p:nvSpPr>
        <p:spPr>
          <a:xfrm>
            <a:off x="618825" y="548900"/>
            <a:ext cx="46182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84" name="Google Shape;84;p5"/>
          <p:cNvSpPr/>
          <p:nvPr/>
        </p:nvSpPr>
        <p:spPr>
          <a:xfrm>
            <a:off x="7131388" y="487133"/>
            <a:ext cx="167150"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5" name="Google Shape;85;p5"/>
          <p:cNvSpPr/>
          <p:nvPr/>
        </p:nvSpPr>
        <p:spPr>
          <a:xfrm>
            <a:off x="8403188" y="291167"/>
            <a:ext cx="108650"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6" name="Google Shape;86;p5"/>
          <p:cNvSpPr/>
          <p:nvPr/>
        </p:nvSpPr>
        <p:spPr>
          <a:xfrm>
            <a:off x="7776789" y="483434"/>
            <a:ext cx="52475"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7" name="Google Shape;87;p5"/>
          <p:cNvSpPr/>
          <p:nvPr/>
        </p:nvSpPr>
        <p:spPr>
          <a:xfrm>
            <a:off x="8539438" y="721267"/>
            <a:ext cx="164350"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88" name="Google Shape;88;p5"/>
          <p:cNvGrpSpPr/>
          <p:nvPr/>
        </p:nvGrpSpPr>
        <p:grpSpPr>
          <a:xfrm>
            <a:off x="6626134" y="-219415"/>
            <a:ext cx="121172" cy="1013993"/>
            <a:chOff x="5245196" y="3136513"/>
            <a:chExt cx="121172" cy="760495"/>
          </a:xfrm>
        </p:grpSpPr>
        <p:sp>
          <p:nvSpPr>
            <p:cNvPr id="89" name="Google Shape;89;p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91" name="Google Shape;91;p5"/>
          <p:cNvSpPr/>
          <p:nvPr/>
        </p:nvSpPr>
        <p:spPr>
          <a:xfrm>
            <a:off x="318213" y="5891867"/>
            <a:ext cx="108650"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5"/>
          <p:cNvSpPr/>
          <p:nvPr/>
        </p:nvSpPr>
        <p:spPr>
          <a:xfrm>
            <a:off x="454463" y="6321967"/>
            <a:ext cx="164350"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16976753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2425473"/>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1900494"/>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415577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548900"/>
            <a:ext cx="47277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95" name="Google Shape;95;p6"/>
          <p:cNvSpPr/>
          <p:nvPr/>
        </p:nvSpPr>
        <p:spPr>
          <a:xfrm>
            <a:off x="7573050" y="369833"/>
            <a:ext cx="167150"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6"/>
          <p:cNvSpPr/>
          <p:nvPr/>
        </p:nvSpPr>
        <p:spPr>
          <a:xfrm>
            <a:off x="8985850" y="548900"/>
            <a:ext cx="108650"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 name="Google Shape;97;p6"/>
          <p:cNvSpPr/>
          <p:nvPr/>
        </p:nvSpPr>
        <p:spPr>
          <a:xfrm>
            <a:off x="8359451" y="741167"/>
            <a:ext cx="52475"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8" name="Google Shape;98;p6"/>
          <p:cNvSpPr/>
          <p:nvPr/>
        </p:nvSpPr>
        <p:spPr>
          <a:xfrm>
            <a:off x="9122100" y="979000"/>
            <a:ext cx="164350"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9" name="Google Shape;99;p6"/>
          <p:cNvSpPr/>
          <p:nvPr/>
        </p:nvSpPr>
        <p:spPr>
          <a:xfrm>
            <a:off x="8798601" y="1451534"/>
            <a:ext cx="155925"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0" name="Google Shape;100;p6"/>
          <p:cNvSpPr/>
          <p:nvPr/>
        </p:nvSpPr>
        <p:spPr>
          <a:xfrm>
            <a:off x="6099343" y="-200800"/>
            <a:ext cx="96045" cy="127283"/>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6"/>
          <p:cNvSpPr/>
          <p:nvPr/>
        </p:nvSpPr>
        <p:spPr>
          <a:xfrm>
            <a:off x="6702524" y="592715"/>
            <a:ext cx="95493" cy="127283"/>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6"/>
          <p:cNvSpPr/>
          <p:nvPr/>
        </p:nvSpPr>
        <p:spPr>
          <a:xfrm>
            <a:off x="5904976" y="190963"/>
            <a:ext cx="82259" cy="10967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6"/>
          <p:cNvSpPr/>
          <p:nvPr/>
        </p:nvSpPr>
        <p:spPr>
          <a:xfrm>
            <a:off x="303600" y="5868967"/>
            <a:ext cx="167150"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4" name="Google Shape;104;p6"/>
          <p:cNvSpPr/>
          <p:nvPr/>
        </p:nvSpPr>
        <p:spPr>
          <a:xfrm>
            <a:off x="564075" y="6338534"/>
            <a:ext cx="155925" cy="208500"/>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312738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932033"/>
            <a:ext cx="1905900" cy="1728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107" name="Google Shape;107;p7"/>
          <p:cNvSpPr txBox="1">
            <a:spLocks noGrp="1"/>
          </p:cNvSpPr>
          <p:nvPr>
            <p:ph type="ctrTitle"/>
          </p:nvPr>
        </p:nvSpPr>
        <p:spPr>
          <a:xfrm>
            <a:off x="618825" y="548900"/>
            <a:ext cx="4727700" cy="7704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r>
              <a:rPr lang="en-US"/>
              <a:t>Click to edit Master title style</a:t>
            </a:r>
            <a:endParaRPr/>
          </a:p>
        </p:txBody>
      </p:sp>
      <p:sp>
        <p:nvSpPr>
          <p:cNvPr id="108" name="Google Shape;108;p7"/>
          <p:cNvSpPr/>
          <p:nvPr/>
        </p:nvSpPr>
        <p:spPr>
          <a:xfrm>
            <a:off x="7131388" y="487133"/>
            <a:ext cx="167150" cy="222867"/>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7"/>
          <p:cNvSpPr/>
          <p:nvPr/>
        </p:nvSpPr>
        <p:spPr>
          <a:xfrm>
            <a:off x="8403188" y="291167"/>
            <a:ext cx="108650"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7"/>
          <p:cNvSpPr/>
          <p:nvPr/>
        </p:nvSpPr>
        <p:spPr>
          <a:xfrm>
            <a:off x="7776789" y="483434"/>
            <a:ext cx="52475" cy="69933"/>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1" name="Google Shape;111;p7"/>
          <p:cNvSpPr/>
          <p:nvPr/>
        </p:nvSpPr>
        <p:spPr>
          <a:xfrm>
            <a:off x="8539438" y="721267"/>
            <a:ext cx="164350"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12" name="Google Shape;112;p7"/>
          <p:cNvGrpSpPr/>
          <p:nvPr/>
        </p:nvGrpSpPr>
        <p:grpSpPr>
          <a:xfrm>
            <a:off x="6626134" y="-219415"/>
            <a:ext cx="121172" cy="1013993"/>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15" name="Google Shape;115;p7"/>
          <p:cNvSpPr/>
          <p:nvPr/>
        </p:nvSpPr>
        <p:spPr>
          <a:xfrm>
            <a:off x="318213" y="5891867"/>
            <a:ext cx="108650" cy="144867"/>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7"/>
          <p:cNvSpPr/>
          <p:nvPr/>
        </p:nvSpPr>
        <p:spPr>
          <a:xfrm>
            <a:off x="454463" y="6321967"/>
            <a:ext cx="164350" cy="219133"/>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2330468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995200"/>
            <a:ext cx="5070000" cy="286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119" name="Google Shape;119;p8"/>
          <p:cNvSpPr/>
          <p:nvPr/>
        </p:nvSpPr>
        <p:spPr>
          <a:xfrm>
            <a:off x="1060456" y="1544851"/>
            <a:ext cx="121198" cy="161912"/>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0" name="Google Shape;120;p8"/>
          <p:cNvSpPr/>
          <p:nvPr/>
        </p:nvSpPr>
        <p:spPr>
          <a:xfrm>
            <a:off x="7799740" y="1221412"/>
            <a:ext cx="121434" cy="161912"/>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1" name="Google Shape;121;p8"/>
          <p:cNvSpPr/>
          <p:nvPr/>
        </p:nvSpPr>
        <p:spPr>
          <a:xfrm>
            <a:off x="5257934" y="3269874"/>
            <a:ext cx="57599" cy="767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2" name="Google Shape;122;p8"/>
          <p:cNvSpPr/>
          <p:nvPr/>
        </p:nvSpPr>
        <p:spPr>
          <a:xfrm>
            <a:off x="275669" y="2076079"/>
            <a:ext cx="57834" cy="767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3" name="Google Shape;123;p8"/>
          <p:cNvSpPr/>
          <p:nvPr/>
        </p:nvSpPr>
        <p:spPr>
          <a:xfrm>
            <a:off x="2307882" y="4003181"/>
            <a:ext cx="104086" cy="139096"/>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8"/>
          <p:cNvSpPr/>
          <p:nvPr/>
        </p:nvSpPr>
        <p:spPr>
          <a:xfrm>
            <a:off x="8263673" y="3938241"/>
            <a:ext cx="104086" cy="139096"/>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25" name="Google Shape;125;p8"/>
          <p:cNvGrpSpPr/>
          <p:nvPr/>
        </p:nvGrpSpPr>
        <p:grpSpPr>
          <a:xfrm>
            <a:off x="8263682" y="-579154"/>
            <a:ext cx="188886" cy="1575375"/>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29" name="Google Shape;129;p8"/>
          <p:cNvSpPr/>
          <p:nvPr/>
        </p:nvSpPr>
        <p:spPr>
          <a:xfrm>
            <a:off x="8485996" y="2152843"/>
            <a:ext cx="80502" cy="107301"/>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8"/>
          <p:cNvSpPr/>
          <p:nvPr/>
        </p:nvSpPr>
        <p:spPr>
          <a:xfrm>
            <a:off x="6293004" y="1114146"/>
            <a:ext cx="80476" cy="107301"/>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8"/>
          <p:cNvSpPr/>
          <p:nvPr/>
        </p:nvSpPr>
        <p:spPr>
          <a:xfrm>
            <a:off x="1778505" y="2875704"/>
            <a:ext cx="119993" cy="159955"/>
          </a:xfrm>
          <a:custGeom>
            <a:avLst/>
            <a:gdLst/>
            <a:ahLst/>
            <a:cxnLst/>
            <a:rect l="l" t="t" r="r" b="b"/>
            <a:pathLst>
              <a:path w="4579" h="4578" extrusionOk="0">
                <a:moveTo>
                  <a:pt x="1" y="0"/>
                </a:moveTo>
                <a:lnTo>
                  <a:pt x="1" y="4578"/>
                </a:lnTo>
                <a:lnTo>
                  <a:pt x="4578" y="4578"/>
                </a:lnTo>
                <a:lnTo>
                  <a:pt x="4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32" name="Google Shape;132;p8"/>
          <p:cNvGrpSpPr/>
          <p:nvPr/>
        </p:nvGrpSpPr>
        <p:grpSpPr>
          <a:xfrm>
            <a:off x="3090747" y="-711543"/>
            <a:ext cx="98059" cy="1530128"/>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5" name="Google Shape;135;p8"/>
          <p:cNvGrpSpPr/>
          <p:nvPr/>
        </p:nvGrpSpPr>
        <p:grpSpPr>
          <a:xfrm>
            <a:off x="4892771" y="-453482"/>
            <a:ext cx="121172" cy="1013993"/>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8" name="Google Shape;138;p8"/>
          <p:cNvGrpSpPr/>
          <p:nvPr/>
        </p:nvGrpSpPr>
        <p:grpSpPr>
          <a:xfrm>
            <a:off x="6967836" y="113920"/>
            <a:ext cx="133252" cy="2603169"/>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1" name="Google Shape;141;p8"/>
          <p:cNvGrpSpPr/>
          <p:nvPr/>
        </p:nvGrpSpPr>
        <p:grpSpPr>
          <a:xfrm>
            <a:off x="250617" y="3203068"/>
            <a:ext cx="188650" cy="3291139"/>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46" name="Google Shape;146;p8"/>
          <p:cNvGrpSpPr/>
          <p:nvPr/>
        </p:nvGrpSpPr>
        <p:grpSpPr>
          <a:xfrm>
            <a:off x="982418" y="2260129"/>
            <a:ext cx="199237" cy="3771913"/>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50" name="Google Shape;150;p8"/>
          <p:cNvSpPr/>
          <p:nvPr/>
        </p:nvSpPr>
        <p:spPr>
          <a:xfrm>
            <a:off x="646863" y="28595"/>
            <a:ext cx="8464" cy="2252092"/>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51" name="Google Shape;151;p8"/>
          <p:cNvGrpSpPr/>
          <p:nvPr/>
        </p:nvGrpSpPr>
        <p:grpSpPr>
          <a:xfrm>
            <a:off x="2038690" y="231877"/>
            <a:ext cx="57599" cy="1109065"/>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4" name="Google Shape;154;p8"/>
          <p:cNvGrpSpPr/>
          <p:nvPr/>
        </p:nvGrpSpPr>
        <p:grpSpPr>
          <a:xfrm>
            <a:off x="8008097" y="2811881"/>
            <a:ext cx="199001" cy="2853025"/>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57" name="Google Shape;157;p8"/>
          <p:cNvSpPr/>
          <p:nvPr/>
        </p:nvSpPr>
        <p:spPr>
          <a:xfrm>
            <a:off x="2702019" y="1544868"/>
            <a:ext cx="121198" cy="161912"/>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58" name="Google Shape;158;p8"/>
          <p:cNvGrpSpPr/>
          <p:nvPr/>
        </p:nvGrpSpPr>
        <p:grpSpPr>
          <a:xfrm>
            <a:off x="4095147" y="-1146253"/>
            <a:ext cx="199001" cy="2853025"/>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61" name="Google Shape;161;p8"/>
          <p:cNvGrpSpPr/>
          <p:nvPr/>
        </p:nvGrpSpPr>
        <p:grpSpPr>
          <a:xfrm>
            <a:off x="6333286" y="4939920"/>
            <a:ext cx="133252" cy="2603169"/>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64" name="Google Shape;164;p8"/>
          <p:cNvGrpSpPr/>
          <p:nvPr/>
        </p:nvGrpSpPr>
        <p:grpSpPr>
          <a:xfrm>
            <a:off x="2702021" y="4817018"/>
            <a:ext cx="121172" cy="1013993"/>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67" name="Google Shape;167;p8"/>
          <p:cNvSpPr/>
          <p:nvPr/>
        </p:nvSpPr>
        <p:spPr>
          <a:xfrm>
            <a:off x="5539523" y="6022291"/>
            <a:ext cx="104086" cy="139096"/>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68" name="Google Shape;168;p8"/>
          <p:cNvSpPr/>
          <p:nvPr/>
        </p:nvSpPr>
        <p:spPr>
          <a:xfrm>
            <a:off x="6994217" y="4505046"/>
            <a:ext cx="80476" cy="107301"/>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Tree>
    <p:extLst>
      <p:ext uri="{BB962C8B-B14F-4D97-AF65-F5344CB8AC3E}">
        <p14:creationId xmlns:p14="http://schemas.microsoft.com/office/powerpoint/2010/main" val="777428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171" name="Google Shape;171;p9"/>
          <p:cNvSpPr txBox="1">
            <a:spLocks noGrp="1"/>
          </p:cNvSpPr>
          <p:nvPr>
            <p:ph type="subTitle" idx="1"/>
          </p:nvPr>
        </p:nvSpPr>
        <p:spPr>
          <a:xfrm>
            <a:off x="265500" y="3737433"/>
            <a:ext cx="40452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172" name="Google Shape;172;p9"/>
          <p:cNvSpPr txBox="1">
            <a:spLocks noGrp="1"/>
          </p:cNvSpPr>
          <p:nvPr>
            <p:ph type="body" idx="2"/>
          </p:nvPr>
        </p:nvSpPr>
        <p:spPr>
          <a:xfrm>
            <a:off x="4939500" y="965433"/>
            <a:ext cx="3837000" cy="49268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2021258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73"/>
        <p:cNvGrpSpPr/>
        <p:nvPr/>
      </p:nvGrpSpPr>
      <p:grpSpPr>
        <a:xfrm>
          <a:off x="0" y="0"/>
          <a:ext cx="0" cy="0"/>
          <a:chOff x="0" y="0"/>
          <a:chExt cx="0" cy="0"/>
        </a:xfrm>
      </p:grpSpPr>
      <p:sp>
        <p:nvSpPr>
          <p:cNvPr id="174" name="Google Shape;174;p10"/>
          <p:cNvSpPr>
            <a:spLocks noGrp="1"/>
          </p:cNvSpPr>
          <p:nvPr>
            <p:ph type="pic" idx="2"/>
          </p:nvPr>
        </p:nvSpPr>
        <p:spPr>
          <a:xfrm>
            <a:off x="0" y="0"/>
            <a:ext cx="9144000" cy="6858000"/>
          </a:xfrm>
          <a:prstGeom prst="rect">
            <a:avLst/>
          </a:prstGeom>
          <a:noFill/>
          <a:ln>
            <a:noFill/>
          </a:ln>
        </p:spPr>
      </p:sp>
      <p:sp>
        <p:nvSpPr>
          <p:cNvPr id="175" name="Google Shape;175;p10"/>
          <p:cNvSpPr txBox="1">
            <a:spLocks noGrp="1"/>
          </p:cNvSpPr>
          <p:nvPr>
            <p:ph type="title"/>
          </p:nvPr>
        </p:nvSpPr>
        <p:spPr>
          <a:xfrm>
            <a:off x="581925" y="4522195"/>
            <a:ext cx="4126500" cy="1761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lang="en-US"/>
              <a:t>Click to edit Master title style</a:t>
            </a:r>
            <a:endParaRPr/>
          </a:p>
        </p:txBody>
      </p:sp>
    </p:spTree>
    <p:extLst>
      <p:ext uri="{BB962C8B-B14F-4D97-AF65-F5344CB8AC3E}">
        <p14:creationId xmlns:p14="http://schemas.microsoft.com/office/powerpoint/2010/main" val="2489213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3909684438"/>
      </p:ext>
    </p:extLst>
  </p:cSld>
  <p:clrMap bg1="lt1" tx1="dk1" bg2="dk2" tx2="lt2" accent1="accent1" accent2="accent2" accent3="accent3" accent4="accent4" accent5="accent5" accent6="accent6" hlink="hlink" folHlink="folHlink"/>
  <p:sldLayoutIdLst>
    <p:sldLayoutId id="2147484197" r:id="rId1"/>
    <p:sldLayoutId id="2147484198" r:id="rId2"/>
    <p:sldLayoutId id="2147484199" r:id="rId3"/>
    <p:sldLayoutId id="2147484200" r:id="rId4"/>
    <p:sldLayoutId id="2147484201" r:id="rId5"/>
    <p:sldLayoutId id="2147484202" r:id="rId6"/>
    <p:sldLayoutId id="2147484203" r:id="rId7"/>
    <p:sldLayoutId id="2147484204" r:id="rId8"/>
    <p:sldLayoutId id="2147484205" r:id="rId9"/>
    <p:sldLayoutId id="2147484206" r:id="rId10"/>
    <p:sldLayoutId id="2147484207" r:id="rId11"/>
    <p:sldLayoutId id="2147484208" r:id="rId12"/>
    <p:sldLayoutId id="2147484209" r:id="rId13"/>
    <p:sldLayoutId id="2147484210" r:id="rId14"/>
    <p:sldLayoutId id="2147484211" r:id="rId15"/>
    <p:sldLayoutId id="2147484212" r:id="rId16"/>
    <p:sldLayoutId id="2147484213" r:id="rId17"/>
    <p:sldLayoutId id="2147484214" r:id="rId18"/>
    <p:sldLayoutId id="2147484215" r:id="rId19"/>
    <p:sldLayoutId id="2147484216" r:id="rId20"/>
    <p:sldLayoutId id="2147484217" r:id="rId21"/>
    <p:sldLayoutId id="2147484218" r:id="rId22"/>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27"/>
        <p:cNvGrpSpPr/>
        <p:nvPr/>
      </p:nvGrpSpPr>
      <p:grpSpPr>
        <a:xfrm>
          <a:off x="0" y="0"/>
          <a:ext cx="0" cy="0"/>
          <a:chOff x="0" y="0"/>
          <a:chExt cx="0" cy="0"/>
        </a:xfrm>
      </p:grpSpPr>
      <p:sp>
        <p:nvSpPr>
          <p:cNvPr id="428" name="Google Shape;428;p23"/>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29" name="Google Shape;429;p23"/>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165189060"/>
      </p:ext>
    </p:extLst>
  </p:cSld>
  <p:clrMap bg1="lt1" tx1="dk1" bg2="dk2" tx2="lt2" accent1="accent1" accent2="accent2" accent3="accent3" accent4="accent4" accent5="accent5" accent6="accent6" hlink="hlink" folHlink="folHlink"/>
  <p:sldLayoutIdLst>
    <p:sldLayoutId id="2147484220" r:id="rId1"/>
    <p:sldLayoutId id="2147484221" r:id="rId2"/>
    <p:sldLayoutId id="2147484222"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6/14/2024</a:t>
            </a:fld>
            <a:endParaRPr lang="en-US" dirty="0"/>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224016923"/>
      </p:ext>
    </p:extLst>
  </p:cSld>
  <p:clrMap bg1="dk1" tx1="lt1" bg2="dk2" tx2="lt2" accent1="accent1" accent2="accent2" accent3="accent3" accent4="accent4" accent5="accent5" accent6="accent6" hlink="hlink" folHlink="folHlink"/>
  <p:sldLayoutIdLst>
    <p:sldLayoutId id="2147484296" r:id="rId1"/>
    <p:sldLayoutId id="2147484297" r:id="rId2"/>
    <p:sldLayoutId id="2147484298" r:id="rId3"/>
    <p:sldLayoutId id="2147484299" r:id="rId4"/>
    <p:sldLayoutId id="2147484300" r:id="rId5"/>
    <p:sldLayoutId id="2147484301" r:id="rId6"/>
    <p:sldLayoutId id="2147484302" r:id="rId7"/>
    <p:sldLayoutId id="2147484303" r:id="rId8"/>
    <p:sldLayoutId id="2147484304" r:id="rId9"/>
    <p:sldLayoutId id="2147484305" r:id="rId10"/>
    <p:sldLayoutId id="2147484306" r:id="rId11"/>
    <p:sldLayoutId id="2147484307" r:id="rId12"/>
    <p:sldLayoutId id="2147484308" r:id="rId13"/>
    <p:sldLayoutId id="2147484309" r:id="rId14"/>
    <p:sldLayoutId id="2147484310" r:id="rId15"/>
    <p:sldLayoutId id="2147484311" r:id="rId16"/>
    <p:sldLayoutId id="214748431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7.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315416"/>
            <a:ext cx="6053658" cy="4824536"/>
          </a:xfrm>
          <a:noFill/>
        </p:spPr>
        <p:txBody>
          <a:bodyPr>
            <a:noAutofit/>
          </a:bodyPr>
          <a:lstStyle/>
          <a:p>
            <a:pPr algn="l"/>
            <a:r>
              <a:rPr lang="en-US" sz="4800" dirty="0"/>
              <a:t>Image Forgery Detection</a:t>
            </a:r>
            <a:br>
              <a:rPr lang="en-US" b="1" dirty="0"/>
            </a:br>
            <a:r>
              <a:rPr lang="en-US" b="1" dirty="0"/>
              <a:t>Using Deep Learning</a:t>
            </a:r>
            <a:br>
              <a:rPr lang="en-US" sz="6000" dirty="0"/>
            </a:br>
            <a:endParaRPr lang="en-US" sz="6000" dirty="0"/>
          </a:p>
        </p:txBody>
      </p:sp>
      <p:sp>
        <p:nvSpPr>
          <p:cNvPr id="4" name="TextBox 3"/>
          <p:cNvSpPr txBox="1"/>
          <p:nvPr/>
        </p:nvSpPr>
        <p:spPr>
          <a:xfrm>
            <a:off x="4499992" y="2996952"/>
            <a:ext cx="184731" cy="369332"/>
          </a:xfrm>
          <a:prstGeom prst="rect">
            <a:avLst/>
          </a:prstGeom>
          <a:noFill/>
        </p:spPr>
        <p:txBody>
          <a:bodyPr wrap="none" rtlCol="0">
            <a:spAutoFit/>
          </a:bodyPr>
          <a:lstStyle/>
          <a:p>
            <a:endParaRPr lang="en-US" dirty="0"/>
          </a:p>
        </p:txBody>
      </p:sp>
      <p:sp>
        <p:nvSpPr>
          <p:cNvPr id="3" name="Title 1">
            <a:extLst>
              <a:ext uri="{FF2B5EF4-FFF2-40B4-BE49-F238E27FC236}">
                <a16:creationId xmlns:a16="http://schemas.microsoft.com/office/drawing/2014/main" id="{A9DCE8F1-E079-64BC-3619-C347EA2E86D2}"/>
              </a:ext>
            </a:extLst>
          </p:cNvPr>
          <p:cNvSpPr txBox="1">
            <a:spLocks/>
          </p:cNvSpPr>
          <p:nvPr/>
        </p:nvSpPr>
        <p:spPr>
          <a:xfrm>
            <a:off x="3203848" y="4509120"/>
            <a:ext cx="5330553" cy="6591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buClrTx/>
              <a:buFontTx/>
            </a:pPr>
            <a:r>
              <a:rPr lang="en-IN" sz="3600" b="0" dirty="0"/>
              <a:t>            Team No : 9</a:t>
            </a:r>
          </a:p>
        </p:txBody>
      </p:sp>
      <p:sp>
        <p:nvSpPr>
          <p:cNvPr id="6" name="TextBox 5">
            <a:extLst>
              <a:ext uri="{FF2B5EF4-FFF2-40B4-BE49-F238E27FC236}">
                <a16:creationId xmlns:a16="http://schemas.microsoft.com/office/drawing/2014/main" id="{9BF67EC1-5C45-BFC5-0512-F947DE6546D4}"/>
              </a:ext>
            </a:extLst>
          </p:cNvPr>
          <p:cNvSpPr txBox="1"/>
          <p:nvPr/>
        </p:nvSpPr>
        <p:spPr>
          <a:xfrm>
            <a:off x="5220072" y="5229200"/>
            <a:ext cx="3672408" cy="1261884"/>
          </a:xfrm>
          <a:prstGeom prst="rect">
            <a:avLst/>
          </a:prstGeom>
          <a:noFill/>
        </p:spPr>
        <p:txBody>
          <a:bodyPr wrap="square" lIns="91440" tIns="45720" rIns="91440" bIns="45720" rtlCol="0" anchor="t">
            <a:spAutoFit/>
          </a:bodyPr>
          <a:lstStyle/>
          <a:p>
            <a:r>
              <a:rPr lang="en-IN" dirty="0">
                <a:solidFill>
                  <a:schemeClr val="tx1">
                    <a:lumMod val="95000"/>
                  </a:schemeClr>
                </a:solidFill>
              </a:rPr>
              <a:t>      </a:t>
            </a:r>
            <a:r>
              <a:rPr lang="en-IN" sz="1900" dirty="0">
                <a:solidFill>
                  <a:schemeClr val="tx1">
                    <a:lumMod val="95000"/>
                  </a:schemeClr>
                </a:solidFill>
                <a:latin typeface="+mj-lt"/>
              </a:rPr>
              <a:t>Members of Group</a:t>
            </a:r>
            <a:br>
              <a:rPr lang="en-IN" sz="1900" dirty="0">
                <a:solidFill>
                  <a:schemeClr val="tx1">
                    <a:lumMod val="95000"/>
                  </a:schemeClr>
                </a:solidFill>
                <a:latin typeface="+mj-lt"/>
              </a:rPr>
            </a:br>
            <a:r>
              <a:rPr lang="en-IN" sz="1900" dirty="0">
                <a:solidFill>
                  <a:schemeClr val="tx1">
                    <a:lumMod val="95000"/>
                  </a:schemeClr>
                </a:solidFill>
                <a:latin typeface="+mj-lt"/>
              </a:rPr>
              <a:t>                 Ch. Joy Suhas</a:t>
            </a:r>
          </a:p>
          <a:p>
            <a:r>
              <a:rPr lang="en-IN" sz="1900" dirty="0">
                <a:solidFill>
                  <a:schemeClr val="tx1">
                    <a:lumMod val="95000"/>
                  </a:schemeClr>
                </a:solidFill>
                <a:latin typeface="+mj-lt"/>
              </a:rPr>
              <a:t>                 J. Sri Chakri</a:t>
            </a:r>
          </a:p>
          <a:p>
            <a:r>
              <a:rPr lang="en-IN" sz="1900" dirty="0">
                <a:solidFill>
                  <a:schemeClr val="tx1">
                    <a:lumMod val="95000"/>
                  </a:schemeClr>
                </a:solidFill>
                <a:latin typeface="+mj-lt"/>
              </a:rPr>
              <a:t>                 G. Shyam Chetan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computer program&#10;&#10;Description automatically generated">
            <a:extLst>
              <a:ext uri="{FF2B5EF4-FFF2-40B4-BE49-F238E27FC236}">
                <a16:creationId xmlns:a16="http://schemas.microsoft.com/office/drawing/2014/main" id="{6068DFA8-5E84-B1FD-79DF-4C6BE739E874}"/>
              </a:ext>
            </a:extLst>
          </p:cNvPr>
          <p:cNvPicPr>
            <a:picLocks noGrp="1" noChangeAspect="1"/>
          </p:cNvPicPr>
          <p:nvPr>
            <p:ph idx="1"/>
          </p:nvPr>
        </p:nvPicPr>
        <p:blipFill>
          <a:blip r:embed="rId2"/>
          <a:stretch>
            <a:fillRect/>
          </a:stretch>
        </p:blipFill>
        <p:spPr>
          <a:xfrm>
            <a:off x="1694" y="2948"/>
            <a:ext cx="9156315" cy="6850891"/>
          </a:xfrm>
        </p:spPr>
      </p:pic>
    </p:spTree>
    <p:extLst>
      <p:ext uri="{BB962C8B-B14F-4D97-AF65-F5344CB8AC3E}">
        <p14:creationId xmlns:p14="http://schemas.microsoft.com/office/powerpoint/2010/main" val="1354055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718B-CD9D-B67E-98AB-D5EDFC5EB815}"/>
              </a:ext>
            </a:extLst>
          </p:cNvPr>
          <p:cNvSpPr>
            <a:spLocks noGrp="1"/>
          </p:cNvSpPr>
          <p:nvPr>
            <p:ph type="title"/>
          </p:nvPr>
        </p:nvSpPr>
        <p:spPr/>
        <p:txBody>
          <a:bodyPr/>
          <a:lstStyle/>
          <a:p>
            <a:r>
              <a:rPr lang="en-US" dirty="0"/>
              <a:t>Dataset preparation</a:t>
            </a:r>
          </a:p>
        </p:txBody>
      </p:sp>
      <p:sp>
        <p:nvSpPr>
          <p:cNvPr id="3" name="Content Placeholder 2">
            <a:extLst>
              <a:ext uri="{FF2B5EF4-FFF2-40B4-BE49-F238E27FC236}">
                <a16:creationId xmlns:a16="http://schemas.microsoft.com/office/drawing/2014/main" id="{671EA7A1-8F44-11B7-7D04-2E61B0F77554}"/>
              </a:ext>
            </a:extLst>
          </p:cNvPr>
          <p:cNvSpPr>
            <a:spLocks noGrp="1"/>
          </p:cNvSpPr>
          <p:nvPr>
            <p:ph idx="1"/>
          </p:nvPr>
        </p:nvSpPr>
        <p:spPr/>
        <p:txBody>
          <a:bodyPr vert="horz" lIns="91440" tIns="45720" rIns="91440" bIns="45720" rtlCol="0" anchor="t">
            <a:normAutofit/>
          </a:bodyPr>
          <a:lstStyle/>
          <a:p>
            <a:r>
              <a:rPr lang="en-US" dirty="0"/>
              <a:t>We have made a custom dataset using a </a:t>
            </a:r>
            <a:r>
              <a:rPr lang="en-US" dirty="0" err="1"/>
              <a:t>self made</a:t>
            </a:r>
            <a:r>
              <a:rPr lang="en-US" dirty="0"/>
              <a:t> dataset called ATID dataset which are </a:t>
            </a:r>
            <a:r>
              <a:rPr lang="en-US" dirty="0" err="1"/>
              <a:t>randow</a:t>
            </a:r>
            <a:r>
              <a:rPr lang="en-US" dirty="0"/>
              <a:t> photos clicked on phone and made into the dataset</a:t>
            </a:r>
          </a:p>
          <a:p>
            <a:r>
              <a:rPr lang="en-US" dirty="0"/>
              <a:t>For forged image we have edited some of the photos in adobe photoshop, </a:t>
            </a:r>
            <a:r>
              <a:rPr lang="en-US" dirty="0" err="1"/>
              <a:t>canva</a:t>
            </a:r>
            <a:r>
              <a:rPr lang="en-US" dirty="0"/>
              <a:t> etc.</a:t>
            </a:r>
          </a:p>
          <a:p>
            <a:r>
              <a:rPr lang="en-US" dirty="0"/>
              <a:t>Publicly available dataset called CASIA dataset from </a:t>
            </a:r>
            <a:r>
              <a:rPr lang="en-US" dirty="0" err="1"/>
              <a:t>kaggle</a:t>
            </a:r>
            <a:r>
              <a:rPr lang="en-US" dirty="0"/>
              <a:t> was used along with these</a:t>
            </a:r>
          </a:p>
          <a:p>
            <a:r>
              <a:rPr lang="en-US" dirty="0"/>
              <a:t>Around 12000 images were processed</a:t>
            </a:r>
          </a:p>
        </p:txBody>
      </p:sp>
    </p:spTree>
    <p:extLst>
      <p:ext uri="{BB962C8B-B14F-4D97-AF65-F5344CB8AC3E}">
        <p14:creationId xmlns:p14="http://schemas.microsoft.com/office/powerpoint/2010/main" val="1957714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0E3A-7FEE-C54D-09EF-069D4BCB80D2}"/>
              </a:ext>
            </a:extLst>
          </p:cNvPr>
          <p:cNvSpPr>
            <a:spLocks noGrp="1"/>
          </p:cNvSpPr>
          <p:nvPr>
            <p:ph type="title"/>
          </p:nvPr>
        </p:nvSpPr>
        <p:spPr>
          <a:xfrm>
            <a:off x="685347" y="5529"/>
            <a:ext cx="7765321" cy="1136808"/>
          </a:xfrm>
        </p:spPr>
        <p:txBody>
          <a:bodyPr/>
          <a:lstStyle/>
          <a:p>
            <a:r>
              <a:rPr lang="en-US" dirty="0"/>
              <a:t>Error level analysis(</a:t>
            </a:r>
            <a:r>
              <a:rPr lang="en-US" dirty="0" err="1"/>
              <a:t>ela</a:t>
            </a:r>
            <a:r>
              <a:rPr lang="en-US" dirty="0"/>
              <a:t>)</a:t>
            </a:r>
          </a:p>
        </p:txBody>
      </p:sp>
      <p:sp>
        <p:nvSpPr>
          <p:cNvPr id="3" name="Content Placeholder 2">
            <a:extLst>
              <a:ext uri="{FF2B5EF4-FFF2-40B4-BE49-F238E27FC236}">
                <a16:creationId xmlns:a16="http://schemas.microsoft.com/office/drawing/2014/main" id="{C0801450-0A1F-145A-B40B-32CAFCD4ECBE}"/>
              </a:ext>
            </a:extLst>
          </p:cNvPr>
          <p:cNvSpPr>
            <a:spLocks noGrp="1"/>
          </p:cNvSpPr>
          <p:nvPr>
            <p:ph idx="1"/>
          </p:nvPr>
        </p:nvSpPr>
        <p:spPr>
          <a:xfrm>
            <a:off x="495834" y="1148500"/>
            <a:ext cx="8191725" cy="5495508"/>
          </a:xfrm>
        </p:spPr>
        <p:txBody>
          <a:bodyPr vert="horz" lIns="91440" tIns="45720" rIns="91440" bIns="45720" rtlCol="0" anchor="t">
            <a:normAutofit/>
          </a:bodyPr>
          <a:lstStyle/>
          <a:p>
            <a:r>
              <a:rPr lang="en-US" b="1" dirty="0">
                <a:ea typeface="+mn-lt"/>
                <a:cs typeface="+mn-lt"/>
              </a:rPr>
              <a:t>Purpose</a:t>
            </a:r>
            <a:r>
              <a:rPr lang="en-US" dirty="0">
                <a:ea typeface="+mn-lt"/>
                <a:cs typeface="+mn-lt"/>
              </a:rPr>
              <a:t>: ELA is a technique used to identify areas within an image that have different levels of compression, which can indicate potential tampering or forgery.</a:t>
            </a:r>
            <a:endParaRPr lang="en-US" dirty="0"/>
          </a:p>
          <a:p>
            <a:r>
              <a:rPr lang="en-US" b="1" dirty="0">
                <a:ea typeface="+mn-lt"/>
                <a:cs typeface="+mn-lt"/>
              </a:rPr>
              <a:t>Method</a:t>
            </a:r>
            <a:r>
              <a:rPr lang="en-US" dirty="0">
                <a:ea typeface="+mn-lt"/>
                <a:cs typeface="+mn-lt"/>
              </a:rPr>
              <a:t>: It works by re-saving a compressed image (like JPEG) and then comparing the error levels between the original and the re-saved image.</a:t>
            </a:r>
            <a:endParaRPr lang="en-US" dirty="0"/>
          </a:p>
          <a:p>
            <a:r>
              <a:rPr lang="en-US" b="1" dirty="0">
                <a:ea typeface="+mn-lt"/>
                <a:cs typeface="+mn-lt"/>
              </a:rPr>
              <a:t>Error Visualization</a:t>
            </a:r>
            <a:r>
              <a:rPr lang="en-US" dirty="0">
                <a:ea typeface="+mn-lt"/>
                <a:cs typeface="+mn-lt"/>
              </a:rPr>
              <a:t>: The difference in error levels is visualized as a new image where areas with different compression levels appear with varying intensities.</a:t>
            </a:r>
            <a:endParaRPr lang="en-US" dirty="0"/>
          </a:p>
          <a:p>
            <a:r>
              <a:rPr lang="en-US" b="1" dirty="0">
                <a:ea typeface="+mn-lt"/>
                <a:cs typeface="+mn-lt"/>
              </a:rPr>
              <a:t>Tampering Indication</a:t>
            </a:r>
            <a:r>
              <a:rPr lang="en-US" dirty="0">
                <a:ea typeface="+mn-lt"/>
                <a:cs typeface="+mn-lt"/>
              </a:rPr>
              <a:t>: In a uniformly compressed image, error levels should be consistent across the entire image. Inconsistencies can suggest that certain parts of the image have been edited or pasted from different sources.</a:t>
            </a:r>
            <a:endParaRPr lang="en-US" dirty="0"/>
          </a:p>
          <a:p>
            <a:pPr marL="0" indent="0">
              <a:buNone/>
            </a:pPr>
            <a:endParaRPr lang="en-US" dirty="0"/>
          </a:p>
          <a:p>
            <a:endParaRPr lang="en-US" dirty="0"/>
          </a:p>
        </p:txBody>
      </p:sp>
    </p:spTree>
    <p:extLst>
      <p:ext uri="{BB962C8B-B14F-4D97-AF65-F5344CB8AC3E}">
        <p14:creationId xmlns:p14="http://schemas.microsoft.com/office/powerpoint/2010/main" val="426660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ilver thermos with a black lid&#10;&#10;Description automatically generated">
            <a:extLst>
              <a:ext uri="{FF2B5EF4-FFF2-40B4-BE49-F238E27FC236}">
                <a16:creationId xmlns:a16="http://schemas.microsoft.com/office/drawing/2014/main" id="{DEFD115B-9040-4AB7-171A-BFAB4AC9269A}"/>
              </a:ext>
            </a:extLst>
          </p:cNvPr>
          <p:cNvPicPr>
            <a:picLocks noGrp="1" noChangeAspect="1"/>
          </p:cNvPicPr>
          <p:nvPr>
            <p:ph idx="1"/>
          </p:nvPr>
        </p:nvPicPr>
        <p:blipFill>
          <a:blip r:embed="rId2"/>
          <a:stretch>
            <a:fillRect/>
          </a:stretch>
        </p:blipFill>
        <p:spPr>
          <a:xfrm>
            <a:off x="163487" y="2901196"/>
            <a:ext cx="8636511" cy="3005022"/>
          </a:xfrm>
        </p:spPr>
      </p:pic>
      <p:pic>
        <p:nvPicPr>
          <p:cNvPr id="5" name="Picture 4" descr="A silver thermos on a table&#10;&#10;Description automatically generated">
            <a:extLst>
              <a:ext uri="{FF2B5EF4-FFF2-40B4-BE49-F238E27FC236}">
                <a16:creationId xmlns:a16="http://schemas.microsoft.com/office/drawing/2014/main" id="{802A389F-87B2-A83D-E7D9-FE4A83A423DF}"/>
              </a:ext>
            </a:extLst>
          </p:cNvPr>
          <p:cNvPicPr>
            <a:picLocks noChangeAspect="1"/>
          </p:cNvPicPr>
          <p:nvPr/>
        </p:nvPicPr>
        <p:blipFill>
          <a:blip r:embed="rId3"/>
          <a:stretch>
            <a:fillRect/>
          </a:stretch>
        </p:blipFill>
        <p:spPr>
          <a:xfrm>
            <a:off x="165662" y="222464"/>
            <a:ext cx="8640792" cy="2660421"/>
          </a:xfrm>
          <a:prstGeom prst="rect">
            <a:avLst/>
          </a:prstGeom>
        </p:spPr>
      </p:pic>
    </p:spTree>
    <p:extLst>
      <p:ext uri="{BB962C8B-B14F-4D97-AF65-F5344CB8AC3E}">
        <p14:creationId xmlns:p14="http://schemas.microsoft.com/office/powerpoint/2010/main" val="2436895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data preparation process&#10;&#10;Description automatically generated">
            <a:extLst>
              <a:ext uri="{FF2B5EF4-FFF2-40B4-BE49-F238E27FC236}">
                <a16:creationId xmlns:a16="http://schemas.microsoft.com/office/drawing/2014/main" id="{4B3D49F9-842A-6C29-26C9-354AFC957728}"/>
              </a:ext>
            </a:extLst>
          </p:cNvPr>
          <p:cNvPicPr>
            <a:picLocks noGrp="1" noChangeAspect="1"/>
          </p:cNvPicPr>
          <p:nvPr>
            <p:ph idx="1"/>
          </p:nvPr>
        </p:nvPicPr>
        <p:blipFill>
          <a:blip r:embed="rId2"/>
          <a:stretch>
            <a:fillRect/>
          </a:stretch>
        </p:blipFill>
        <p:spPr>
          <a:xfrm>
            <a:off x="280278" y="443353"/>
            <a:ext cx="8504392" cy="5804258"/>
          </a:xfrm>
        </p:spPr>
      </p:pic>
    </p:spTree>
    <p:extLst>
      <p:ext uri="{BB962C8B-B14F-4D97-AF65-F5344CB8AC3E}">
        <p14:creationId xmlns:p14="http://schemas.microsoft.com/office/powerpoint/2010/main" val="3760758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5CB0-25D4-08DD-37C6-6834092F6E8D}"/>
              </a:ext>
            </a:extLst>
          </p:cNvPr>
          <p:cNvSpPr>
            <a:spLocks noGrp="1"/>
          </p:cNvSpPr>
          <p:nvPr>
            <p:ph type="title"/>
          </p:nvPr>
        </p:nvSpPr>
        <p:spPr/>
        <p:txBody>
          <a:bodyPr/>
          <a:lstStyle/>
          <a:p>
            <a:endParaRPr lang="en-GB"/>
          </a:p>
        </p:txBody>
      </p:sp>
      <p:pic>
        <p:nvPicPr>
          <p:cNvPr id="4" name="Content Placeholder 3" descr="A diagram of a system&#10;&#10;Description automatically generated">
            <a:extLst>
              <a:ext uri="{FF2B5EF4-FFF2-40B4-BE49-F238E27FC236}">
                <a16:creationId xmlns:a16="http://schemas.microsoft.com/office/drawing/2014/main" id="{ACE09845-9CDF-461B-4A74-F02B78A1BDE8}"/>
              </a:ext>
            </a:extLst>
          </p:cNvPr>
          <p:cNvPicPr>
            <a:picLocks noGrp="1" noChangeAspect="1"/>
          </p:cNvPicPr>
          <p:nvPr>
            <p:ph idx="1"/>
          </p:nvPr>
        </p:nvPicPr>
        <p:blipFill>
          <a:blip r:embed="rId2"/>
          <a:stretch>
            <a:fillRect/>
          </a:stretch>
        </p:blipFill>
        <p:spPr>
          <a:xfrm>
            <a:off x="2415467" y="1886232"/>
            <a:ext cx="4305080" cy="4114800"/>
          </a:xfrm>
        </p:spPr>
      </p:pic>
    </p:spTree>
    <p:extLst>
      <p:ext uri="{BB962C8B-B14F-4D97-AF65-F5344CB8AC3E}">
        <p14:creationId xmlns:p14="http://schemas.microsoft.com/office/powerpoint/2010/main" val="726297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blue squares with white text&#10;&#10;Description automatically generated">
            <a:extLst>
              <a:ext uri="{FF2B5EF4-FFF2-40B4-BE49-F238E27FC236}">
                <a16:creationId xmlns:a16="http://schemas.microsoft.com/office/drawing/2014/main" id="{1AAD6CA4-6CE0-EF5C-114A-C2F055B0A8C3}"/>
              </a:ext>
            </a:extLst>
          </p:cNvPr>
          <p:cNvPicPr>
            <a:picLocks noGrp="1" noChangeAspect="1"/>
          </p:cNvPicPr>
          <p:nvPr>
            <p:ph idx="1"/>
          </p:nvPr>
        </p:nvPicPr>
        <p:blipFill>
          <a:blip r:embed="rId2"/>
          <a:stretch>
            <a:fillRect/>
          </a:stretch>
        </p:blipFill>
        <p:spPr>
          <a:xfrm>
            <a:off x="1239686" y="909420"/>
            <a:ext cx="6407906" cy="5085327"/>
          </a:xfrm>
        </p:spPr>
      </p:pic>
    </p:spTree>
    <p:extLst>
      <p:ext uri="{BB962C8B-B14F-4D97-AF65-F5344CB8AC3E}">
        <p14:creationId xmlns:p14="http://schemas.microsoft.com/office/powerpoint/2010/main" val="700454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of training and validation&#10;&#10;Description automatically generated">
            <a:extLst>
              <a:ext uri="{FF2B5EF4-FFF2-40B4-BE49-F238E27FC236}">
                <a16:creationId xmlns:a16="http://schemas.microsoft.com/office/drawing/2014/main" id="{5FF4C3CC-DB1A-7531-58E7-7BF87783DBBC}"/>
              </a:ext>
            </a:extLst>
          </p:cNvPr>
          <p:cNvPicPr>
            <a:picLocks noGrp="1" noChangeAspect="1"/>
          </p:cNvPicPr>
          <p:nvPr>
            <p:ph idx="1"/>
          </p:nvPr>
        </p:nvPicPr>
        <p:blipFill>
          <a:blip r:embed="rId2"/>
          <a:stretch>
            <a:fillRect/>
          </a:stretch>
        </p:blipFill>
        <p:spPr>
          <a:xfrm>
            <a:off x="801438" y="838871"/>
            <a:ext cx="7533138" cy="5534382"/>
          </a:xfrm>
        </p:spPr>
      </p:pic>
    </p:spTree>
    <p:extLst>
      <p:ext uri="{BB962C8B-B14F-4D97-AF65-F5344CB8AC3E}">
        <p14:creationId xmlns:p14="http://schemas.microsoft.com/office/powerpoint/2010/main" val="4020150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 screen&#10;&#10;Description automatically generated">
            <a:extLst>
              <a:ext uri="{FF2B5EF4-FFF2-40B4-BE49-F238E27FC236}">
                <a16:creationId xmlns:a16="http://schemas.microsoft.com/office/drawing/2014/main" id="{CA0D2D4E-A02D-E595-22F1-728EF789DB02}"/>
              </a:ext>
            </a:extLst>
          </p:cNvPr>
          <p:cNvPicPr>
            <a:picLocks noGrp="1" noChangeAspect="1"/>
          </p:cNvPicPr>
          <p:nvPr>
            <p:ph idx="1"/>
          </p:nvPr>
        </p:nvPicPr>
        <p:blipFill>
          <a:blip r:embed="rId2"/>
          <a:stretch>
            <a:fillRect/>
          </a:stretch>
        </p:blipFill>
        <p:spPr>
          <a:xfrm>
            <a:off x="777748" y="1170908"/>
            <a:ext cx="7580518" cy="3756919"/>
          </a:xfrm>
        </p:spPr>
      </p:pic>
    </p:spTree>
    <p:extLst>
      <p:ext uri="{BB962C8B-B14F-4D97-AF65-F5344CB8AC3E}">
        <p14:creationId xmlns:p14="http://schemas.microsoft.com/office/powerpoint/2010/main" val="1072200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white bird flying in the sky&#10;&#10;Description automatically generated">
            <a:extLst>
              <a:ext uri="{FF2B5EF4-FFF2-40B4-BE49-F238E27FC236}">
                <a16:creationId xmlns:a16="http://schemas.microsoft.com/office/drawing/2014/main" id="{890571A6-BC39-FE1A-B721-65C1397F26FA}"/>
              </a:ext>
            </a:extLst>
          </p:cNvPr>
          <p:cNvPicPr>
            <a:picLocks noGrp="1" noChangeAspect="1"/>
          </p:cNvPicPr>
          <p:nvPr>
            <p:ph idx="1"/>
          </p:nvPr>
        </p:nvPicPr>
        <p:blipFill>
          <a:blip r:embed="rId2"/>
          <a:stretch>
            <a:fillRect/>
          </a:stretch>
        </p:blipFill>
        <p:spPr>
          <a:xfrm>
            <a:off x="276903" y="178183"/>
            <a:ext cx="5489154" cy="2162978"/>
          </a:xfrm>
        </p:spPr>
      </p:pic>
      <p:pic>
        <p:nvPicPr>
          <p:cNvPr id="5" name="Picture 4" descr="A person and dog on a street&#10;&#10;Description automatically generated">
            <a:extLst>
              <a:ext uri="{FF2B5EF4-FFF2-40B4-BE49-F238E27FC236}">
                <a16:creationId xmlns:a16="http://schemas.microsoft.com/office/drawing/2014/main" id="{0F6524A9-DC84-949F-66CE-68D233EE60CA}"/>
              </a:ext>
            </a:extLst>
          </p:cNvPr>
          <p:cNvPicPr>
            <a:picLocks noChangeAspect="1"/>
          </p:cNvPicPr>
          <p:nvPr/>
        </p:nvPicPr>
        <p:blipFill>
          <a:blip r:embed="rId3"/>
          <a:stretch>
            <a:fillRect/>
          </a:stretch>
        </p:blipFill>
        <p:spPr>
          <a:xfrm>
            <a:off x="6033396" y="2562799"/>
            <a:ext cx="2962161" cy="4128571"/>
          </a:xfrm>
          <a:prstGeom prst="rect">
            <a:avLst/>
          </a:prstGeom>
        </p:spPr>
      </p:pic>
      <p:pic>
        <p:nvPicPr>
          <p:cNvPr id="6" name="Picture 5" descr="A black background with white text&#10;&#10;Description automatically generated">
            <a:extLst>
              <a:ext uri="{FF2B5EF4-FFF2-40B4-BE49-F238E27FC236}">
                <a16:creationId xmlns:a16="http://schemas.microsoft.com/office/drawing/2014/main" id="{4A31B48C-2F71-3857-14D9-274B5A1ED92D}"/>
              </a:ext>
            </a:extLst>
          </p:cNvPr>
          <p:cNvPicPr>
            <a:picLocks noChangeAspect="1"/>
          </p:cNvPicPr>
          <p:nvPr/>
        </p:nvPicPr>
        <p:blipFill>
          <a:blip r:embed="rId4"/>
          <a:stretch>
            <a:fillRect/>
          </a:stretch>
        </p:blipFill>
        <p:spPr>
          <a:xfrm>
            <a:off x="6034525" y="183108"/>
            <a:ext cx="2796793" cy="2154716"/>
          </a:xfrm>
          <a:prstGeom prst="rect">
            <a:avLst/>
          </a:prstGeom>
        </p:spPr>
      </p:pic>
      <p:pic>
        <p:nvPicPr>
          <p:cNvPr id="7" name="Picture 6" descr="A black background with white text&#10;&#10;Description automatically generated">
            <a:extLst>
              <a:ext uri="{FF2B5EF4-FFF2-40B4-BE49-F238E27FC236}">
                <a16:creationId xmlns:a16="http://schemas.microsoft.com/office/drawing/2014/main" id="{92D4B1D2-5E50-822F-789B-2019E2BD09C2}"/>
              </a:ext>
            </a:extLst>
          </p:cNvPr>
          <p:cNvPicPr>
            <a:picLocks noChangeAspect="1"/>
          </p:cNvPicPr>
          <p:nvPr/>
        </p:nvPicPr>
        <p:blipFill>
          <a:blip r:embed="rId5"/>
          <a:stretch>
            <a:fillRect/>
          </a:stretch>
        </p:blipFill>
        <p:spPr>
          <a:xfrm>
            <a:off x="280452" y="2974512"/>
            <a:ext cx="5494662" cy="2056099"/>
          </a:xfrm>
          <a:prstGeom prst="rect">
            <a:avLst/>
          </a:prstGeom>
        </p:spPr>
      </p:pic>
    </p:spTree>
    <p:extLst>
      <p:ext uri="{BB962C8B-B14F-4D97-AF65-F5344CB8AC3E}">
        <p14:creationId xmlns:p14="http://schemas.microsoft.com/office/powerpoint/2010/main" val="2122294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4280" y="159508"/>
            <a:ext cx="7765321" cy="1326321"/>
          </a:xfrm>
        </p:spPr>
        <p:txBody>
          <a:bodyPr/>
          <a:lstStyle/>
          <a:p>
            <a:r>
              <a:rPr lang="en-US" dirty="0">
                <a:solidFill>
                  <a:schemeClr val="tx2">
                    <a:lumMod val="75000"/>
                  </a:schemeClr>
                </a:solidFill>
              </a:rPr>
              <a:t>OUTLINE</a:t>
            </a:r>
          </a:p>
        </p:txBody>
      </p:sp>
      <p:sp>
        <p:nvSpPr>
          <p:cNvPr id="2" name="Content Placeholder 1"/>
          <p:cNvSpPr>
            <a:spLocks noGrp="1"/>
          </p:cNvSpPr>
          <p:nvPr>
            <p:ph idx="1"/>
          </p:nvPr>
        </p:nvSpPr>
        <p:spPr>
          <a:xfrm>
            <a:off x="609598" y="1484784"/>
            <a:ext cx="7058745" cy="4568423"/>
          </a:xfrm>
        </p:spPr>
        <p:txBody>
          <a:bodyPr vert="horz" lIns="91440" tIns="45720" rIns="91440" bIns="45720" rtlCol="0" anchor="t">
            <a:normAutofit fontScale="85000" lnSpcReduction="20000"/>
          </a:bodyPr>
          <a:lstStyle/>
          <a:p>
            <a:r>
              <a:rPr lang="en-US" sz="2400" b="1" dirty="0"/>
              <a:t>What is Image forgery</a:t>
            </a:r>
          </a:p>
          <a:p>
            <a:r>
              <a:rPr lang="en-US" sz="2400" b="1" dirty="0"/>
              <a:t>What is Forged image </a:t>
            </a:r>
            <a:r>
              <a:rPr lang="en-US" sz="2400" b="1" dirty="0" err="1"/>
              <a:t>detecion</a:t>
            </a:r>
            <a:endParaRPr lang="en-US" sz="2400" b="1" dirty="0"/>
          </a:p>
          <a:p>
            <a:r>
              <a:rPr lang="en-US" sz="2400" b="1" dirty="0"/>
              <a:t>Classification of Forged Images</a:t>
            </a:r>
          </a:p>
          <a:p>
            <a:pPr marL="0" indent="0">
              <a:buNone/>
            </a:pPr>
            <a:r>
              <a:rPr lang="en-US" sz="2400" b="1" dirty="0"/>
              <a:t>    (Authentic or Fake)</a:t>
            </a:r>
          </a:p>
          <a:p>
            <a:r>
              <a:rPr lang="en-US" sz="2200" b="1" dirty="0"/>
              <a:t>Why Deep Learning?</a:t>
            </a:r>
          </a:p>
          <a:p>
            <a:r>
              <a:rPr lang="en-IN" sz="2400" b="1" dirty="0"/>
              <a:t>What is Deep Learning?</a:t>
            </a:r>
          </a:p>
          <a:p>
            <a:r>
              <a:rPr lang="en-US" sz="2400" b="1" dirty="0"/>
              <a:t>ELA (Error Level Analysis)</a:t>
            </a:r>
            <a:endParaRPr lang="en-IN" sz="2400" b="1" dirty="0"/>
          </a:p>
          <a:p>
            <a:r>
              <a:rPr lang="en-IN" sz="2400" b="1" dirty="0"/>
              <a:t>CASIA_ATID Data set</a:t>
            </a:r>
          </a:p>
          <a:p>
            <a:r>
              <a:rPr lang="en-IN" sz="2400" b="1" dirty="0"/>
              <a:t>Algorithm Details</a:t>
            </a:r>
          </a:p>
          <a:p>
            <a:r>
              <a:rPr lang="en-IN" sz="2400" b="1" dirty="0"/>
              <a:t>Conclusion</a:t>
            </a:r>
          </a:p>
          <a:p>
            <a:pPr marL="0" indent="0">
              <a:buNone/>
            </a:pPr>
            <a:endParaRPr lang="en-IN" sz="2400" b="1" dirty="0"/>
          </a:p>
          <a:p>
            <a:endParaRPr lang="en-IN" sz="2400" b="1" dirty="0"/>
          </a:p>
          <a:p>
            <a:pPr marL="0" indent="0">
              <a:buNone/>
            </a:pPr>
            <a:endParaRPr lang="en-IN" sz="2400" b="1" dirty="0"/>
          </a:p>
          <a:p>
            <a:endParaRPr lang="en-IN" sz="2400" b="1" dirty="0"/>
          </a:p>
          <a:p>
            <a:pPr>
              <a:buNone/>
            </a:pPr>
            <a:endParaRPr lang="en-US" sz="2400"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0603-36CF-63CF-D662-890B9B8D487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45149F1-7E25-A223-885B-26DD7ED4D2E4}"/>
              </a:ext>
            </a:extLst>
          </p:cNvPr>
          <p:cNvSpPr>
            <a:spLocks noGrp="1"/>
          </p:cNvSpPr>
          <p:nvPr>
            <p:ph idx="1"/>
          </p:nvPr>
        </p:nvSpPr>
        <p:spPr/>
        <p:txBody>
          <a:bodyPr vert="horz" lIns="91440" tIns="45720" rIns="91440" bIns="45720" rtlCol="0" anchor="t">
            <a:normAutofit/>
          </a:bodyPr>
          <a:lstStyle/>
          <a:p>
            <a:r>
              <a:rPr lang="en-US">
                <a:ea typeface="+mn-lt"/>
                <a:cs typeface="+mn-lt"/>
              </a:rPr>
              <a:t>Image Forgery Detection using Deep Learning: A Survey </a:t>
            </a:r>
          </a:p>
          <a:p>
            <a:r>
              <a:rPr lang="en-US" dirty="0">
                <a:ea typeface="+mn-lt"/>
                <a:cs typeface="+mn-lt"/>
              </a:rPr>
              <a:t>A Deep Learning Approach To Universal Image Manipulation Detection Using A New Convolutional Layer</a:t>
            </a:r>
          </a:p>
          <a:p>
            <a:r>
              <a:rPr lang="en-US" dirty="0">
                <a:ea typeface="+mn-lt"/>
                <a:cs typeface="+mn-lt"/>
              </a:rPr>
              <a:t>Forged Face Detection using ELA and Deep Learning </a:t>
            </a:r>
            <a:r>
              <a:rPr lang="en-US">
                <a:ea typeface="+mn-lt"/>
                <a:cs typeface="+mn-lt"/>
              </a:rPr>
              <a:t>Techniques</a:t>
            </a:r>
          </a:p>
          <a:p>
            <a:r>
              <a:rPr lang="en-US" dirty="0">
                <a:ea typeface="+mn-lt"/>
                <a:cs typeface="+mn-lt"/>
              </a:rPr>
              <a:t>Pixel Based Image Forgery Detection Using Deep Learning</a:t>
            </a:r>
            <a:endParaRPr lang="en-US" dirty="0"/>
          </a:p>
        </p:txBody>
      </p:sp>
    </p:spTree>
    <p:extLst>
      <p:ext uri="{BB962C8B-B14F-4D97-AF65-F5344CB8AC3E}">
        <p14:creationId xmlns:p14="http://schemas.microsoft.com/office/powerpoint/2010/main" val="3164626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3FF4-02F1-9FEA-5238-D2A754AFEF7F}"/>
              </a:ext>
            </a:extLst>
          </p:cNvPr>
          <p:cNvSpPr>
            <a:spLocks noGrp="1"/>
          </p:cNvSpPr>
          <p:nvPr>
            <p:ph type="title"/>
          </p:nvPr>
        </p:nvSpPr>
        <p:spPr>
          <a:xfrm>
            <a:off x="685347" y="206886"/>
            <a:ext cx="7765321" cy="1326321"/>
          </a:xfrm>
        </p:spPr>
        <p:txBody>
          <a:bodyPr/>
          <a:lstStyle/>
          <a:p>
            <a:r>
              <a:rPr lang="en-GB" dirty="0"/>
              <a:t>Future scope</a:t>
            </a:r>
          </a:p>
        </p:txBody>
      </p:sp>
      <p:sp>
        <p:nvSpPr>
          <p:cNvPr id="3" name="Content Placeholder 2">
            <a:extLst>
              <a:ext uri="{FF2B5EF4-FFF2-40B4-BE49-F238E27FC236}">
                <a16:creationId xmlns:a16="http://schemas.microsoft.com/office/drawing/2014/main" id="{5A047633-E608-9F71-FCD4-C370292960A9}"/>
              </a:ext>
            </a:extLst>
          </p:cNvPr>
          <p:cNvSpPr>
            <a:spLocks noGrp="1"/>
          </p:cNvSpPr>
          <p:nvPr>
            <p:ph idx="1"/>
          </p:nvPr>
        </p:nvSpPr>
        <p:spPr>
          <a:xfrm>
            <a:off x="685346" y="1195877"/>
            <a:ext cx="7765322" cy="5092794"/>
          </a:xfrm>
        </p:spPr>
        <p:txBody>
          <a:bodyPr vert="horz" lIns="91440" tIns="45720" rIns="91440" bIns="45720" rtlCol="0" anchor="t">
            <a:normAutofit/>
          </a:bodyPr>
          <a:lstStyle/>
          <a:p>
            <a:pPr marL="0" indent="0">
              <a:buNone/>
            </a:pPr>
            <a:endParaRPr lang="en-GB" b="1" dirty="0">
              <a:ea typeface="+mn-lt"/>
              <a:cs typeface="+mn-lt"/>
            </a:endParaRPr>
          </a:p>
          <a:p>
            <a:pPr marL="0" indent="0">
              <a:buNone/>
            </a:pPr>
            <a:r>
              <a:rPr lang="en-GB">
                <a:ea typeface="+mn-lt"/>
                <a:cs typeface="+mn-lt"/>
              </a:rPr>
              <a:t> Integrating metadata analysis with deep learning in image </a:t>
            </a:r>
            <a:r>
              <a:rPr lang="en-GB" dirty="0">
                <a:ea typeface="+mn-lt"/>
                <a:cs typeface="+mn-lt"/>
              </a:rPr>
              <a:t>forgery detection holds immense potential. By combining metadata (timestamps, geolocation, device info) with advanced algorithms, we can enhance detection accuracy and provide traceability. This approach promises robust security in digital media authentication and forensic investigations, revolutionizing the fight against digital image forgery.</a:t>
            </a:r>
            <a:endParaRPr lang="en-US"/>
          </a:p>
        </p:txBody>
      </p:sp>
    </p:spTree>
    <p:extLst>
      <p:ext uri="{BB962C8B-B14F-4D97-AF65-F5344CB8AC3E}">
        <p14:creationId xmlns:p14="http://schemas.microsoft.com/office/powerpoint/2010/main" val="2564938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EAD5A-3EF4-B43F-5299-175F77AB9B69}"/>
              </a:ext>
            </a:extLst>
          </p:cNvPr>
          <p:cNvSpPr>
            <a:spLocks noGrp="1"/>
          </p:cNvSpPr>
          <p:nvPr>
            <p:ph type="title"/>
          </p:nvPr>
        </p:nvSpPr>
        <p:spPr>
          <a:xfrm>
            <a:off x="2344072" y="2774343"/>
            <a:ext cx="4464496" cy="1008112"/>
          </a:xfrm>
        </p:spPr>
        <p:txBody>
          <a:bodyPr>
            <a:noAutofit/>
          </a:bodyPr>
          <a:lstStyle/>
          <a:p>
            <a:r>
              <a:rPr lang="en-IN" sz="8800" dirty="0"/>
              <a:t>Thank you</a:t>
            </a:r>
          </a:p>
        </p:txBody>
      </p:sp>
    </p:spTree>
    <p:extLst>
      <p:ext uri="{BB962C8B-B14F-4D97-AF65-F5344CB8AC3E}">
        <p14:creationId xmlns:p14="http://schemas.microsoft.com/office/powerpoint/2010/main" val="3027555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C9A6-BF85-184E-DC66-FB91CBB1B3EB}"/>
              </a:ext>
            </a:extLst>
          </p:cNvPr>
          <p:cNvSpPr>
            <a:spLocks noGrp="1"/>
          </p:cNvSpPr>
          <p:nvPr>
            <p:ph type="title"/>
          </p:nvPr>
        </p:nvSpPr>
        <p:spPr/>
        <p:txBody>
          <a:bodyPr/>
          <a:lstStyle/>
          <a:p>
            <a:r>
              <a:rPr lang="en-US" dirty="0"/>
              <a:t>Image forgery</a:t>
            </a:r>
          </a:p>
        </p:txBody>
      </p:sp>
      <p:sp>
        <p:nvSpPr>
          <p:cNvPr id="3" name="Content Placeholder 2">
            <a:extLst>
              <a:ext uri="{FF2B5EF4-FFF2-40B4-BE49-F238E27FC236}">
                <a16:creationId xmlns:a16="http://schemas.microsoft.com/office/drawing/2014/main" id="{EB6D2F13-45D6-59D3-5A67-B68F2807AFFE}"/>
              </a:ext>
            </a:extLst>
          </p:cNvPr>
          <p:cNvSpPr>
            <a:spLocks noGrp="1"/>
          </p:cNvSpPr>
          <p:nvPr>
            <p:ph idx="1"/>
          </p:nvPr>
        </p:nvSpPr>
        <p:spPr/>
        <p:txBody>
          <a:bodyPr vert="horz" lIns="91440" tIns="45720" rIns="91440" bIns="45720" rtlCol="0" anchor="t">
            <a:normAutofit/>
          </a:bodyPr>
          <a:lstStyle/>
          <a:p>
            <a:r>
              <a:rPr lang="en-US" b="1" dirty="0">
                <a:ea typeface="+mn-lt"/>
                <a:cs typeface="+mn-lt"/>
              </a:rPr>
              <a:t>Image Forgery</a:t>
            </a:r>
            <a:r>
              <a:rPr lang="en-US" dirty="0">
                <a:ea typeface="+mn-lt"/>
                <a:cs typeface="+mn-lt"/>
              </a:rPr>
              <a:t> refers to the manipulation of digital images to alter their content or appearance. This can be done for various purposes, such as misinformation, fraud, or entertainment. The alterations can range from simple changes to complex modifications that are difficult to detect with the naked eye.</a:t>
            </a:r>
            <a:endParaRPr lang="en-US" dirty="0"/>
          </a:p>
        </p:txBody>
      </p:sp>
    </p:spTree>
    <p:extLst>
      <p:ext uri="{BB962C8B-B14F-4D97-AF65-F5344CB8AC3E}">
        <p14:creationId xmlns:p14="http://schemas.microsoft.com/office/powerpoint/2010/main" val="4233481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BEE69-174E-29D4-5534-F2820F66286C}"/>
              </a:ext>
            </a:extLst>
          </p:cNvPr>
          <p:cNvSpPr>
            <a:spLocks noGrp="1"/>
          </p:cNvSpPr>
          <p:nvPr>
            <p:ph type="title"/>
          </p:nvPr>
        </p:nvSpPr>
        <p:spPr>
          <a:xfrm>
            <a:off x="590591" y="384554"/>
            <a:ext cx="7765321" cy="1326321"/>
          </a:xfrm>
        </p:spPr>
        <p:txBody>
          <a:bodyPr/>
          <a:lstStyle/>
          <a:p>
            <a:r>
              <a:rPr lang="en-US" dirty="0"/>
              <a:t>Types of image forgery</a:t>
            </a:r>
          </a:p>
        </p:txBody>
      </p:sp>
      <p:sp>
        <p:nvSpPr>
          <p:cNvPr id="3" name="Content Placeholder 2">
            <a:extLst>
              <a:ext uri="{FF2B5EF4-FFF2-40B4-BE49-F238E27FC236}">
                <a16:creationId xmlns:a16="http://schemas.microsoft.com/office/drawing/2014/main" id="{B28B1210-F8A8-DA03-AE7C-AD88D85AA1C2}"/>
              </a:ext>
            </a:extLst>
          </p:cNvPr>
          <p:cNvSpPr>
            <a:spLocks noGrp="1"/>
          </p:cNvSpPr>
          <p:nvPr>
            <p:ph idx="1"/>
          </p:nvPr>
        </p:nvSpPr>
        <p:spPr>
          <a:xfrm>
            <a:off x="483988" y="1326169"/>
            <a:ext cx="7978524" cy="5163860"/>
          </a:xfrm>
        </p:spPr>
        <p:txBody>
          <a:bodyPr vert="horz" lIns="91440" tIns="45720" rIns="91440" bIns="45720" rtlCol="0" anchor="t">
            <a:normAutofit/>
          </a:bodyPr>
          <a:lstStyle/>
          <a:p>
            <a:pPr marL="0" indent="0">
              <a:buNone/>
            </a:pPr>
            <a:endParaRPr lang="en-US" dirty="0">
              <a:ea typeface="+mn-lt"/>
              <a:cs typeface="+mn-lt"/>
            </a:endParaRPr>
          </a:p>
          <a:p>
            <a:r>
              <a:rPr lang="en-US" b="1" dirty="0">
                <a:ea typeface="+mn-lt"/>
                <a:cs typeface="+mn-lt"/>
              </a:rPr>
              <a:t>Copy-Move Forgery</a:t>
            </a:r>
            <a:r>
              <a:rPr lang="en-US" dirty="0">
                <a:ea typeface="+mn-lt"/>
                <a:cs typeface="+mn-lt"/>
              </a:rPr>
              <a:t>:</a:t>
            </a:r>
            <a:endParaRPr lang="en-US" dirty="0"/>
          </a:p>
          <a:p>
            <a:pPr lvl="1"/>
            <a:r>
              <a:rPr lang="en-US" dirty="0">
                <a:ea typeface="+mn-lt"/>
                <a:cs typeface="+mn-lt"/>
              </a:rPr>
              <a:t> A part of the image is copied and pasted within the same image.</a:t>
            </a:r>
            <a:endParaRPr lang="en-US" dirty="0"/>
          </a:p>
          <a:p>
            <a:r>
              <a:rPr lang="en-US" b="1" dirty="0">
                <a:ea typeface="+mn-lt"/>
                <a:cs typeface="+mn-lt"/>
              </a:rPr>
              <a:t>Splicing</a:t>
            </a:r>
            <a:r>
              <a:rPr lang="en-US" dirty="0">
                <a:ea typeface="+mn-lt"/>
                <a:cs typeface="+mn-lt"/>
              </a:rPr>
              <a:t>:</a:t>
            </a:r>
            <a:endParaRPr lang="en-US" dirty="0"/>
          </a:p>
          <a:p>
            <a:pPr lvl="1"/>
            <a:r>
              <a:rPr lang="en-US" dirty="0">
                <a:ea typeface="+mn-lt"/>
                <a:cs typeface="+mn-lt"/>
              </a:rPr>
              <a:t> Parts of different images are combined to create a new image.</a:t>
            </a:r>
            <a:endParaRPr lang="en-US" dirty="0"/>
          </a:p>
          <a:p>
            <a:r>
              <a:rPr lang="en-US" b="1" dirty="0">
                <a:ea typeface="+mn-lt"/>
                <a:cs typeface="+mn-lt"/>
              </a:rPr>
              <a:t>Retouching</a:t>
            </a:r>
            <a:r>
              <a:rPr lang="en-US" dirty="0">
                <a:ea typeface="+mn-lt"/>
                <a:cs typeface="+mn-lt"/>
              </a:rPr>
              <a:t>:</a:t>
            </a:r>
            <a:endParaRPr lang="en-US" dirty="0"/>
          </a:p>
          <a:p>
            <a:pPr lvl="1"/>
            <a:r>
              <a:rPr lang="en-US" dirty="0">
                <a:ea typeface="+mn-lt"/>
                <a:cs typeface="+mn-lt"/>
              </a:rPr>
              <a:t>Modifying an image to enhance or diminish certain features.</a:t>
            </a:r>
            <a:endParaRPr lang="en-US" dirty="0"/>
          </a:p>
          <a:p>
            <a:r>
              <a:rPr lang="en-US" b="1" dirty="0">
                <a:ea typeface="+mn-lt"/>
                <a:cs typeface="+mn-lt"/>
              </a:rPr>
              <a:t>Recoloring</a:t>
            </a:r>
            <a:r>
              <a:rPr lang="en-US" dirty="0">
                <a:ea typeface="+mn-lt"/>
                <a:cs typeface="+mn-lt"/>
              </a:rPr>
              <a:t>:</a:t>
            </a:r>
            <a:endParaRPr lang="en-US" dirty="0"/>
          </a:p>
          <a:p>
            <a:pPr lvl="1"/>
            <a:r>
              <a:rPr lang="en-US" dirty="0">
                <a:ea typeface="+mn-lt"/>
                <a:cs typeface="+mn-lt"/>
              </a:rPr>
              <a:t> Changing the color properties of parts of an image.</a:t>
            </a:r>
            <a:endParaRPr lang="en-US" dirty="0"/>
          </a:p>
          <a:p>
            <a:r>
              <a:rPr lang="en-US" b="1" dirty="0">
                <a:ea typeface="+mn-lt"/>
                <a:cs typeface="+mn-lt"/>
              </a:rPr>
              <a:t>Removal</a:t>
            </a:r>
            <a:r>
              <a:rPr lang="en-US" dirty="0">
                <a:ea typeface="+mn-lt"/>
                <a:cs typeface="+mn-lt"/>
              </a:rPr>
              <a:t>:</a:t>
            </a:r>
            <a:endParaRPr lang="en-US" dirty="0"/>
          </a:p>
          <a:p>
            <a:pPr lvl="1"/>
            <a:r>
              <a:rPr lang="en-US" dirty="0">
                <a:ea typeface="+mn-lt"/>
                <a:cs typeface="+mn-lt"/>
              </a:rPr>
              <a:t>Deleting objects or people from an image.</a:t>
            </a:r>
            <a:endParaRPr lang="en-US" dirty="0"/>
          </a:p>
          <a:p>
            <a:endParaRPr lang="en-US" dirty="0"/>
          </a:p>
        </p:txBody>
      </p:sp>
    </p:spTree>
    <p:extLst>
      <p:ext uri="{BB962C8B-B14F-4D97-AF65-F5344CB8AC3E}">
        <p14:creationId xmlns:p14="http://schemas.microsoft.com/office/powerpoint/2010/main" val="340661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What is FORGED IMAGE DETECTION?</a:t>
            </a:r>
          </a:p>
        </p:txBody>
      </p:sp>
      <p:sp>
        <p:nvSpPr>
          <p:cNvPr id="2" name="Content Placeholder 1"/>
          <p:cNvSpPr>
            <a:spLocks noGrp="1"/>
          </p:cNvSpPr>
          <p:nvPr>
            <p:ph idx="1"/>
          </p:nvPr>
        </p:nvSpPr>
        <p:spPr/>
        <p:txBody>
          <a:bodyPr>
            <a:normAutofit/>
          </a:bodyPr>
          <a:lstStyle/>
          <a:p>
            <a:r>
              <a:rPr lang="en-US" dirty="0"/>
              <a:t>Forged image detection is the process of identifying and analyzing images to determine if they have been manipulated. </a:t>
            </a:r>
          </a:p>
          <a:p>
            <a:r>
              <a:rPr lang="en-US" dirty="0"/>
              <a:t>It is crucial for maintaining the authenticity and integrity of digital media in fields like journalism, forensics, and social media.</a:t>
            </a:r>
          </a:p>
          <a:p>
            <a:r>
              <a:rPr lang="en-US" dirty="0"/>
              <a:t> Used in various domains such as verifying the authenticity of news photos, preventing digital fraud, enhancing security in digital forensics, and maintaining trust in social media content.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6811" y="194284"/>
            <a:ext cx="5814774" cy="1002468"/>
          </a:xfrm>
        </p:spPr>
        <p:txBody>
          <a:bodyPr vert="horz" lIns="91440" tIns="45720" rIns="91440" bIns="45720" rtlCol="0" anchor="t">
            <a:noAutofit/>
          </a:bodyPr>
          <a:lstStyle/>
          <a:p>
            <a:pPr marL="0" indent="0">
              <a:buNone/>
            </a:pPr>
            <a:r>
              <a:rPr lang="en-IN" sz="3600" b="1" dirty="0"/>
              <a:t>Deep Learning</a:t>
            </a:r>
          </a:p>
          <a:p>
            <a:endParaRPr lang="en-US" sz="2800" dirty="0"/>
          </a:p>
        </p:txBody>
      </p:sp>
      <p:pic>
        <p:nvPicPr>
          <p:cNvPr id="5" name="Image 0" descr="preencoded.png"/>
          <p:cNvPicPr>
            <a:picLocks noChangeAspect="1"/>
          </p:cNvPicPr>
          <p:nvPr/>
        </p:nvPicPr>
        <p:blipFill>
          <a:blip r:embed="rId2"/>
          <a:stretch>
            <a:fillRect/>
          </a:stretch>
        </p:blipFill>
        <p:spPr>
          <a:xfrm>
            <a:off x="1614971" y="1602493"/>
            <a:ext cx="1331293" cy="1260225"/>
          </a:xfrm>
          <a:prstGeom prst="rect">
            <a:avLst/>
          </a:prstGeom>
          <a:effectLst>
            <a:outerShdw dist="50800" dir="5400000" algn="ctr" rotWithShape="0">
              <a:schemeClr val="accent2">
                <a:lumMod val="40000"/>
                <a:lumOff val="60000"/>
              </a:schemeClr>
            </a:outerShdw>
          </a:effectLst>
        </p:spPr>
      </p:pic>
      <p:pic>
        <p:nvPicPr>
          <p:cNvPr id="8" name="Image 1" descr="preencoded.png"/>
          <p:cNvPicPr>
            <a:picLocks noChangeAspect="1"/>
          </p:cNvPicPr>
          <p:nvPr/>
        </p:nvPicPr>
        <p:blipFill>
          <a:blip r:embed="rId3"/>
          <a:stretch>
            <a:fillRect/>
          </a:stretch>
        </p:blipFill>
        <p:spPr>
          <a:xfrm>
            <a:off x="1611761" y="3966153"/>
            <a:ext cx="1319448" cy="1118091"/>
          </a:xfrm>
          <a:prstGeom prst="rect">
            <a:avLst/>
          </a:prstGeom>
          <a:effectLst>
            <a:outerShdw dist="50800" dir="5400000" algn="ctr" rotWithShape="0">
              <a:schemeClr val="accent2">
                <a:lumMod val="40000"/>
                <a:lumOff val="60000"/>
              </a:schemeClr>
            </a:outerShdw>
          </a:effectLst>
        </p:spPr>
      </p:pic>
      <p:pic>
        <p:nvPicPr>
          <p:cNvPr id="11" name="Image 2" descr="preencoded.png"/>
          <p:cNvPicPr>
            <a:picLocks noChangeAspect="1"/>
          </p:cNvPicPr>
          <p:nvPr/>
        </p:nvPicPr>
        <p:blipFill>
          <a:blip r:embed="rId4"/>
          <a:stretch>
            <a:fillRect/>
          </a:stretch>
        </p:blipFill>
        <p:spPr>
          <a:xfrm>
            <a:off x="5532736" y="1359198"/>
            <a:ext cx="1615562" cy="1520806"/>
          </a:xfrm>
          <a:prstGeom prst="rect">
            <a:avLst/>
          </a:prstGeom>
          <a:effectLst>
            <a:outerShdw dist="50800" dir="5400000" algn="ctr" rotWithShape="0">
              <a:schemeClr val="accent2">
                <a:lumMod val="40000"/>
                <a:lumOff val="60000"/>
              </a:schemeClr>
            </a:outerShdw>
          </a:effectLst>
        </p:spPr>
      </p:pic>
      <p:pic>
        <p:nvPicPr>
          <p:cNvPr id="14" name="Image 3" descr="preencoded.png"/>
          <p:cNvPicPr>
            <a:picLocks noChangeAspect="1"/>
          </p:cNvPicPr>
          <p:nvPr/>
        </p:nvPicPr>
        <p:blipFill>
          <a:blip r:embed="rId5"/>
          <a:stretch>
            <a:fillRect/>
          </a:stretch>
        </p:blipFill>
        <p:spPr>
          <a:xfrm>
            <a:off x="5380461" y="3640245"/>
            <a:ext cx="1769542" cy="1769541"/>
          </a:xfrm>
          <a:prstGeom prst="rect">
            <a:avLst/>
          </a:prstGeom>
          <a:effectLst>
            <a:outerShdw dist="50800" dir="5400000" algn="ctr" rotWithShape="0">
              <a:schemeClr val="accent2">
                <a:lumMod val="40000"/>
                <a:lumOff val="60000"/>
              </a:schemeClr>
            </a:outerShdw>
          </a:effectLst>
        </p:spPr>
      </p:pic>
      <p:sp>
        <p:nvSpPr>
          <p:cNvPr id="4" name="TextBox 3">
            <a:extLst>
              <a:ext uri="{FF2B5EF4-FFF2-40B4-BE49-F238E27FC236}">
                <a16:creationId xmlns:a16="http://schemas.microsoft.com/office/drawing/2014/main" id="{F39F4F14-D074-C6F9-3B2B-923A300FB81B}"/>
              </a:ext>
            </a:extLst>
          </p:cNvPr>
          <p:cNvSpPr txBox="1"/>
          <p:nvPr/>
        </p:nvSpPr>
        <p:spPr>
          <a:xfrm>
            <a:off x="663555" y="3179719"/>
            <a:ext cx="3558969" cy="464230"/>
          </a:xfrm>
          <a:prstGeom prst="rect">
            <a:avLst/>
          </a:prstGeom>
          <a:noFill/>
        </p:spPr>
        <p:txBody>
          <a:bodyPr wrap="square" lIns="91440" tIns="45720" rIns="91440" bIns="45720" anchor="t">
            <a:spAutoFit/>
          </a:bodyPr>
          <a:lstStyle/>
          <a:p>
            <a:pPr marL="0" indent="0" algn="l">
              <a:lnSpc>
                <a:spcPts val="2878"/>
              </a:lnSpc>
              <a:buNone/>
            </a:pPr>
            <a:r>
              <a:rPr lang="en-US" sz="2800" b="1" dirty="0">
                <a:solidFill>
                  <a:schemeClr val="accent5">
                    <a:lumMod val="40000"/>
                    <a:lumOff val="60000"/>
                  </a:schemeClr>
                </a:solidFill>
                <a:latin typeface="+mj-lt"/>
                <a:ea typeface="Alexandria"/>
                <a:cs typeface="Alexandria" pitchFamily="34" charset="-120"/>
              </a:rPr>
              <a:t>Neural Networks</a:t>
            </a:r>
            <a:endParaRPr lang="en-US" sz="2800">
              <a:solidFill>
                <a:schemeClr val="accent5">
                  <a:lumMod val="40000"/>
                  <a:lumOff val="60000"/>
                </a:schemeClr>
              </a:solidFill>
              <a:latin typeface="+mj-lt"/>
              <a:ea typeface="Alexandria"/>
            </a:endParaRPr>
          </a:p>
        </p:txBody>
      </p:sp>
      <p:sp>
        <p:nvSpPr>
          <p:cNvPr id="7" name="TextBox 6">
            <a:extLst>
              <a:ext uri="{FF2B5EF4-FFF2-40B4-BE49-F238E27FC236}">
                <a16:creationId xmlns:a16="http://schemas.microsoft.com/office/drawing/2014/main" id="{F05D63F4-F81C-D351-41CD-B9058B6EB156}"/>
              </a:ext>
            </a:extLst>
          </p:cNvPr>
          <p:cNvSpPr txBox="1"/>
          <p:nvPr/>
        </p:nvSpPr>
        <p:spPr>
          <a:xfrm>
            <a:off x="535061" y="5536785"/>
            <a:ext cx="3547125" cy="464230"/>
          </a:xfrm>
          <a:prstGeom prst="rect">
            <a:avLst/>
          </a:prstGeom>
          <a:noFill/>
        </p:spPr>
        <p:txBody>
          <a:bodyPr wrap="square" lIns="91440" tIns="45720" rIns="91440" bIns="45720" anchor="t">
            <a:spAutoFit/>
          </a:bodyPr>
          <a:lstStyle/>
          <a:p>
            <a:pPr marL="0" indent="0" algn="l">
              <a:lnSpc>
                <a:spcPts val="2878"/>
              </a:lnSpc>
              <a:buNone/>
            </a:pPr>
            <a:r>
              <a:rPr lang="en-US" sz="2800" b="1" dirty="0">
                <a:solidFill>
                  <a:schemeClr val="accent5">
                    <a:lumMod val="40000"/>
                    <a:lumOff val="60000"/>
                  </a:schemeClr>
                </a:solidFill>
                <a:latin typeface="+mj-lt"/>
                <a:ea typeface="Alexandria"/>
                <a:cs typeface="Alexandria" pitchFamily="34" charset="-120"/>
              </a:rPr>
              <a:t>Large Data Sets</a:t>
            </a:r>
            <a:endParaRPr lang="en-US" sz="2800">
              <a:solidFill>
                <a:schemeClr val="accent5">
                  <a:lumMod val="40000"/>
                  <a:lumOff val="60000"/>
                </a:schemeClr>
              </a:solidFill>
              <a:latin typeface="+mj-lt"/>
              <a:ea typeface="Alexandria"/>
            </a:endParaRPr>
          </a:p>
        </p:txBody>
      </p:sp>
      <p:sp>
        <p:nvSpPr>
          <p:cNvPr id="10" name="TextBox 9">
            <a:extLst>
              <a:ext uri="{FF2B5EF4-FFF2-40B4-BE49-F238E27FC236}">
                <a16:creationId xmlns:a16="http://schemas.microsoft.com/office/drawing/2014/main" id="{1E79BAB6-2294-8B00-637E-5B84959F3E56}"/>
              </a:ext>
            </a:extLst>
          </p:cNvPr>
          <p:cNvSpPr txBox="1"/>
          <p:nvPr/>
        </p:nvSpPr>
        <p:spPr>
          <a:xfrm>
            <a:off x="4790873" y="3180782"/>
            <a:ext cx="4171721" cy="471539"/>
          </a:xfrm>
          <a:prstGeom prst="rect">
            <a:avLst/>
          </a:prstGeom>
          <a:noFill/>
        </p:spPr>
        <p:txBody>
          <a:bodyPr wrap="square" lIns="91440" tIns="45720" rIns="91440" bIns="45720" anchor="t">
            <a:spAutoFit/>
          </a:bodyPr>
          <a:lstStyle/>
          <a:p>
            <a:pPr marL="0" indent="0" algn="l">
              <a:lnSpc>
                <a:spcPts val="2878"/>
              </a:lnSpc>
              <a:buNone/>
            </a:pPr>
            <a:r>
              <a:rPr lang="en-US" sz="3200" b="1" dirty="0">
                <a:solidFill>
                  <a:schemeClr val="accent5">
                    <a:lumMod val="40000"/>
                    <a:lumOff val="60000"/>
                  </a:schemeClr>
                </a:solidFill>
                <a:latin typeface="+mj-lt"/>
                <a:ea typeface="Alexandria"/>
                <a:cs typeface="Alexandria" pitchFamily="34" charset="-120"/>
              </a:rPr>
              <a:t>Feature </a:t>
            </a:r>
            <a:r>
              <a:rPr lang="en-US" sz="2800" b="1" dirty="0">
                <a:solidFill>
                  <a:schemeClr val="accent5">
                    <a:lumMod val="40000"/>
                    <a:lumOff val="60000"/>
                  </a:schemeClr>
                </a:solidFill>
                <a:latin typeface="+mj-lt"/>
                <a:ea typeface="Alexandria"/>
                <a:cs typeface="Alexandria" pitchFamily="34" charset="-120"/>
              </a:rPr>
              <a:t>Learning</a:t>
            </a:r>
            <a:endParaRPr lang="en-US" sz="2800">
              <a:solidFill>
                <a:schemeClr val="accent5">
                  <a:lumMod val="40000"/>
                  <a:lumOff val="60000"/>
                </a:schemeClr>
              </a:solidFill>
              <a:latin typeface="+mj-lt"/>
              <a:ea typeface="Alexandria"/>
            </a:endParaRPr>
          </a:p>
        </p:txBody>
      </p:sp>
      <p:sp>
        <p:nvSpPr>
          <p:cNvPr id="13" name="TextBox 12">
            <a:extLst>
              <a:ext uri="{FF2B5EF4-FFF2-40B4-BE49-F238E27FC236}">
                <a16:creationId xmlns:a16="http://schemas.microsoft.com/office/drawing/2014/main" id="{D535E2AF-3401-C1F2-6080-9C086F06943C}"/>
              </a:ext>
            </a:extLst>
          </p:cNvPr>
          <p:cNvSpPr txBox="1"/>
          <p:nvPr/>
        </p:nvSpPr>
        <p:spPr>
          <a:xfrm>
            <a:off x="4575588" y="5532626"/>
            <a:ext cx="3829381" cy="836126"/>
          </a:xfrm>
          <a:prstGeom prst="rect">
            <a:avLst/>
          </a:prstGeom>
          <a:noFill/>
        </p:spPr>
        <p:txBody>
          <a:bodyPr wrap="square" lIns="91440" tIns="45720" rIns="91440" bIns="45720" anchor="t">
            <a:spAutoFit/>
          </a:bodyPr>
          <a:lstStyle/>
          <a:p>
            <a:pPr marL="0" indent="0" algn="ctr">
              <a:lnSpc>
                <a:spcPts val="2878"/>
              </a:lnSpc>
              <a:buNone/>
            </a:pPr>
            <a:r>
              <a:rPr lang="en-US" sz="2800" b="1" dirty="0">
                <a:solidFill>
                  <a:schemeClr val="accent5">
                    <a:lumMod val="40000"/>
                    <a:lumOff val="60000"/>
                  </a:schemeClr>
                </a:solidFill>
                <a:latin typeface="+mj-lt"/>
                <a:ea typeface="Alexandria"/>
                <a:cs typeface="Alexandria" pitchFamily="34" charset="-120"/>
              </a:rPr>
              <a:t>Hierarchical Representation</a:t>
            </a:r>
            <a:endParaRPr lang="en-US" sz="2800">
              <a:solidFill>
                <a:schemeClr val="accent5">
                  <a:lumMod val="40000"/>
                  <a:lumOff val="60000"/>
                </a:schemeClr>
              </a:solidFill>
              <a:latin typeface="+mj-lt"/>
              <a:ea typeface="Alexand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What is Deep learning?</a:t>
            </a:r>
            <a:endParaRPr lang="en-US" dirty="0"/>
          </a:p>
        </p:txBody>
      </p:sp>
      <p:sp>
        <p:nvSpPr>
          <p:cNvPr id="2" name="Content Placeholder 1"/>
          <p:cNvSpPr>
            <a:spLocks noGrp="1"/>
          </p:cNvSpPr>
          <p:nvPr>
            <p:ph idx="1"/>
          </p:nvPr>
        </p:nvSpPr>
        <p:spPr/>
        <p:txBody>
          <a:bodyPr/>
          <a:lstStyle/>
          <a:p>
            <a:r>
              <a:rPr lang="en-US" dirty="0"/>
              <a:t>The term "deep" in deep learning refers to the use of multiple layers in the neural network architecture. These deep neural networks, also known as deep models, consist of interconnected layers of artificial neurons or nodes. Each layer receives input data, performs computations, and passes the output to the next layer, gradually extracting higher-level features from the input data as it progresses through the network. The final layer produces the model's output or prediction.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96711-C793-99E0-40FD-9EB714881F5D}"/>
              </a:ext>
            </a:extLst>
          </p:cNvPr>
          <p:cNvSpPr>
            <a:spLocks noGrp="1"/>
          </p:cNvSpPr>
          <p:nvPr>
            <p:ph type="title"/>
          </p:nvPr>
        </p:nvSpPr>
        <p:spPr>
          <a:xfrm>
            <a:off x="685347" y="5528"/>
            <a:ext cx="7765321" cy="1326321"/>
          </a:xfrm>
        </p:spPr>
        <p:txBody>
          <a:bodyPr/>
          <a:lstStyle/>
          <a:p>
            <a:r>
              <a:rPr lang="en-US" dirty="0"/>
              <a:t>Why deep learning</a:t>
            </a:r>
          </a:p>
        </p:txBody>
      </p:sp>
      <p:sp>
        <p:nvSpPr>
          <p:cNvPr id="3" name="Content Placeholder 2">
            <a:extLst>
              <a:ext uri="{FF2B5EF4-FFF2-40B4-BE49-F238E27FC236}">
                <a16:creationId xmlns:a16="http://schemas.microsoft.com/office/drawing/2014/main" id="{939C6B0A-118D-298E-BF03-4C1CBDC4026A}"/>
              </a:ext>
            </a:extLst>
          </p:cNvPr>
          <p:cNvSpPr>
            <a:spLocks noGrp="1"/>
          </p:cNvSpPr>
          <p:nvPr>
            <p:ph idx="1"/>
          </p:nvPr>
        </p:nvSpPr>
        <p:spPr>
          <a:xfrm>
            <a:off x="483989" y="1326168"/>
            <a:ext cx="7966679" cy="5246772"/>
          </a:xfrm>
        </p:spPr>
        <p:txBody>
          <a:bodyPr vert="horz" lIns="91440" tIns="45720" rIns="91440" bIns="45720" rtlCol="0" anchor="t">
            <a:normAutofit fontScale="92500" lnSpcReduction="10000"/>
          </a:bodyPr>
          <a:lstStyle/>
          <a:p>
            <a:r>
              <a:rPr lang="en-US" b="1" dirty="0">
                <a:ea typeface="+mn-lt"/>
                <a:cs typeface="+mn-lt"/>
              </a:rPr>
              <a:t>Automatic Feature Extraction</a:t>
            </a:r>
            <a:r>
              <a:rPr lang="en-US" dirty="0">
                <a:ea typeface="+mn-lt"/>
                <a:cs typeface="+mn-lt"/>
              </a:rPr>
              <a:t>: Deep learning models, especially CNNs, automatically learn and extract relevant features from ELA images without manual intervention.</a:t>
            </a:r>
            <a:endParaRPr lang="en-US" dirty="0"/>
          </a:p>
          <a:p>
            <a:r>
              <a:rPr lang="en-US" b="1" dirty="0">
                <a:ea typeface="+mn-lt"/>
                <a:cs typeface="+mn-lt"/>
              </a:rPr>
              <a:t>High Accuracy</a:t>
            </a:r>
            <a:r>
              <a:rPr lang="en-US" dirty="0">
                <a:ea typeface="+mn-lt"/>
                <a:cs typeface="+mn-lt"/>
              </a:rPr>
              <a:t>: These models have demonstrated superior accuracy in identifying complex patterns and subtle anomalies indicative of forgeries.</a:t>
            </a:r>
            <a:endParaRPr lang="en-US" dirty="0"/>
          </a:p>
          <a:p>
            <a:r>
              <a:rPr lang="en-US" b="1" dirty="0">
                <a:ea typeface="+mn-lt"/>
                <a:cs typeface="+mn-lt"/>
              </a:rPr>
              <a:t>Scalability</a:t>
            </a:r>
            <a:r>
              <a:rPr lang="en-US" dirty="0">
                <a:ea typeface="+mn-lt"/>
                <a:cs typeface="+mn-lt"/>
              </a:rPr>
              <a:t>: Deep learning can efficiently process large volumes of images, making it scalable for real-world applications.</a:t>
            </a:r>
            <a:endParaRPr lang="en-US" dirty="0"/>
          </a:p>
          <a:p>
            <a:r>
              <a:rPr lang="en-US" b="1" dirty="0">
                <a:ea typeface="+mn-lt"/>
                <a:cs typeface="+mn-lt"/>
              </a:rPr>
              <a:t>Consistency and Robustness</a:t>
            </a:r>
            <a:r>
              <a:rPr lang="en-US" dirty="0">
                <a:ea typeface="+mn-lt"/>
                <a:cs typeface="+mn-lt"/>
              </a:rPr>
              <a:t>: They provide consistent results and are robust to various types of image manipulations and quality variations.</a:t>
            </a:r>
            <a:endParaRPr lang="en-US" dirty="0"/>
          </a:p>
          <a:p>
            <a:r>
              <a:rPr lang="en-US" b="1" dirty="0">
                <a:ea typeface="+mn-lt"/>
                <a:cs typeface="+mn-lt"/>
              </a:rPr>
              <a:t>Real-Time Processing</a:t>
            </a:r>
            <a:r>
              <a:rPr lang="en-US" dirty="0">
                <a:ea typeface="+mn-lt"/>
                <a:cs typeface="+mn-lt"/>
              </a:rPr>
              <a:t>: Optimized deep learning models can analyze images in real-time, offering immediate feedback on authenticity.</a:t>
            </a:r>
            <a:endParaRPr lang="en-US" dirty="0"/>
          </a:p>
          <a:p>
            <a:endParaRPr lang="en-US" dirty="0"/>
          </a:p>
        </p:txBody>
      </p:sp>
    </p:spTree>
    <p:extLst>
      <p:ext uri="{BB962C8B-B14F-4D97-AF65-F5344CB8AC3E}">
        <p14:creationId xmlns:p14="http://schemas.microsoft.com/office/powerpoint/2010/main" val="149759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520" y="476672"/>
            <a:ext cx="8064896" cy="720080"/>
          </a:xfrm>
        </p:spPr>
        <p:txBody>
          <a:bodyPr>
            <a:normAutofit fontScale="90000"/>
          </a:bodyPr>
          <a:lstStyle/>
          <a:p>
            <a:br>
              <a:rPr lang="en-US" sz="3600" b="1" dirty="0"/>
            </a:br>
            <a:br>
              <a:rPr lang="en-US" sz="3600" b="1" dirty="0"/>
            </a:br>
            <a:r>
              <a:rPr lang="en-US" sz="3600" b="1" dirty="0"/>
              <a:t>Methodology</a:t>
            </a:r>
            <a:br>
              <a:rPr lang="en-US" sz="3600" b="1" dirty="0"/>
            </a:br>
            <a:br>
              <a:rPr lang="en-US" b="1" dirty="0"/>
            </a:br>
            <a:endParaRPr lang="en-US" dirty="0"/>
          </a:p>
        </p:txBody>
      </p:sp>
      <p:sp>
        <p:nvSpPr>
          <p:cNvPr id="2" name="Content Placeholder 1"/>
          <p:cNvSpPr>
            <a:spLocks noGrp="1"/>
          </p:cNvSpPr>
          <p:nvPr>
            <p:ph idx="1"/>
          </p:nvPr>
        </p:nvSpPr>
        <p:spPr>
          <a:xfrm>
            <a:off x="483022" y="1196752"/>
            <a:ext cx="8352927" cy="5093940"/>
          </a:xfrm>
        </p:spPr>
        <p:txBody>
          <a:bodyPr>
            <a:normAutofit/>
          </a:bodyPr>
          <a:lstStyle/>
          <a:p>
            <a:pPr>
              <a:buNone/>
            </a:pPr>
            <a:endParaRPr lang="en-IN" sz="1800" dirty="0"/>
          </a:p>
          <a:p>
            <a:pPr>
              <a:buNone/>
            </a:pPr>
            <a:endParaRPr lang="en-US" sz="1800" dirty="0"/>
          </a:p>
        </p:txBody>
      </p:sp>
      <p:sp>
        <p:nvSpPr>
          <p:cNvPr id="14" name="Shape 3">
            <a:extLst>
              <a:ext uri="{FF2B5EF4-FFF2-40B4-BE49-F238E27FC236}">
                <a16:creationId xmlns:a16="http://schemas.microsoft.com/office/drawing/2014/main" id="{E7A5053B-FF58-503C-4607-046F49B6BB76}"/>
              </a:ext>
            </a:extLst>
          </p:cNvPr>
          <p:cNvSpPr/>
          <p:nvPr/>
        </p:nvSpPr>
        <p:spPr>
          <a:xfrm>
            <a:off x="1187624" y="2050024"/>
            <a:ext cx="6943725" cy="27756"/>
          </a:xfrm>
          <a:prstGeom prst="roundRect">
            <a:avLst>
              <a:gd name="adj" fmla="val 225151"/>
            </a:avLst>
          </a:prstGeom>
          <a:solidFill>
            <a:srgbClr val="BBC2DC"/>
          </a:solidFill>
          <a:ln/>
        </p:spPr>
      </p:sp>
      <p:sp>
        <p:nvSpPr>
          <p:cNvPr id="15" name="Shape 4">
            <a:extLst>
              <a:ext uri="{FF2B5EF4-FFF2-40B4-BE49-F238E27FC236}">
                <a16:creationId xmlns:a16="http://schemas.microsoft.com/office/drawing/2014/main" id="{C458ABCC-2512-9455-63F9-07D670B677EB}"/>
              </a:ext>
            </a:extLst>
          </p:cNvPr>
          <p:cNvSpPr/>
          <p:nvPr/>
        </p:nvSpPr>
        <p:spPr>
          <a:xfrm>
            <a:off x="1989621" y="2049987"/>
            <a:ext cx="27756" cy="485998"/>
          </a:xfrm>
          <a:prstGeom prst="roundRect">
            <a:avLst>
              <a:gd name="adj" fmla="val 225151"/>
            </a:avLst>
          </a:prstGeom>
          <a:solidFill>
            <a:srgbClr val="BBC2DC"/>
          </a:solidFill>
          <a:ln/>
        </p:spPr>
      </p:sp>
      <p:sp>
        <p:nvSpPr>
          <p:cNvPr id="19" name="Shape 5">
            <a:extLst>
              <a:ext uri="{FF2B5EF4-FFF2-40B4-BE49-F238E27FC236}">
                <a16:creationId xmlns:a16="http://schemas.microsoft.com/office/drawing/2014/main" id="{239753FC-D119-E2A9-D079-CC5F82329B2B}"/>
              </a:ext>
            </a:extLst>
          </p:cNvPr>
          <p:cNvSpPr/>
          <p:nvPr/>
        </p:nvSpPr>
        <p:spPr>
          <a:xfrm>
            <a:off x="1847305" y="1893792"/>
            <a:ext cx="312464" cy="312464"/>
          </a:xfrm>
          <a:prstGeom prst="roundRect">
            <a:avLst>
              <a:gd name="adj" fmla="val 20000"/>
            </a:avLst>
          </a:prstGeom>
          <a:solidFill>
            <a:srgbClr val="D5DCF6"/>
          </a:solidFill>
          <a:ln w="7620">
            <a:solidFill>
              <a:srgbClr val="BBC2DC"/>
            </a:solidFill>
            <a:prstDash val="solid"/>
          </a:ln>
        </p:spPr>
        <p:txBody>
          <a:bodyPr/>
          <a:lstStyle/>
          <a:p>
            <a:r>
              <a:rPr lang="en-IN" dirty="0"/>
              <a:t>1</a:t>
            </a:r>
          </a:p>
        </p:txBody>
      </p:sp>
      <p:sp>
        <p:nvSpPr>
          <p:cNvPr id="20" name="Text 6">
            <a:extLst>
              <a:ext uri="{FF2B5EF4-FFF2-40B4-BE49-F238E27FC236}">
                <a16:creationId xmlns:a16="http://schemas.microsoft.com/office/drawing/2014/main" id="{76BD8F48-A3A1-F830-82AD-80822924DA20}"/>
              </a:ext>
            </a:extLst>
          </p:cNvPr>
          <p:cNvSpPr/>
          <p:nvPr/>
        </p:nvSpPr>
        <p:spPr>
          <a:xfrm>
            <a:off x="1872928" y="2555937"/>
            <a:ext cx="86171" cy="274067"/>
          </a:xfrm>
          <a:prstGeom prst="rect">
            <a:avLst/>
          </a:prstGeom>
          <a:noFill/>
          <a:ln/>
        </p:spPr>
        <p:txBody>
          <a:bodyPr wrap="none" rtlCol="0" anchor="t"/>
          <a:lstStyle/>
          <a:p>
            <a:pPr algn="ctr">
              <a:lnSpc>
                <a:spcPts val="2158"/>
              </a:lnSpc>
            </a:pPr>
            <a:endParaRPr lang="en-US" sz="1727" dirty="0">
              <a:solidFill>
                <a:schemeClr val="bg1"/>
              </a:solidFill>
            </a:endParaRPr>
          </a:p>
        </p:txBody>
      </p:sp>
      <p:sp>
        <p:nvSpPr>
          <p:cNvPr id="24" name="Shape 9">
            <a:extLst>
              <a:ext uri="{FF2B5EF4-FFF2-40B4-BE49-F238E27FC236}">
                <a16:creationId xmlns:a16="http://schemas.microsoft.com/office/drawing/2014/main" id="{649289E6-5C03-2263-3F98-66F3CAB8F77C}"/>
              </a:ext>
            </a:extLst>
          </p:cNvPr>
          <p:cNvSpPr/>
          <p:nvPr/>
        </p:nvSpPr>
        <p:spPr>
          <a:xfrm>
            <a:off x="3760229" y="2049987"/>
            <a:ext cx="27756" cy="485998"/>
          </a:xfrm>
          <a:prstGeom prst="roundRect">
            <a:avLst>
              <a:gd name="adj" fmla="val 225151"/>
            </a:avLst>
          </a:prstGeom>
          <a:solidFill>
            <a:srgbClr val="BBC2DC"/>
          </a:solidFill>
          <a:ln/>
        </p:spPr>
      </p:sp>
      <p:sp>
        <p:nvSpPr>
          <p:cNvPr id="25" name="Shape 10">
            <a:extLst>
              <a:ext uri="{FF2B5EF4-FFF2-40B4-BE49-F238E27FC236}">
                <a16:creationId xmlns:a16="http://schemas.microsoft.com/office/drawing/2014/main" id="{FC63B4D7-E023-7F9B-0FFF-A50A5791A9FD}"/>
              </a:ext>
            </a:extLst>
          </p:cNvPr>
          <p:cNvSpPr/>
          <p:nvPr/>
        </p:nvSpPr>
        <p:spPr>
          <a:xfrm>
            <a:off x="3617913" y="1893792"/>
            <a:ext cx="312464" cy="312464"/>
          </a:xfrm>
          <a:prstGeom prst="roundRect">
            <a:avLst>
              <a:gd name="adj" fmla="val 20000"/>
            </a:avLst>
          </a:prstGeom>
          <a:solidFill>
            <a:srgbClr val="D5DCF6"/>
          </a:solidFill>
          <a:ln w="7620">
            <a:solidFill>
              <a:srgbClr val="BBC2DC"/>
            </a:solidFill>
            <a:prstDash val="solid"/>
          </a:ln>
        </p:spPr>
        <p:txBody>
          <a:bodyPr/>
          <a:lstStyle/>
          <a:p>
            <a:r>
              <a:rPr lang="en-IN" dirty="0"/>
              <a:t>2</a:t>
            </a:r>
          </a:p>
        </p:txBody>
      </p:sp>
      <p:sp>
        <p:nvSpPr>
          <p:cNvPr id="26" name="Text 11">
            <a:extLst>
              <a:ext uri="{FF2B5EF4-FFF2-40B4-BE49-F238E27FC236}">
                <a16:creationId xmlns:a16="http://schemas.microsoft.com/office/drawing/2014/main" id="{3F00364E-C759-7849-2FA2-98FC9D27FC98}"/>
              </a:ext>
            </a:extLst>
          </p:cNvPr>
          <p:cNvSpPr/>
          <p:nvPr/>
        </p:nvSpPr>
        <p:spPr>
          <a:xfrm>
            <a:off x="3621212" y="2555937"/>
            <a:ext cx="130894" cy="274067"/>
          </a:xfrm>
          <a:prstGeom prst="rect">
            <a:avLst/>
          </a:prstGeom>
          <a:noFill/>
          <a:ln/>
        </p:spPr>
        <p:txBody>
          <a:bodyPr wrap="none" rtlCol="0" anchor="t"/>
          <a:lstStyle/>
          <a:p>
            <a:pPr algn="ctr">
              <a:lnSpc>
                <a:spcPts val="2158"/>
              </a:lnSpc>
            </a:pPr>
            <a:endParaRPr lang="en-US" sz="1727" dirty="0">
              <a:solidFill>
                <a:schemeClr val="bg1"/>
              </a:solidFill>
            </a:endParaRPr>
          </a:p>
        </p:txBody>
      </p:sp>
      <p:sp>
        <p:nvSpPr>
          <p:cNvPr id="27" name="Shape 14">
            <a:extLst>
              <a:ext uri="{FF2B5EF4-FFF2-40B4-BE49-F238E27FC236}">
                <a16:creationId xmlns:a16="http://schemas.microsoft.com/office/drawing/2014/main" id="{F80FAC7D-2E5D-3C46-2976-55DA57E58ECA}"/>
              </a:ext>
            </a:extLst>
          </p:cNvPr>
          <p:cNvSpPr/>
          <p:nvPr/>
        </p:nvSpPr>
        <p:spPr>
          <a:xfrm>
            <a:off x="5530912" y="2049987"/>
            <a:ext cx="27756" cy="485998"/>
          </a:xfrm>
          <a:prstGeom prst="roundRect">
            <a:avLst>
              <a:gd name="adj" fmla="val 225151"/>
            </a:avLst>
          </a:prstGeom>
          <a:solidFill>
            <a:srgbClr val="BBC2DC"/>
          </a:solidFill>
          <a:ln/>
        </p:spPr>
      </p:sp>
      <p:sp>
        <p:nvSpPr>
          <p:cNvPr id="28" name="Shape 15">
            <a:extLst>
              <a:ext uri="{FF2B5EF4-FFF2-40B4-BE49-F238E27FC236}">
                <a16:creationId xmlns:a16="http://schemas.microsoft.com/office/drawing/2014/main" id="{A0FE3070-F3D6-9AC8-0547-DA5FF39EB7A8}"/>
              </a:ext>
            </a:extLst>
          </p:cNvPr>
          <p:cNvSpPr/>
          <p:nvPr/>
        </p:nvSpPr>
        <p:spPr>
          <a:xfrm>
            <a:off x="5388595" y="1893792"/>
            <a:ext cx="312464" cy="312464"/>
          </a:xfrm>
          <a:prstGeom prst="roundRect">
            <a:avLst>
              <a:gd name="adj" fmla="val 20000"/>
            </a:avLst>
          </a:prstGeom>
          <a:solidFill>
            <a:srgbClr val="D5DCF6"/>
          </a:solidFill>
          <a:ln w="7620">
            <a:solidFill>
              <a:srgbClr val="BBC2DC"/>
            </a:solidFill>
            <a:prstDash val="solid"/>
          </a:ln>
        </p:spPr>
        <p:txBody>
          <a:bodyPr/>
          <a:lstStyle/>
          <a:p>
            <a:r>
              <a:rPr lang="en-IN" dirty="0"/>
              <a:t>3</a:t>
            </a:r>
          </a:p>
        </p:txBody>
      </p:sp>
      <p:sp>
        <p:nvSpPr>
          <p:cNvPr id="29" name="Text 16">
            <a:extLst>
              <a:ext uri="{FF2B5EF4-FFF2-40B4-BE49-F238E27FC236}">
                <a16:creationId xmlns:a16="http://schemas.microsoft.com/office/drawing/2014/main" id="{0DA03D9A-6D1E-7293-7974-090A2F6A3602}"/>
              </a:ext>
            </a:extLst>
          </p:cNvPr>
          <p:cNvSpPr/>
          <p:nvPr/>
        </p:nvSpPr>
        <p:spPr>
          <a:xfrm>
            <a:off x="5391745" y="2555937"/>
            <a:ext cx="131118" cy="274067"/>
          </a:xfrm>
          <a:prstGeom prst="rect">
            <a:avLst/>
          </a:prstGeom>
          <a:noFill/>
          <a:ln/>
        </p:spPr>
        <p:txBody>
          <a:bodyPr wrap="none" rtlCol="0" anchor="t"/>
          <a:lstStyle/>
          <a:p>
            <a:pPr algn="ctr">
              <a:lnSpc>
                <a:spcPts val="2158"/>
              </a:lnSpc>
            </a:pPr>
            <a:endParaRPr lang="en-US" sz="1727" dirty="0">
              <a:solidFill>
                <a:schemeClr val="bg1"/>
              </a:solidFill>
            </a:endParaRPr>
          </a:p>
        </p:txBody>
      </p:sp>
      <p:sp>
        <p:nvSpPr>
          <p:cNvPr id="30" name="Shape 19">
            <a:extLst>
              <a:ext uri="{FF2B5EF4-FFF2-40B4-BE49-F238E27FC236}">
                <a16:creationId xmlns:a16="http://schemas.microsoft.com/office/drawing/2014/main" id="{88EF78ED-2EBC-9B4D-CF37-79C43812B2DA}"/>
              </a:ext>
            </a:extLst>
          </p:cNvPr>
          <p:cNvSpPr/>
          <p:nvPr/>
        </p:nvSpPr>
        <p:spPr>
          <a:xfrm>
            <a:off x="7301521" y="2049987"/>
            <a:ext cx="27756" cy="485998"/>
          </a:xfrm>
          <a:prstGeom prst="roundRect">
            <a:avLst>
              <a:gd name="adj" fmla="val 225151"/>
            </a:avLst>
          </a:prstGeom>
          <a:solidFill>
            <a:srgbClr val="BBC2DC"/>
          </a:solidFill>
          <a:ln/>
        </p:spPr>
      </p:sp>
      <p:sp>
        <p:nvSpPr>
          <p:cNvPr id="31" name="Shape 20">
            <a:extLst>
              <a:ext uri="{FF2B5EF4-FFF2-40B4-BE49-F238E27FC236}">
                <a16:creationId xmlns:a16="http://schemas.microsoft.com/office/drawing/2014/main" id="{A79AFDB8-E3BD-D11C-B60A-E186DC2D89B3}"/>
              </a:ext>
            </a:extLst>
          </p:cNvPr>
          <p:cNvSpPr/>
          <p:nvPr/>
        </p:nvSpPr>
        <p:spPr>
          <a:xfrm>
            <a:off x="7179766" y="1893792"/>
            <a:ext cx="312464" cy="312464"/>
          </a:xfrm>
          <a:prstGeom prst="roundRect">
            <a:avLst>
              <a:gd name="adj" fmla="val 20000"/>
            </a:avLst>
          </a:prstGeom>
          <a:solidFill>
            <a:srgbClr val="D5DCF6"/>
          </a:solidFill>
          <a:ln w="7620">
            <a:solidFill>
              <a:srgbClr val="BBC2DC"/>
            </a:solidFill>
            <a:prstDash val="solid"/>
          </a:ln>
        </p:spPr>
        <p:txBody>
          <a:bodyPr/>
          <a:lstStyle/>
          <a:p>
            <a:r>
              <a:rPr lang="en-IN" dirty="0">
                <a:solidFill>
                  <a:schemeClr val="bg1"/>
                </a:solidFill>
              </a:rPr>
              <a:t>4</a:t>
            </a:r>
          </a:p>
        </p:txBody>
      </p:sp>
      <p:sp>
        <p:nvSpPr>
          <p:cNvPr id="32" name="Text 21">
            <a:extLst>
              <a:ext uri="{FF2B5EF4-FFF2-40B4-BE49-F238E27FC236}">
                <a16:creationId xmlns:a16="http://schemas.microsoft.com/office/drawing/2014/main" id="{35DA4F9E-8F29-F369-B3A3-77BF87FA2C78}"/>
              </a:ext>
            </a:extLst>
          </p:cNvPr>
          <p:cNvSpPr/>
          <p:nvPr/>
        </p:nvSpPr>
        <p:spPr>
          <a:xfrm>
            <a:off x="7161832" y="2555937"/>
            <a:ext cx="132234" cy="274067"/>
          </a:xfrm>
          <a:prstGeom prst="rect">
            <a:avLst/>
          </a:prstGeom>
          <a:noFill/>
          <a:ln/>
        </p:spPr>
        <p:txBody>
          <a:bodyPr wrap="none" rtlCol="0" anchor="t"/>
          <a:lstStyle/>
          <a:p>
            <a:pPr algn="ctr">
              <a:lnSpc>
                <a:spcPts val="2158"/>
              </a:lnSpc>
            </a:pPr>
            <a:endParaRPr lang="en-US" sz="1727" dirty="0">
              <a:solidFill>
                <a:schemeClr val="bg1"/>
              </a:solidFill>
            </a:endParaRPr>
          </a:p>
        </p:txBody>
      </p:sp>
      <p:sp>
        <p:nvSpPr>
          <p:cNvPr id="35" name="TextBox 34">
            <a:extLst>
              <a:ext uri="{FF2B5EF4-FFF2-40B4-BE49-F238E27FC236}">
                <a16:creationId xmlns:a16="http://schemas.microsoft.com/office/drawing/2014/main" id="{06518097-4040-4966-7EED-1FE5A035D14F}"/>
              </a:ext>
            </a:extLst>
          </p:cNvPr>
          <p:cNvSpPr txBox="1"/>
          <p:nvPr/>
        </p:nvSpPr>
        <p:spPr>
          <a:xfrm>
            <a:off x="905638" y="2589956"/>
            <a:ext cx="2033965" cy="805862"/>
          </a:xfrm>
          <a:prstGeom prst="rect">
            <a:avLst/>
          </a:prstGeom>
          <a:noFill/>
        </p:spPr>
        <p:txBody>
          <a:bodyPr wrap="square" lIns="91440" tIns="45720" rIns="91440" bIns="45720" anchor="t">
            <a:spAutoFit/>
          </a:bodyPr>
          <a:lstStyle/>
          <a:p>
            <a:pPr marL="0" indent="0" algn="ctr">
              <a:lnSpc>
                <a:spcPts val="2878"/>
              </a:lnSpc>
              <a:buNone/>
            </a:pPr>
            <a:r>
              <a:rPr lang="en-US" sz="2000" b="1" dirty="0">
                <a:solidFill>
                  <a:srgbClr val="FFFF00"/>
                </a:solidFill>
                <a:latin typeface="+mj-lt"/>
                <a:ea typeface="Alexandria"/>
                <a:cs typeface="Alexandria" pitchFamily="34" charset="-120"/>
              </a:rPr>
              <a:t>Image</a:t>
            </a:r>
            <a:r>
              <a:rPr lang="en-US" sz="2000" b="1" dirty="0">
                <a:solidFill>
                  <a:srgbClr val="FFFF00"/>
                </a:solidFill>
                <a:latin typeface="Alexandria"/>
                <a:ea typeface="Alexandria"/>
                <a:cs typeface="Alexandria" pitchFamily="34" charset="-120"/>
              </a:rPr>
              <a:t> </a:t>
            </a:r>
            <a:r>
              <a:rPr lang="en-US" sz="2000" b="1" dirty="0">
                <a:solidFill>
                  <a:srgbClr val="FFFF00"/>
                </a:solidFill>
                <a:latin typeface="+mj-lt"/>
                <a:ea typeface="Alexandria"/>
                <a:cs typeface="Alexandria" pitchFamily="34" charset="-120"/>
              </a:rPr>
              <a:t>Acquisition</a:t>
            </a:r>
            <a:endParaRPr lang="en-US" sz="2000">
              <a:solidFill>
                <a:srgbClr val="FFFF00"/>
              </a:solidFill>
              <a:latin typeface="+mj-lt"/>
              <a:ea typeface="Alexandria"/>
            </a:endParaRPr>
          </a:p>
        </p:txBody>
      </p:sp>
      <p:sp>
        <p:nvSpPr>
          <p:cNvPr id="37" name="TextBox 36">
            <a:extLst>
              <a:ext uri="{FF2B5EF4-FFF2-40B4-BE49-F238E27FC236}">
                <a16:creationId xmlns:a16="http://schemas.microsoft.com/office/drawing/2014/main" id="{65670257-BFD7-D676-D2B9-F982048D5376}"/>
              </a:ext>
            </a:extLst>
          </p:cNvPr>
          <p:cNvSpPr txBox="1"/>
          <p:nvPr/>
        </p:nvSpPr>
        <p:spPr>
          <a:xfrm>
            <a:off x="2800144" y="2599166"/>
            <a:ext cx="2072706" cy="433965"/>
          </a:xfrm>
          <a:prstGeom prst="rect">
            <a:avLst/>
          </a:prstGeom>
          <a:noFill/>
        </p:spPr>
        <p:txBody>
          <a:bodyPr wrap="square" lIns="91440" tIns="45720" rIns="91440" bIns="45720" anchor="t">
            <a:spAutoFit/>
          </a:bodyPr>
          <a:lstStyle/>
          <a:p>
            <a:pPr marL="0" indent="0" algn="ctr">
              <a:lnSpc>
                <a:spcPts val="2878"/>
              </a:lnSpc>
              <a:buNone/>
            </a:pPr>
            <a:r>
              <a:rPr lang="en-US" sz="2000" b="1" dirty="0">
                <a:solidFill>
                  <a:srgbClr val="FFFF00"/>
                </a:solidFill>
                <a:latin typeface="+mj-lt"/>
                <a:ea typeface="Alexandria"/>
              </a:rPr>
              <a:t>Preprocessing</a:t>
            </a:r>
            <a:endParaRPr lang="en-US" sz="2000">
              <a:solidFill>
                <a:srgbClr val="FFFF00"/>
              </a:solidFill>
              <a:latin typeface="+mj-lt"/>
              <a:ea typeface="Alexandria"/>
            </a:endParaRPr>
          </a:p>
        </p:txBody>
      </p:sp>
      <p:sp>
        <p:nvSpPr>
          <p:cNvPr id="39" name="TextBox 38">
            <a:extLst>
              <a:ext uri="{FF2B5EF4-FFF2-40B4-BE49-F238E27FC236}">
                <a16:creationId xmlns:a16="http://schemas.microsoft.com/office/drawing/2014/main" id="{4E861FF8-3727-03B2-485E-0520A8175728}"/>
              </a:ext>
            </a:extLst>
          </p:cNvPr>
          <p:cNvSpPr txBox="1"/>
          <p:nvPr/>
        </p:nvSpPr>
        <p:spPr>
          <a:xfrm>
            <a:off x="4522299" y="2603304"/>
            <a:ext cx="2044981" cy="805862"/>
          </a:xfrm>
          <a:prstGeom prst="rect">
            <a:avLst/>
          </a:prstGeom>
          <a:noFill/>
        </p:spPr>
        <p:txBody>
          <a:bodyPr wrap="square" lIns="91440" tIns="45720" rIns="91440" bIns="45720" anchor="t">
            <a:spAutoFit/>
          </a:bodyPr>
          <a:lstStyle/>
          <a:p>
            <a:pPr marL="0" indent="0" algn="ctr">
              <a:lnSpc>
                <a:spcPts val="2878"/>
              </a:lnSpc>
              <a:buNone/>
            </a:pPr>
            <a:r>
              <a:rPr lang="en-US" sz="2000" b="1" dirty="0">
                <a:solidFill>
                  <a:srgbClr val="FFFF00"/>
                </a:solidFill>
                <a:latin typeface="+mj-lt"/>
                <a:ea typeface="Alexandria"/>
                <a:cs typeface="Alexandria" pitchFamily="34" charset="-120"/>
              </a:rPr>
              <a:t>Feature</a:t>
            </a:r>
            <a:r>
              <a:rPr lang="en-US" sz="2000" b="1" dirty="0">
                <a:solidFill>
                  <a:srgbClr val="3B3535"/>
                </a:solidFill>
                <a:latin typeface="Alexandria"/>
                <a:ea typeface="Alexandria"/>
                <a:cs typeface="Alexandria" pitchFamily="34" charset="-120"/>
              </a:rPr>
              <a:t> </a:t>
            </a:r>
            <a:r>
              <a:rPr lang="en-US" sz="2000" b="1" dirty="0">
                <a:solidFill>
                  <a:srgbClr val="FFFF00"/>
                </a:solidFill>
                <a:latin typeface="+mj-lt"/>
                <a:ea typeface="Alexandria"/>
                <a:cs typeface="Alexandria" pitchFamily="34" charset="-120"/>
              </a:rPr>
              <a:t>Extraction</a:t>
            </a:r>
            <a:endParaRPr lang="en-US" sz="2000">
              <a:solidFill>
                <a:srgbClr val="FFFF00"/>
              </a:solidFill>
              <a:latin typeface="+mj-lt"/>
              <a:ea typeface="Alexandria"/>
            </a:endParaRPr>
          </a:p>
        </p:txBody>
      </p:sp>
      <p:sp>
        <p:nvSpPr>
          <p:cNvPr id="41" name="TextBox 40">
            <a:extLst>
              <a:ext uri="{FF2B5EF4-FFF2-40B4-BE49-F238E27FC236}">
                <a16:creationId xmlns:a16="http://schemas.microsoft.com/office/drawing/2014/main" id="{0F858370-BEF7-DC6B-96B9-464FCB930717}"/>
              </a:ext>
            </a:extLst>
          </p:cNvPr>
          <p:cNvSpPr txBox="1"/>
          <p:nvPr/>
        </p:nvSpPr>
        <p:spPr>
          <a:xfrm>
            <a:off x="6351254" y="2606491"/>
            <a:ext cx="2123465" cy="433965"/>
          </a:xfrm>
          <a:prstGeom prst="rect">
            <a:avLst/>
          </a:prstGeom>
          <a:noFill/>
        </p:spPr>
        <p:txBody>
          <a:bodyPr wrap="square" lIns="91440" tIns="45720" rIns="91440" bIns="45720" anchor="t">
            <a:spAutoFit/>
          </a:bodyPr>
          <a:lstStyle/>
          <a:p>
            <a:pPr marL="0" indent="0" algn="ctr">
              <a:lnSpc>
                <a:spcPts val="2878"/>
              </a:lnSpc>
              <a:buNone/>
            </a:pPr>
            <a:r>
              <a:rPr lang="en-US" sz="2000" b="1" dirty="0">
                <a:solidFill>
                  <a:srgbClr val="FFFF00"/>
                </a:solidFill>
                <a:latin typeface="+mj-lt"/>
                <a:ea typeface="Alexandria"/>
                <a:cs typeface="Alexandria" pitchFamily="34" charset="-120"/>
              </a:rPr>
              <a:t>Classification</a:t>
            </a:r>
            <a:endParaRPr lang="en-US" sz="2000">
              <a:solidFill>
                <a:srgbClr val="FFFF00"/>
              </a:solidFill>
              <a:latin typeface="+mj-lt"/>
              <a:ea typeface="Alexandria"/>
            </a:endParaRPr>
          </a:p>
        </p:txBody>
      </p:sp>
      <p:sp>
        <p:nvSpPr>
          <p:cNvPr id="43" name="TextBox 42">
            <a:extLst>
              <a:ext uri="{FF2B5EF4-FFF2-40B4-BE49-F238E27FC236}">
                <a16:creationId xmlns:a16="http://schemas.microsoft.com/office/drawing/2014/main" id="{1755F91E-C23B-CD8C-05BE-DB589D7072C3}"/>
              </a:ext>
            </a:extLst>
          </p:cNvPr>
          <p:cNvSpPr txBox="1"/>
          <p:nvPr/>
        </p:nvSpPr>
        <p:spPr>
          <a:xfrm>
            <a:off x="939461" y="3743546"/>
            <a:ext cx="1863429" cy="2072747"/>
          </a:xfrm>
          <a:prstGeom prst="rect">
            <a:avLst/>
          </a:prstGeom>
          <a:noFill/>
        </p:spPr>
        <p:txBody>
          <a:bodyPr wrap="square" lIns="91440" tIns="45720" rIns="91440" bIns="45720" anchor="t">
            <a:spAutoFit/>
          </a:bodyPr>
          <a:lstStyle/>
          <a:p>
            <a:pPr marL="0" indent="0" algn="ctr">
              <a:lnSpc>
                <a:spcPts val="2624"/>
              </a:lnSpc>
              <a:buNone/>
            </a:pPr>
            <a:r>
              <a:rPr lang="en-US" sz="2000" dirty="0">
                <a:solidFill>
                  <a:schemeClr val="tx1"/>
                </a:solidFill>
                <a:latin typeface="+mj-lt"/>
                <a:ea typeface="Sora"/>
                <a:cs typeface="Sora" pitchFamily="34" charset="-120"/>
              </a:rPr>
              <a:t>The process of obtaining the image that needs to be analyzed for forgery.</a:t>
            </a:r>
            <a:endParaRPr lang="en-US" sz="2000">
              <a:solidFill>
                <a:schemeClr val="tx1"/>
              </a:solidFill>
              <a:latin typeface="+mj-lt"/>
              <a:ea typeface="Sora"/>
            </a:endParaRPr>
          </a:p>
        </p:txBody>
      </p:sp>
      <p:sp>
        <p:nvSpPr>
          <p:cNvPr id="45" name="TextBox 44">
            <a:extLst>
              <a:ext uri="{FF2B5EF4-FFF2-40B4-BE49-F238E27FC236}">
                <a16:creationId xmlns:a16="http://schemas.microsoft.com/office/drawing/2014/main" id="{6C22C51C-3FDD-7D86-AC20-6DDBB19F7585}"/>
              </a:ext>
            </a:extLst>
          </p:cNvPr>
          <p:cNvSpPr txBox="1"/>
          <p:nvPr/>
        </p:nvSpPr>
        <p:spPr>
          <a:xfrm>
            <a:off x="2951448" y="3573878"/>
            <a:ext cx="1619809" cy="2406172"/>
          </a:xfrm>
          <a:prstGeom prst="rect">
            <a:avLst/>
          </a:prstGeom>
          <a:noFill/>
        </p:spPr>
        <p:txBody>
          <a:bodyPr wrap="square" lIns="91440" tIns="45720" rIns="91440" bIns="45720" anchor="t">
            <a:spAutoFit/>
          </a:bodyPr>
          <a:lstStyle/>
          <a:p>
            <a:pPr algn="ctr">
              <a:lnSpc>
                <a:spcPts val="2624"/>
              </a:lnSpc>
            </a:pPr>
            <a:r>
              <a:rPr lang="en-US" sz="2000" dirty="0">
                <a:solidFill>
                  <a:schemeClr val="tx1"/>
                </a:solidFill>
                <a:latin typeface="+mj-lt"/>
                <a:ea typeface="Sora"/>
                <a:cs typeface="Sora" pitchFamily="34" charset="-120"/>
              </a:rPr>
              <a:t> Including resizing, noise reduction, and color space conversion.</a:t>
            </a:r>
            <a:endParaRPr lang="en-US" sz="2000">
              <a:solidFill>
                <a:schemeClr val="tx1"/>
              </a:solidFill>
              <a:latin typeface="+mj-lt"/>
              <a:ea typeface="Sora"/>
            </a:endParaRPr>
          </a:p>
        </p:txBody>
      </p:sp>
      <p:sp>
        <p:nvSpPr>
          <p:cNvPr id="47" name="TextBox 46">
            <a:extLst>
              <a:ext uri="{FF2B5EF4-FFF2-40B4-BE49-F238E27FC236}">
                <a16:creationId xmlns:a16="http://schemas.microsoft.com/office/drawing/2014/main" id="{B0DA2923-21A5-92A0-11EA-FF8B5A1AB70A}"/>
              </a:ext>
            </a:extLst>
          </p:cNvPr>
          <p:cNvSpPr txBox="1"/>
          <p:nvPr/>
        </p:nvSpPr>
        <p:spPr>
          <a:xfrm>
            <a:off x="4738774" y="3747057"/>
            <a:ext cx="1607965" cy="2072747"/>
          </a:xfrm>
          <a:prstGeom prst="rect">
            <a:avLst/>
          </a:prstGeom>
          <a:noFill/>
        </p:spPr>
        <p:txBody>
          <a:bodyPr wrap="square" lIns="91440" tIns="45720" rIns="91440" bIns="45720" anchor="t">
            <a:spAutoFit/>
          </a:bodyPr>
          <a:lstStyle/>
          <a:p>
            <a:pPr algn="ctr">
              <a:lnSpc>
                <a:spcPts val="2624"/>
              </a:lnSpc>
            </a:pPr>
            <a:r>
              <a:rPr lang="en-US" sz="2000" dirty="0">
                <a:solidFill>
                  <a:schemeClr val="tx1"/>
                </a:solidFill>
                <a:latin typeface="+mj-lt"/>
                <a:ea typeface="Sora"/>
                <a:cs typeface="Sora" pitchFamily="34" charset="-120"/>
              </a:rPr>
              <a:t>To distinguish between authentic and forged images.</a:t>
            </a:r>
            <a:endParaRPr lang="en-US" sz="2000">
              <a:solidFill>
                <a:schemeClr val="tx1"/>
              </a:solidFill>
              <a:latin typeface="+mj-lt"/>
              <a:ea typeface="Sora"/>
            </a:endParaRPr>
          </a:p>
        </p:txBody>
      </p:sp>
      <p:sp>
        <p:nvSpPr>
          <p:cNvPr id="49" name="TextBox 48">
            <a:extLst>
              <a:ext uri="{FF2B5EF4-FFF2-40B4-BE49-F238E27FC236}">
                <a16:creationId xmlns:a16="http://schemas.microsoft.com/office/drawing/2014/main" id="{AADBBB19-9A78-466D-E822-F13A266D1E57}"/>
              </a:ext>
            </a:extLst>
          </p:cNvPr>
          <p:cNvSpPr txBox="1"/>
          <p:nvPr/>
        </p:nvSpPr>
        <p:spPr>
          <a:xfrm>
            <a:off x="6518214" y="3739702"/>
            <a:ext cx="1949705" cy="2072747"/>
          </a:xfrm>
          <a:prstGeom prst="rect">
            <a:avLst/>
          </a:prstGeom>
          <a:noFill/>
        </p:spPr>
        <p:txBody>
          <a:bodyPr wrap="square" lIns="91440" tIns="45720" rIns="91440" bIns="45720" anchor="t">
            <a:spAutoFit/>
          </a:bodyPr>
          <a:lstStyle/>
          <a:p>
            <a:pPr algn="ctr">
              <a:lnSpc>
                <a:spcPts val="2624"/>
              </a:lnSpc>
            </a:pPr>
            <a:r>
              <a:rPr lang="en-US" sz="2000" dirty="0">
                <a:solidFill>
                  <a:schemeClr val="tx1"/>
                </a:solidFill>
                <a:latin typeface="+mj-lt"/>
                <a:ea typeface="Sora"/>
                <a:cs typeface="Sora" pitchFamily="34" charset="-120"/>
              </a:rPr>
              <a:t>Using deep learning algorithms to classify the image as real or fake.</a:t>
            </a:r>
            <a:endParaRPr lang="en-US" sz="2000" dirty="0">
              <a:solidFill>
                <a:schemeClr val="tx1"/>
              </a:solidFill>
              <a:latin typeface="+mj-lt"/>
              <a:ea typeface="Sora"/>
            </a:endParaRPr>
          </a:p>
        </p:txBody>
      </p:sp>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ta Science Consulting by Slidesgo">
  <a:themeElements>
    <a:clrScheme name="Simple Light">
      <a:dk1>
        <a:srgbClr val="18AC67"/>
      </a:dk1>
      <a:lt1>
        <a:srgbClr val="FFFFFF"/>
      </a:lt1>
      <a:dk2>
        <a:srgbClr val="063015"/>
      </a:dk2>
      <a:lt2>
        <a:srgbClr val="EED7FF"/>
      </a:lt2>
      <a:accent1>
        <a:srgbClr val="C799EB"/>
      </a:accent1>
      <a:accent2>
        <a:srgbClr val="57D87C"/>
      </a:accent2>
      <a:accent3>
        <a:srgbClr val="FD8DFD"/>
      </a:accent3>
      <a:accent4>
        <a:srgbClr val="9D55E0"/>
      </a:accent4>
      <a:accent5>
        <a:srgbClr val="3CD890"/>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Data Science Consulting Green variant by Slidesgo</Template>
  <TotalTime>1741</TotalTime>
  <Words>1631</Words>
  <Application>Microsoft Office PowerPoint</Application>
  <PresentationFormat>On-screen Show (4:3)</PresentationFormat>
  <Paragraphs>164</Paragraphs>
  <Slides>22</Slides>
  <Notes>1</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Data Science Consulting by Slidesgo</vt:lpstr>
      <vt:lpstr>Slidesgo Final Pages</vt:lpstr>
      <vt:lpstr>Damask</vt:lpstr>
      <vt:lpstr>Image Forgery Detection Using Deep Learning </vt:lpstr>
      <vt:lpstr>OUTLINE</vt:lpstr>
      <vt:lpstr>Image forgery</vt:lpstr>
      <vt:lpstr>Types of image forgery</vt:lpstr>
      <vt:lpstr>What is FORGED IMAGE DETECTION?</vt:lpstr>
      <vt:lpstr>PowerPoint Presentation</vt:lpstr>
      <vt:lpstr>What is Deep learning?</vt:lpstr>
      <vt:lpstr>Why deep learning</vt:lpstr>
      <vt:lpstr>  Methodology  </vt:lpstr>
      <vt:lpstr>PowerPoint Presentation</vt:lpstr>
      <vt:lpstr>Dataset preparation</vt:lpstr>
      <vt:lpstr>Error level analysis(ela)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Future scope</vt:lpstr>
      <vt:lpstr>Thank you</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  INTRUSION DETECTION SYSTEM</dc:title>
  <dc:creator>revan</dc:creator>
  <cp:lastModifiedBy>Sai vardhan Ade</cp:lastModifiedBy>
  <cp:revision>375</cp:revision>
  <dcterms:created xsi:type="dcterms:W3CDTF">2023-07-08T04:40:32Z</dcterms:created>
  <dcterms:modified xsi:type="dcterms:W3CDTF">2024-06-15T04:17:16Z</dcterms:modified>
</cp:coreProperties>
</file>