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64" r:id="rId4"/>
    <p:sldId id="269" r:id="rId5"/>
    <p:sldId id="266" r:id="rId6"/>
    <p:sldId id="267" r:id="rId7"/>
    <p:sldId id="270" r:id="rId8"/>
    <p:sldId id="272" r:id="rId9"/>
    <p:sldId id="271" r:id="rId10"/>
    <p:sldId id="273" r:id="rId11"/>
    <p:sldId id="274" r:id="rId12"/>
    <p:sldId id="265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E64CB-B90C-488F-A278-06569AE4220B}" v="3" dt="2023-10-31T11:41:50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0" b="177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7529" y="2584204"/>
            <a:ext cx="5962212" cy="2155627"/>
          </a:xfrm>
        </p:spPr>
        <p:txBody>
          <a:bodyPr anchor="t">
            <a:normAutofit/>
          </a:bodyPr>
          <a:lstStyle/>
          <a:p>
            <a:r>
              <a:rPr lang="ru-RU" sz="7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Сборник игр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5289" y="5253051"/>
            <a:ext cx="6360093" cy="81292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500" b="0" dirty="0">
                <a:solidFill>
                  <a:srgbClr val="FFFFFF"/>
                </a:solidFill>
                <a:latin typeface="Grandview Display"/>
                <a:ea typeface="Calibri"/>
                <a:cs typeface="Calibri"/>
              </a:rPr>
              <a:t>Авторы: Рязанова Дарья и Федулеева Полина</a:t>
            </a:r>
          </a:p>
          <a:p>
            <a:pPr>
              <a:lnSpc>
                <a:spcPct val="120000"/>
              </a:lnSpc>
            </a:pPr>
            <a:r>
              <a:rPr lang="ru-RU" sz="1500" b="0" dirty="0">
                <a:solidFill>
                  <a:srgbClr val="FFFFFF"/>
                </a:solidFill>
                <a:ea typeface="Calibri"/>
                <a:cs typeface="Calibri"/>
              </a:rPr>
              <a:t>Руководитель: </a:t>
            </a:r>
            <a:r>
              <a:rPr lang="ru-RU" sz="1500" b="0" dirty="0" err="1">
                <a:solidFill>
                  <a:srgbClr val="FFFFFF"/>
                </a:solidFill>
                <a:ea typeface="Calibri"/>
                <a:cs typeface="Calibri"/>
              </a:rPr>
              <a:t>Еннер</a:t>
            </a:r>
            <a:r>
              <a:rPr lang="ru-RU" sz="1500" b="0" dirty="0">
                <a:solidFill>
                  <a:srgbClr val="FFFFFF"/>
                </a:solidFill>
                <a:ea typeface="Calibri"/>
                <a:cs typeface="Calibri"/>
              </a:rPr>
              <a:t> Р.А.</a:t>
            </a:r>
          </a:p>
          <a:p>
            <a:pPr>
              <a:lnSpc>
                <a:spcPct val="120000"/>
              </a:lnSpc>
            </a:pPr>
            <a:endParaRPr lang="ru-RU" sz="15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В игре «Косынка» реализованы:</a:t>
            </a:r>
            <a:endParaRPr lang="ru-RU" sz="2400" dirty="0">
              <a:solidFill>
                <a:srgbClr val="000000"/>
              </a:solidFill>
              <a:cs typeface="Helvetica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cs typeface="Helvetica"/>
              </a:rPr>
              <a:t>Графический интерфейс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cs typeface="Helvetica"/>
              </a:rPr>
              <a:t>Игровой цикл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cs typeface="Helvetica"/>
              </a:rPr>
              <a:t>Кнопка «В меню»</a:t>
            </a:r>
          </a:p>
          <a:p>
            <a:pPr>
              <a:lnSpc>
                <a:spcPct val="100000"/>
              </a:lnSpc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D19E89-85E2-4EBA-B399-91A239A3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93" y="1072253"/>
            <a:ext cx="4705663" cy="47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3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Когда пользователь завершает игру ему выводится окно с надписью «Вы выиграли» или «Вы проиграли», также есть кнопка, чтобы начать новую игру.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52670E-3F05-430D-B555-51992812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32" y="711365"/>
            <a:ext cx="3756986" cy="25529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44028-CCD0-43BA-8D8F-9880F2A3A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80" y="3687417"/>
            <a:ext cx="3756986" cy="26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1" r="-81" b="16158"/>
          <a:stretch/>
        </p:blipFill>
        <p:spPr>
          <a:xfrm>
            <a:off x="20" y="-190490"/>
            <a:ext cx="12201890" cy="7183152"/>
          </a:xfrm>
          <a:prstGeom prst="rect">
            <a:avLst/>
          </a:prstGeom>
        </p:spPr>
      </p:pic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89" y="1129577"/>
            <a:ext cx="10212676" cy="85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b="1">
                <a:cs typeface="Calibri Light"/>
              </a:rPr>
              <a:t>Реализация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535722" y="2146073"/>
            <a:ext cx="9015597" cy="352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Окна и виджеты написаны на классах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Запись и хранение данных о пользователе осуществляются через </a:t>
            </a:r>
            <a:r>
              <a:rPr lang="ru-RU" sz="2400" dirty="0" err="1">
                <a:solidFill>
                  <a:srgbClr val="000000"/>
                </a:solidFill>
                <a:latin typeface="Grandview Display"/>
                <a:cs typeface="Helvetica"/>
              </a:rPr>
              <a:t>SQLite</a:t>
            </a:r>
            <a:endParaRPr lang="ru-RU" sz="24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 дураке реализован бот, играющий против пользователя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Хранение слов для виселицы через </a:t>
            </a:r>
            <a:r>
              <a:rPr lang="en-US" sz="2400" dirty="0">
                <a:solidFill>
                  <a:srgbClr val="000000"/>
                </a:solidFill>
                <a:latin typeface="Grandview Display"/>
                <a:cs typeface="Helvetica"/>
              </a:rPr>
              <a:t>SQLite</a:t>
            </a: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endParaRPr lang="ru-RU" sz="24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666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1" r="-81" b="16158"/>
          <a:stretch/>
        </p:blipFill>
        <p:spPr>
          <a:xfrm>
            <a:off x="20" y="-190490"/>
            <a:ext cx="12201890" cy="7183152"/>
          </a:xfrm>
          <a:prstGeom prst="rect">
            <a:avLst/>
          </a:prstGeom>
        </p:spPr>
      </p:pic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89" y="1129577"/>
            <a:ext cx="10212676" cy="10212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b="1">
                <a:cs typeface="Calibri Light"/>
              </a:rPr>
              <a:t>Используемые технологии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535722" y="2341327"/>
            <a:ext cx="9015597" cy="2906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sz="3200" dirty="0">
                <a:cs typeface="Helvetica"/>
              </a:rPr>
              <a:t>Python 3.10</a:t>
            </a:r>
            <a:endParaRPr lang="en-US" sz="3200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r>
              <a:rPr lang="ru-RU" sz="3200" dirty="0">
                <a:cs typeface="Helvetica"/>
              </a:rPr>
              <a:t>PyQt6</a:t>
            </a:r>
            <a:endParaRPr lang="en-US" sz="3200" dirty="0"/>
          </a:p>
          <a:p>
            <a:pPr marL="285750" indent="-285750">
              <a:lnSpc>
                <a:spcPct val="110000"/>
              </a:lnSpc>
            </a:pPr>
            <a:r>
              <a:rPr lang="en-US" sz="3200" dirty="0" err="1">
                <a:cs typeface="Helvetica"/>
              </a:rPr>
              <a:t>Pygame</a:t>
            </a:r>
            <a:endParaRPr lang="en-US" sz="3200" dirty="0">
              <a:cs typeface="Helvetica"/>
            </a:endParaRPr>
          </a:p>
          <a:p>
            <a:pPr marL="285750" indent="-285750">
              <a:lnSpc>
                <a:spcPct val="110000"/>
              </a:lnSpc>
            </a:pPr>
            <a:r>
              <a:rPr lang="en-US" sz="3200" dirty="0">
                <a:cs typeface="Helvetica"/>
              </a:rPr>
              <a:t>SQLite</a:t>
            </a:r>
            <a:endParaRPr lang="ru-RU" sz="2400" dirty="0"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937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0" b="17743"/>
          <a:stretch/>
        </p:blipFill>
        <p:spPr>
          <a:xfrm>
            <a:off x="20" y="-190490"/>
            <a:ext cx="12191979" cy="7046014"/>
          </a:xfrm>
          <a:prstGeom prst="rect">
            <a:avLst/>
          </a:prstGeom>
        </p:spPr>
      </p:pic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89" y="1129577"/>
            <a:ext cx="10212676" cy="5858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>
                <a:cs typeface="Calibri Light"/>
              </a:rPr>
              <a:t>Цели и задачи</a:t>
            </a:r>
            <a:endParaRPr lang="ru-RU" b="1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535722" y="1789814"/>
            <a:ext cx="9015597" cy="3881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Цель: </a:t>
            </a: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Создать игру на языке программирования Python с помощью библиотеки </a:t>
            </a:r>
            <a:r>
              <a:rPr lang="en-US" sz="2800" dirty="0" err="1">
                <a:solidFill>
                  <a:srgbClr val="000000"/>
                </a:solidFill>
                <a:latin typeface="Grandview Display"/>
                <a:cs typeface="Helvetica"/>
              </a:rPr>
              <a:t>pygame</a:t>
            </a: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 и </a:t>
            </a:r>
            <a:r>
              <a:rPr lang="en-US" sz="2800" dirty="0">
                <a:solidFill>
                  <a:srgbClr val="000000"/>
                </a:solidFill>
                <a:latin typeface="Grandview Display"/>
                <a:cs typeface="Helvetica"/>
              </a:rPr>
              <a:t>PyQt6</a:t>
            </a:r>
            <a:endParaRPr lang="ru-RU" sz="2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Задачи:</a:t>
            </a: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 Изучить библиотеку </a:t>
            </a:r>
            <a:r>
              <a:rPr lang="en-US" sz="2800" dirty="0" err="1">
                <a:solidFill>
                  <a:srgbClr val="000000"/>
                </a:solidFill>
                <a:latin typeface="Grandview Display"/>
                <a:cs typeface="Helvetica"/>
              </a:rPr>
              <a:t>pygame</a:t>
            </a: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 Распределить задачи между собой</a:t>
            </a:r>
            <a:endParaRPr lang="en-US" sz="2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Times New Roman"/>
              </a:rPr>
              <a:t> Разработать интерфейс</a:t>
            </a: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Times New Roman"/>
              </a:rPr>
              <a:t> Создать игру</a:t>
            </a:r>
          </a:p>
        </p:txBody>
      </p:sp>
    </p:spTree>
    <p:extLst>
      <p:ext uri="{BB962C8B-B14F-4D97-AF65-F5344CB8AC3E}">
        <p14:creationId xmlns:p14="http://schemas.microsoft.com/office/powerpoint/2010/main" val="62068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141" y="1114302"/>
            <a:ext cx="3943762" cy="68109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ru-RU" b="1" dirty="0">
                <a:cs typeface="Calibri Light"/>
              </a:rPr>
              <a:t>Функционал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FEB4F60-90A4-40BD-93CD-CB05CCC293F2}"/>
              </a:ext>
            </a:extLst>
          </p:cNvPr>
          <p:cNvSpPr txBox="1">
            <a:spLocks/>
          </p:cNvSpPr>
          <p:nvPr/>
        </p:nvSpPr>
        <p:spPr>
          <a:xfrm>
            <a:off x="556008" y="1789814"/>
            <a:ext cx="4562351" cy="4504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000000"/>
                </a:solidFill>
                <a:latin typeface="Grandview Display"/>
                <a:cs typeface="Helvetica"/>
              </a:rPr>
              <a:t>В главном окне реализованы: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Кнопки войти и зарегистрироваться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Вывод информации о пользователе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Каталог игр с переходом к каждой игре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B73EE6-6CC0-4BF9-A5F2-A49F9009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17" y="876716"/>
            <a:ext cx="4742676" cy="51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7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141" y="1114302"/>
            <a:ext cx="3943762" cy="68109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ru-RU" b="1" dirty="0">
                <a:cs typeface="Calibri Light"/>
              </a:rPr>
            </a:br>
            <a:endParaRPr lang="ru-RU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1000"/>
              </a:spcAft>
            </a:pPr>
            <a:endParaRPr lang="ru-RU" sz="1700" dirty="0"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 dirty="0">
              <a:latin typeface="Grandview Display"/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 dirty="0">
              <a:latin typeface="Grandview Display"/>
              <a:cs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FEB4F60-90A4-40BD-93CD-CB05CCC293F2}"/>
              </a:ext>
            </a:extLst>
          </p:cNvPr>
          <p:cNvSpPr txBox="1">
            <a:spLocks/>
          </p:cNvSpPr>
          <p:nvPr/>
        </p:nvSpPr>
        <p:spPr>
          <a:xfrm>
            <a:off x="556008" y="1411356"/>
            <a:ext cx="4562351" cy="4883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rgbClr val="000000"/>
                </a:solidFill>
                <a:latin typeface="Grandview Display"/>
                <a:cs typeface="Helvetica"/>
              </a:rPr>
              <a:t>В окне регистрации реализованы:</a:t>
            </a:r>
            <a:endParaRPr lang="ru-RU" sz="1800" b="1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Ввод имени пользователя</a:t>
            </a:r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Ввод пароля</a:t>
            </a:r>
            <a:endParaRPr lang="ru-RU" sz="1800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Кнопка генерации надежного пароля</a:t>
            </a:r>
            <a:endParaRPr lang="ru-RU" sz="1800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Кнопка скрыть/показать пароль</a:t>
            </a:r>
            <a:endParaRPr lang="ru-RU" sz="1800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Кнопка копирования пароля в буфер обмена</a:t>
            </a:r>
            <a:endParaRPr lang="ru-RU" sz="1800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ea typeface="+mn-lt"/>
                <a:cs typeface="Helvetica"/>
              </a:rPr>
              <a:t>Кнопка "Войти", которая закрывает окно регистрации и открывает окно входа</a:t>
            </a: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E8225-11C6-40C0-B827-A1EBB401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59" y="628407"/>
            <a:ext cx="5898391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1000"/>
              </a:spcAft>
            </a:pPr>
            <a:endParaRPr lang="ru-RU" sz="1700"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>
              <a:latin typeface="Grandview Display"/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>
              <a:latin typeface="Grandview Display"/>
              <a:cs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solidFill>
                  <a:srgbClr val="000000"/>
                </a:solidFill>
                <a:latin typeface="Grandview Display"/>
                <a:cs typeface="Helvetica"/>
              </a:rPr>
              <a:t>В окне входа реализованы:</a:t>
            </a:r>
            <a:endParaRPr lang="ru-RU" b="1" dirty="0"/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Grandview Display"/>
                <a:cs typeface="Helvetica"/>
              </a:rPr>
              <a:t>Ввод имени пользователя (с проверкой есть ли он в БД)</a:t>
            </a:r>
            <a:endParaRPr lang="ru-RU" dirty="0"/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Grandview Display"/>
                <a:cs typeface="Helvetica"/>
              </a:rPr>
              <a:t>Ввод пароля (если он неверный будет выводиться: "Неверный пароль")</a:t>
            </a:r>
            <a:endParaRPr lang="ru-RU" dirty="0"/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Grandview Display"/>
                <a:cs typeface="Helvetica"/>
              </a:rPr>
              <a:t>Кнопка скрыть/показать пароль</a:t>
            </a:r>
            <a:endParaRPr lang="ru-RU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cs typeface="Helvetica"/>
              </a:rPr>
              <a:t>Кнопка "Зарегистрироваться", которая закрывает окно входа и открывает окно регистрации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07D69C1-6529-C3CE-9C51-9FA67BBA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58" y="982880"/>
            <a:ext cx="5662550" cy="49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5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1000"/>
              </a:spcAft>
            </a:pPr>
            <a:endParaRPr lang="ru-RU" sz="1700"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>
              <a:latin typeface="Grandview Display"/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>
              <a:latin typeface="Grandview Display"/>
              <a:cs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>
                <a:ea typeface="+mn-lt"/>
                <a:cs typeface="+mn-lt"/>
              </a:rPr>
              <a:t>Также в окне регистрации будет проверка на то, есть ли введенные данные в базе. Если они уже есть, то будут выводиться сообщение об ошибке, а если нет, то данные будут записываться в базу и будет выводиться окно "Вы успешно зарегистрированы!".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>
                <a:ea typeface="+mn-lt"/>
                <a:cs typeface="+mn-lt"/>
              </a:rPr>
              <a:t>Аналогично, в окне входа будет проверка есть ли введенные данные в БД и если они есть то будет выводиться "Вы успешно вошли в систему!".</a:t>
            </a:r>
            <a:endParaRPr lang="ru-RU"/>
          </a:p>
          <a:p>
            <a:pPr marL="0" indent="0">
              <a:lnSpc>
                <a:spcPct val="100000"/>
              </a:lnSpc>
              <a:buNone/>
            </a:pPr>
            <a:endParaRPr lang="ru-RU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endParaRPr lang="ru-RU" sz="180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2" name="Рисунок 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E254BA9-5C63-EA2B-E282-D20C8EE57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97" y="3658156"/>
            <a:ext cx="5583380" cy="220374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6F0E3BB-C5F8-4B87-EEF4-7F27028A4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96" y="978725"/>
            <a:ext cx="5583381" cy="21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5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4858162" y="0"/>
            <a:ext cx="7333837" cy="68579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327991" y="1143000"/>
            <a:ext cx="4383158" cy="4799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Для каждой игры есть свое окно с настройками: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У «Дурака» можно выбрать количество игроков, количество карт и наличие ничьей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У «Виселицы» можно выбрать тему отгадываемого слова и сложность (длину слова)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У «Косынки» можно выбрать сложность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A15740-E044-476A-87F1-620806E7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83" y="341705"/>
            <a:ext cx="3314473" cy="31156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2BF3E1-4EAC-4E9D-A526-6C9AF47FA5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6"/>
          <a:stretch/>
        </p:blipFill>
        <p:spPr>
          <a:xfrm>
            <a:off x="8499119" y="341705"/>
            <a:ext cx="3569976" cy="31156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3CA333-C608-43D0-A3E9-CE7F55CBF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42385"/>
            <a:ext cx="4562351" cy="27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4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В игре «Дурак»</a:t>
            </a:r>
            <a:r>
              <a:rPr lang="en-US" sz="2800" b="1" dirty="0">
                <a:solidFill>
                  <a:srgbClr val="000000"/>
                </a:solidFill>
                <a:latin typeface="Grandview Display"/>
                <a:cs typeface="Helvetica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реализованы:</a:t>
            </a:r>
            <a:endParaRPr lang="ru-RU" sz="2800" b="1" dirty="0"/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Бот, играющий против пользователя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Графический интерфейс</a:t>
            </a:r>
            <a:endParaRPr lang="en-US" sz="24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Игровой цикл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Кнопки «Бито»/«Взять»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Кнопка «В меню»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A0DAA0-3B14-4528-98C4-AD01C4EE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20" y="757860"/>
            <a:ext cx="4816809" cy="53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В игре «Виселица» реализованы:</a:t>
            </a:r>
            <a:endParaRPr lang="ru-RU" sz="2800" b="1" dirty="0"/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Вывод темы слова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Ввод буквы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Вывод, каких букв в слове нет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Графический интерфейс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Игровой цикл</a:t>
            </a:r>
            <a:endParaRPr lang="ru-RU" sz="2400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cs typeface="Helvetica"/>
              </a:rPr>
              <a:t>Кнопка «В меню»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6D7607-AD2C-4CC7-BCEF-F6394EFBF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"/>
          <a:stretch/>
        </p:blipFill>
        <p:spPr>
          <a:xfrm>
            <a:off x="5923722" y="1146612"/>
            <a:ext cx="6048836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023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A829E7"/>
      </a:accent1>
      <a:accent2>
        <a:srgbClr val="5C32DA"/>
      </a:accent2>
      <a:accent3>
        <a:srgbClr val="2948E7"/>
      </a:accent3>
      <a:accent4>
        <a:srgbClr val="1785D5"/>
      </a:accent4>
      <a:accent5>
        <a:srgbClr val="22BFBF"/>
      </a:accent5>
      <a:accent6>
        <a:srgbClr val="16C67D"/>
      </a:accent6>
      <a:hlink>
        <a:srgbClr val="3897A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410</Words>
  <Application>Microsoft Office PowerPoint</Application>
  <PresentationFormat>Широкоэкранный</PresentationFormat>
  <Paragraphs>69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Grandview Display</vt:lpstr>
      <vt:lpstr>Segoe UI Light</vt:lpstr>
      <vt:lpstr>DashVTI</vt:lpstr>
      <vt:lpstr>Сборник игр</vt:lpstr>
      <vt:lpstr>Цели и задачи</vt:lpstr>
      <vt:lpstr>Функционал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</dc:creator>
  <cp:lastModifiedBy>Dasha R</cp:lastModifiedBy>
  <cp:revision>10</cp:revision>
  <dcterms:created xsi:type="dcterms:W3CDTF">2023-10-30T09:06:19Z</dcterms:created>
  <dcterms:modified xsi:type="dcterms:W3CDTF">2024-01-11T20:03:27Z</dcterms:modified>
</cp:coreProperties>
</file>