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64" r:id="rId4"/>
    <p:sldId id="269" r:id="rId5"/>
    <p:sldId id="266" r:id="rId6"/>
    <p:sldId id="276" r:id="rId7"/>
    <p:sldId id="272" r:id="rId8"/>
    <p:sldId id="275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E64CB-B90C-488F-A278-06569AE4220B}" v="3" dt="2023-10-31T11:41:5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5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1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8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4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2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7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0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" name="suction.wav"/>
          </p:stSnd>
        </p:sndAc>
      </p:transition>
    </mc:Choice>
    <mc:Fallback>
      <p:transition spd="slow">
        <p:fade/>
        <p:sndAc>
          <p:stSnd>
            <p:snd r:embed="rId1" name="suctio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13" name="suction.wav"/>
          </p:stSnd>
        </p:sndAc>
      </p:transition>
    </mc:Choice>
    <mc:Fallback>
      <p:transition spd="slow">
        <p:fade/>
        <p:sndAc>
          <p:stSnd>
            <p:snd r:embed="rId13" name="suctio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 b="177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605" y="2067339"/>
            <a:ext cx="7105212" cy="2274927"/>
          </a:xfrm>
        </p:spPr>
        <p:txBody>
          <a:bodyPr anchor="t">
            <a:normAutofit fontScale="90000"/>
          </a:bodyPr>
          <a:lstStyle/>
          <a:p>
            <a:r>
              <a:rPr lang="ru-RU" sz="800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 panose="020F0502020204030204" pitchFamily="34" charset="0"/>
              </a:rPr>
              <a:t>Бронирование отелей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5289" y="5253051"/>
            <a:ext cx="8248528" cy="812923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Авторы: Федулеева Полина,</a:t>
            </a:r>
            <a:r>
              <a:rPr lang="en-US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 </a:t>
            </a:r>
            <a:r>
              <a:rPr lang="ru-RU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Рязанова Дарья</a:t>
            </a:r>
            <a:r>
              <a:rPr lang="en-US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, </a:t>
            </a:r>
            <a:r>
              <a:rPr lang="ru-RU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Токарев </a:t>
            </a:r>
            <a:r>
              <a:rPr lang="ru-RU" sz="1500" b="0" dirty="0" err="1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руслан</a:t>
            </a:r>
            <a:endParaRPr lang="ru-RU" sz="1500" b="0" dirty="0">
              <a:solidFill>
                <a:srgbClr val="FFFFFF"/>
              </a:solidFill>
              <a:latin typeface="STXihei" panose="02010600040101010101" pitchFamily="2" charset="-122"/>
              <a:ea typeface="STXihei" panose="02010600040101010101" pitchFamily="2" charset="-122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Руководитель: </a:t>
            </a:r>
            <a:r>
              <a:rPr lang="ru-RU" sz="1500" b="0" dirty="0" err="1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Еннер</a:t>
            </a:r>
            <a:r>
              <a:rPr lang="ru-RU" sz="1500" b="0" dirty="0">
                <a:solidFill>
                  <a:srgbClr val="FFFFFF"/>
                </a:solidFill>
                <a:latin typeface="STXihei" panose="02010600040101010101" pitchFamily="2" charset="-122"/>
                <a:ea typeface="STXihei" panose="02010600040101010101" pitchFamily="2" charset="-122"/>
                <a:cs typeface="Calibri"/>
              </a:rPr>
              <a:t> Р.А.</a:t>
            </a:r>
          </a:p>
          <a:p>
            <a:pPr>
              <a:lnSpc>
                <a:spcPct val="120000"/>
              </a:lnSpc>
            </a:pPr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1021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b="1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Используемые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341327"/>
            <a:ext cx="9015597" cy="2906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sz="3200" dirty="0" err="1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Python</a:t>
            </a:r>
            <a:r>
              <a:rPr lang="ru-RU" sz="32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 3.10</a:t>
            </a:r>
            <a:endParaRPr lang="en-US" sz="3200" dirty="0"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32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Html, CSS</a:t>
            </a:r>
          </a:p>
          <a:p>
            <a:pPr marL="285750" indent="-285750">
              <a:lnSpc>
                <a:spcPct val="110000"/>
              </a:lnSpc>
            </a:pPr>
            <a:r>
              <a:rPr lang="en-US" sz="32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Flask</a:t>
            </a:r>
          </a:p>
          <a:p>
            <a:pPr marL="285750" indent="-285750">
              <a:lnSpc>
                <a:spcPct val="110000"/>
              </a:lnSpc>
            </a:pPr>
            <a:r>
              <a:rPr lang="en-US" sz="32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SQLite, </a:t>
            </a:r>
            <a:r>
              <a:rPr lang="en-US" sz="3200" dirty="0" err="1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sqlalchemy</a:t>
            </a:r>
            <a:endParaRPr lang="ru-RU" sz="2400" dirty="0"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3726592"/>
      </p:ext>
    </p:extLst>
  </p:cSld>
  <p:clrMapOvr>
    <a:masterClrMapping/>
  </p:clrMapOvr>
  <p:transition spd="slow">
    <p:comb/>
    <p:sndAc>
      <p:stSnd>
        <p:snd r:embed="rId2" name="hamme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 b="17743"/>
          <a:stretch/>
        </p:blipFill>
        <p:spPr>
          <a:xfrm>
            <a:off x="20" y="-190490"/>
            <a:ext cx="12191979" cy="7046014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5858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Цели и задачи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1789814"/>
            <a:ext cx="9015597" cy="38815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Цель: </a:t>
            </a: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Создать сайт с бронированием отелей на языке программирования Python с помощью </a:t>
            </a:r>
            <a:r>
              <a:rPr lang="en-US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html</a:t>
            </a:r>
            <a:endParaRPr lang="ru-RU" sz="28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Задачи: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 Изучить </a:t>
            </a:r>
            <a:r>
              <a:rPr lang="en-US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html, CSS </a:t>
            </a: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и другие необходимые библиотеки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 Распределить задачи между собой</a:t>
            </a:r>
            <a:endParaRPr lang="en-US" sz="28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 Разработать интерфейс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 Создать сайт</a:t>
            </a:r>
          </a:p>
        </p:txBody>
      </p:sp>
    </p:spTree>
    <p:extLst>
      <p:ext uri="{BB962C8B-B14F-4D97-AF65-F5344CB8AC3E}">
        <p14:creationId xmlns:p14="http://schemas.microsoft.com/office/powerpoint/2010/main" val="62068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141" y="1114302"/>
            <a:ext cx="3943762" cy="681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4400" b="1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Функционал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t="15311" r="16094" b="53204"/>
          <a:stretch/>
        </p:blipFill>
        <p:spPr>
          <a:xfrm rot="10800000">
            <a:off x="0" y="2793390"/>
            <a:ext cx="12192000" cy="404226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4959628" y="587181"/>
            <a:ext cx="7006794" cy="232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 главном окне реализованы: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Панель навигации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Приветствие и описание сайта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Кнопки войти и зарегистрироваться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613B6-8F99-4F36-92E6-ADE11C719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35" y="2982163"/>
            <a:ext cx="10472530" cy="36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4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racture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104" y="59127"/>
            <a:ext cx="3943762" cy="6810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ru-RU" b="1" dirty="0">
                <a:cs typeface="Calibri Light"/>
              </a:rPr>
            </a:br>
            <a:endParaRPr lang="ru-RU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 dirty="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t="11198" r="16094" b="2"/>
          <a:stretch/>
        </p:blipFill>
        <p:spPr>
          <a:xfrm>
            <a:off x="4858162" y="0"/>
            <a:ext cx="7333837" cy="68580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295810" y="1612564"/>
            <a:ext cx="4562351" cy="3632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 окне регистрации реализованы:</a:t>
            </a:r>
            <a:endParaRPr lang="ru-RU" b="1" dirty="0"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почты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пароля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имени пользователя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«О себе»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Кнопка «Войти»</a:t>
            </a:r>
            <a:endParaRPr lang="ru-RU" sz="1800" dirty="0">
              <a:solidFill>
                <a:srgbClr val="000000"/>
              </a:solidFill>
              <a:latin typeface="Grandview Display"/>
              <a:ea typeface="Monotype Koufi" pitchFamily="2" charset="-78"/>
              <a:cs typeface="Monotype Koufi" pitchFamily="2" charset="-7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ED9C9A-6A2B-4C6C-8DD2-336402630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9" y="1391478"/>
            <a:ext cx="6751191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605105" y="1819416"/>
            <a:ext cx="4562351" cy="3219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 окне авторизации реализованы:</a:t>
            </a:r>
            <a:endParaRPr lang="ru-RU" sz="2400" b="1" dirty="0"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почты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Ввод пароля 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Кнопка «Запомнить меня»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Кнопка «Войти»</a:t>
            </a:r>
          </a:p>
          <a:p>
            <a:pPr marL="285750" indent="-285750"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ea typeface="Monotype Koufi" pitchFamily="2" charset="-78"/>
              <a:cs typeface="Monotype Koufi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ea typeface="Monotype Koufi" pitchFamily="2" charset="-78"/>
              <a:cs typeface="Monotype Koufi" pitchFamily="2" charset="-7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2419B4-575D-4AEB-A704-0175CFB1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74" y="1479528"/>
            <a:ext cx="6099102" cy="38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50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t="15311" r="16094" b="53204"/>
          <a:stretch/>
        </p:blipFill>
        <p:spPr>
          <a:xfrm rot="10800000">
            <a:off x="0" y="2793390"/>
            <a:ext cx="12192000" cy="404226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2552629" y="169895"/>
            <a:ext cx="9364389" cy="2637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 окне профиля пользователя реализованы: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Общая информация: имя пользователя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Контакты: почта и номер телефона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Список заказов с отсчетом до даты заселения, комментарием и ссылкой на отель</a:t>
            </a: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Кнопка «Выйти»</a:t>
            </a:r>
          </a:p>
          <a:p>
            <a:pPr marL="285750" indent="-285750">
              <a:lnSpc>
                <a:spcPct val="100000"/>
              </a:lnSpc>
            </a:pPr>
            <a:endParaRPr lang="ru-RU" sz="24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385AE1-BC2C-4EF0-8881-4BE23937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04" y="3108518"/>
            <a:ext cx="10005391" cy="34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2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r="16094" b="1"/>
          <a:stretch/>
        </p:blipFill>
        <p:spPr>
          <a:xfrm>
            <a:off x="4840358" y="-883593"/>
            <a:ext cx="7351642" cy="7741593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326811" y="2235460"/>
            <a:ext cx="4280391" cy="238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В окне выбора отеля реализованы: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Панель навигации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Monotype Koufi" pitchFamily="2" charset="-78"/>
                <a:cs typeface="Monotype Koufi" pitchFamily="2" charset="-78"/>
              </a:rPr>
              <a:t>Список отелей, с их названием и описанием</a:t>
            </a:r>
            <a:endParaRPr lang="ru-RU" sz="2800" dirty="0">
              <a:solidFill>
                <a:srgbClr val="000000"/>
              </a:solidFill>
              <a:latin typeface="STXihei" panose="02010600040101010101" pitchFamily="2" charset="-122"/>
              <a:ea typeface="Monotype Koufi" pitchFamily="2" charset="-78"/>
              <a:cs typeface="Monotype Koufi" pitchFamily="2" charset="-7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C08232-838D-468E-BB82-A640F9461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13" y="1389714"/>
            <a:ext cx="6885331" cy="40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7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2" r="16094" b="1"/>
          <a:stretch/>
        </p:blipFill>
        <p:spPr>
          <a:xfrm>
            <a:off x="4840358" y="-883593"/>
            <a:ext cx="7351642" cy="7741593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326811" y="1256594"/>
            <a:ext cx="4280391" cy="4846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В окне описания отеля реализованы: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Панель навигации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Полное описание отеля с контактами и расположением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Выбор даты заселения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Комментарий для владельца отеля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D79EF4-32C1-4611-A7AB-8DC2A2A4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627" y="1256593"/>
            <a:ext cx="7113104" cy="43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5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85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 dirty="0">
                <a:latin typeface="STXihei" panose="02010600040101010101" pitchFamily="2" charset="-122"/>
                <a:ea typeface="STXihei" panose="02010600040101010101" pitchFamily="2" charset="-122"/>
                <a:cs typeface="Calibri Light"/>
              </a:rPr>
              <a:t>Реализация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146073"/>
            <a:ext cx="9015597" cy="352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Запись и хранение данных о пользователе осуществляются через </a:t>
            </a:r>
            <a:r>
              <a:rPr lang="ru-RU" sz="2400" dirty="0" err="1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SQLite</a:t>
            </a:r>
            <a:endParaRPr lang="ru-RU" sz="2400" dirty="0">
              <a:solidFill>
                <a:srgbClr val="000000"/>
              </a:solidFill>
              <a:latin typeface="STXihei" panose="02010600040101010101" pitchFamily="2" charset="-122"/>
              <a:ea typeface="STXihei" panose="02010600040101010101" pitchFamily="2" charset="-122"/>
              <a:cs typeface="Helvetica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Используется библиотека </a:t>
            </a:r>
            <a:r>
              <a:rPr lang="en-US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flask </a:t>
            </a:r>
            <a:r>
              <a:rPr lang="ru-RU" sz="2400" dirty="0">
                <a:solidFill>
                  <a:srgbClr val="000000"/>
                </a:solidFill>
                <a:latin typeface="STXihei" panose="02010600040101010101" pitchFamily="2" charset="-122"/>
                <a:ea typeface="STXihei" panose="02010600040101010101" pitchFamily="2" charset="-122"/>
                <a:cs typeface="Helvetica"/>
              </a:rPr>
              <a:t>для написания сайта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endParaRPr lang="ru-RU" sz="2400" dirty="0">
              <a:solidFill>
                <a:srgbClr val="000000"/>
              </a:solidFill>
              <a:latin typeface="STXihei" panose="02010600040101010101" pitchFamily="2" charset="-122"/>
              <a:ea typeface="STXihei" panose="02010600040101010101" pitchFamily="2" charset="-122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6664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A829E7"/>
      </a:accent1>
      <a:accent2>
        <a:srgbClr val="5C32DA"/>
      </a:accent2>
      <a:accent3>
        <a:srgbClr val="2948E7"/>
      </a:accent3>
      <a:accent4>
        <a:srgbClr val="1785D5"/>
      </a:accent4>
      <a:accent5>
        <a:srgbClr val="22BFBF"/>
      </a:accent5>
      <a:accent6>
        <a:srgbClr val="16C67D"/>
      </a:accent6>
      <a:hlink>
        <a:srgbClr val="3897A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213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STXihei</vt:lpstr>
      <vt:lpstr>Arial</vt:lpstr>
      <vt:lpstr>Grandview Display</vt:lpstr>
      <vt:lpstr>DashVTI</vt:lpstr>
      <vt:lpstr>Бронирование отелей</vt:lpstr>
      <vt:lpstr>Цели и задачи</vt:lpstr>
      <vt:lpstr>Функционал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</dc:creator>
  <cp:lastModifiedBy>Dasha R</cp:lastModifiedBy>
  <cp:revision>10</cp:revision>
  <dcterms:created xsi:type="dcterms:W3CDTF">2023-10-30T09:06:19Z</dcterms:created>
  <dcterms:modified xsi:type="dcterms:W3CDTF">2024-04-21T20:08:05Z</dcterms:modified>
</cp:coreProperties>
</file>