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5" r:id="rId6"/>
    <p:sldId id="266" r:id="rId7"/>
    <p:sldId id="263" r:id="rId8"/>
    <p:sldId id="264" r:id="rId9"/>
    <p:sldId id="259" r:id="rId10"/>
    <p:sldId id="267" r:id="rId11"/>
    <p:sldId id="262" r:id="rId12"/>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158" autoAdjust="0"/>
  </p:normalViewPr>
  <p:slideViewPr>
    <p:cSldViewPr snapToGrid="0">
      <p:cViewPr>
        <p:scale>
          <a:sx n="100" d="100"/>
          <a:sy n="100" d="100"/>
        </p:scale>
        <p:origin x="1208" y="5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294134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301716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193195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260855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168807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6" name="Footer Placeholder 5"/>
          <p:cNvSpPr>
            <a:spLocks noGrp="1"/>
          </p:cNvSpPr>
          <p:nvPr>
            <p:ph type="ftr" sz="quarter" idx="11"/>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254638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8" name="Footer Placeholder 7"/>
          <p:cNvSpPr>
            <a:spLocks noGrp="1"/>
          </p:cNvSpPr>
          <p:nvPr>
            <p:ph type="ftr" sz="quarter" idx="11"/>
          </p:nvPr>
        </p:nvSpPr>
        <p:spPr/>
        <p:txBody>
          <a:bodyPr/>
          <a:lstStyle>
            <a:lvl1pPr>
              <a:defRPr/>
            </a:lvl1pPr>
          </a:lstStyle>
          <a:p>
            <a:endParaRPr lang="en-CA"/>
          </a:p>
        </p:txBody>
      </p:sp>
      <p:sp>
        <p:nvSpPr>
          <p:cNvPr id="9" name="Slide Number Placeholder 8"/>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188472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4" name="Footer Placeholder 3"/>
          <p:cNvSpPr>
            <a:spLocks noGrp="1"/>
          </p:cNvSpPr>
          <p:nvPr>
            <p:ph type="ftr" sz="quarter" idx="11"/>
          </p:nvPr>
        </p:nvSpPr>
        <p:spPr/>
        <p:txBody>
          <a:bodyPr/>
          <a:lstStyle>
            <a:lvl1pPr>
              <a:defRPr/>
            </a:lvl1pPr>
          </a:lstStyle>
          <a:p>
            <a:endParaRPr lang="en-CA"/>
          </a:p>
        </p:txBody>
      </p:sp>
      <p:sp>
        <p:nvSpPr>
          <p:cNvPr id="5" name="Slide Number Placeholder 4"/>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317205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3" name="Footer Placeholder 2"/>
          <p:cNvSpPr>
            <a:spLocks noGrp="1"/>
          </p:cNvSpPr>
          <p:nvPr>
            <p:ph type="ftr" sz="quarter" idx="11"/>
          </p:nvPr>
        </p:nvSpPr>
        <p:spPr/>
        <p:txBody>
          <a:bodyPr/>
          <a:lstStyle>
            <a:lvl1pPr>
              <a:defRPr/>
            </a:lvl1pPr>
          </a:lstStyle>
          <a:p>
            <a:endParaRPr lang="en-CA"/>
          </a:p>
        </p:txBody>
      </p:sp>
      <p:sp>
        <p:nvSpPr>
          <p:cNvPr id="4" name="Slide Number Placeholder 3"/>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289765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6" name="Footer Placeholder 5"/>
          <p:cNvSpPr>
            <a:spLocks noGrp="1"/>
          </p:cNvSpPr>
          <p:nvPr>
            <p:ph type="ftr" sz="quarter" idx="11"/>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153123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A94BCE25-3DE9-4A35-AE85-6D847D8A836D}" type="datetimeFigureOut">
              <a:rPr lang="en-CA" smtClean="0"/>
              <a:t>2017-04-21</a:t>
            </a:fld>
            <a:endParaRPr lang="en-CA"/>
          </a:p>
        </p:txBody>
      </p:sp>
      <p:sp>
        <p:nvSpPr>
          <p:cNvPr id="6" name="Footer Placeholder 5"/>
          <p:cNvSpPr>
            <a:spLocks noGrp="1"/>
          </p:cNvSpPr>
          <p:nvPr>
            <p:ph type="ftr" sz="quarter" idx="11"/>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649D3E2D-E038-489F-8521-E8734BFC80DA}" type="slidenum">
              <a:rPr lang="en-CA" smtClean="0"/>
              <a:t>‹#›</a:t>
            </a:fld>
            <a:endParaRPr lang="en-CA"/>
          </a:p>
        </p:txBody>
      </p:sp>
    </p:spTree>
    <p:extLst>
      <p:ext uri="{BB962C8B-B14F-4D97-AF65-F5344CB8AC3E}">
        <p14:creationId xmlns:p14="http://schemas.microsoft.com/office/powerpoint/2010/main" val="11868442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A94BCE25-3DE9-4A35-AE85-6D847D8A836D}" type="datetimeFigureOut">
              <a:rPr lang="en-CA" smtClean="0"/>
              <a:t>2017-04-21</a:t>
            </a:fld>
            <a:endParaRPr lang="en-CA"/>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CA"/>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49D3E2D-E038-489F-8521-E8734BFC80DA}" type="slidenum">
              <a:rPr lang="en-CA" smtClean="0"/>
              <a:t>‹#›</a:t>
            </a:fld>
            <a:endParaRPr lang="en-CA"/>
          </a:p>
        </p:txBody>
      </p:sp>
    </p:spTree>
    <p:extLst>
      <p:ext uri="{BB962C8B-B14F-4D97-AF65-F5344CB8AC3E}">
        <p14:creationId xmlns:p14="http://schemas.microsoft.com/office/powerpoint/2010/main" val="119273634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hyperlink" Target="https://www.kizoa.com/Movie-Maker/d108230515k2507861o1/movi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4987" y="3332815"/>
            <a:ext cx="5161114" cy="1813808"/>
          </a:xfrm>
        </p:spPr>
        <p:txBody>
          <a:bodyPr>
            <a:normAutofit/>
          </a:bodyPr>
          <a:lstStyle/>
          <a:p>
            <a:pPr algn="l"/>
            <a:r>
              <a:rPr lang="en-CA" sz="8000" dirty="0">
                <a:solidFill>
                  <a:schemeClr val="bg1"/>
                </a:solidFill>
              </a:rPr>
              <a:t>FarmBot</a:t>
            </a:r>
            <a:r>
              <a:rPr lang="en-CA" sz="3200" dirty="0"/>
              <a:t> </a:t>
            </a:r>
            <a:endParaRPr lang="en-CA" sz="2800" dirty="0"/>
          </a:p>
        </p:txBody>
      </p:sp>
      <p:sp>
        <p:nvSpPr>
          <p:cNvPr id="3" name="Subtitle 2"/>
          <p:cNvSpPr>
            <a:spLocks noGrp="1"/>
          </p:cNvSpPr>
          <p:nvPr>
            <p:ph type="subTitle" idx="1"/>
          </p:nvPr>
        </p:nvSpPr>
        <p:spPr>
          <a:xfrm>
            <a:off x="352520" y="5441429"/>
            <a:ext cx="6495240" cy="1416571"/>
          </a:xfrm>
        </p:spPr>
        <p:txBody>
          <a:bodyPr>
            <a:noAutofit/>
          </a:bodyPr>
          <a:lstStyle/>
          <a:p>
            <a:pPr algn="l"/>
            <a:r>
              <a:rPr lang="en-CA" b="1" dirty="0" smtClean="0">
                <a:solidFill>
                  <a:schemeClr val="bg1"/>
                </a:solidFill>
              </a:rPr>
              <a:t>By: ADANEGBE AMADASUN</a:t>
            </a:r>
          </a:p>
          <a:p>
            <a:pPr algn="l"/>
            <a:r>
              <a:rPr lang="en-CA" b="1" dirty="0" smtClean="0">
                <a:solidFill>
                  <a:schemeClr val="bg1"/>
                </a:solidFill>
              </a:rPr>
              <a:t>     ALISHA SINGH CHAUHAN</a:t>
            </a:r>
          </a:p>
          <a:p>
            <a:pPr algn="l"/>
            <a:endParaRPr lang="en-CA" b="1" dirty="0">
              <a:solidFill>
                <a:schemeClr val="bg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1025" r="9091"/>
          <a:stretch/>
        </p:blipFill>
        <p:spPr>
          <a:xfrm>
            <a:off x="3600140" y="131321"/>
            <a:ext cx="8391991" cy="4720496"/>
          </a:xfrm>
          <a:prstGeom prst="rect">
            <a:avLst/>
          </a:prstGeom>
        </p:spPr>
      </p:pic>
    </p:spTree>
    <p:extLst>
      <p:ext uri="{BB962C8B-B14F-4D97-AF65-F5344CB8AC3E}">
        <p14:creationId xmlns:p14="http://schemas.microsoft.com/office/powerpoint/2010/main" val="7030655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81950" y="1278235"/>
            <a:ext cx="2339103" cy="923330"/>
          </a:xfrm>
          <a:prstGeom prst="rect">
            <a:avLst/>
          </a:prstGeom>
          <a:noFill/>
        </p:spPr>
        <p:txBody>
          <a:bodyPr wrap="none" lIns="91440" tIns="45720" rIns="91440" bIns="45720">
            <a:spAutoFit/>
          </a:bodyPr>
          <a:lstStyle/>
          <a:p>
            <a:pPr algn="ctr"/>
            <a:r>
              <a:rPr lang="en-CA" sz="5400" b="1" cap="none" spc="0" dirty="0" smtClean="0">
                <a:ln w="12700">
                  <a:solidFill>
                    <a:schemeClr val="accent5"/>
                  </a:solidFill>
                  <a:prstDash val="solid"/>
                </a:ln>
                <a:pattFill prst="ltDnDiag">
                  <a:fgClr>
                    <a:schemeClr val="accent5">
                      <a:lumMod val="60000"/>
                      <a:lumOff val="40000"/>
                    </a:schemeClr>
                  </a:fgClr>
                  <a:bgClr>
                    <a:schemeClr val="bg1"/>
                  </a:bgClr>
                </a:pattFill>
                <a:effectLst/>
              </a:rPr>
              <a:t>VIDEO</a:t>
            </a:r>
            <a:endParaRPr lang="en-CA"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 name="TextBox 2"/>
          <p:cNvSpPr txBox="1"/>
          <p:nvPr/>
        </p:nvSpPr>
        <p:spPr>
          <a:xfrm>
            <a:off x="2070100" y="2603500"/>
            <a:ext cx="7493000" cy="646331"/>
          </a:xfrm>
          <a:prstGeom prst="rect">
            <a:avLst/>
          </a:prstGeom>
          <a:noFill/>
        </p:spPr>
        <p:txBody>
          <a:bodyPr wrap="square" rtlCol="0">
            <a:spAutoFit/>
          </a:bodyPr>
          <a:lstStyle/>
          <a:p>
            <a:r>
              <a:rPr lang="en-US" dirty="0">
                <a:hlinkClick r:id="rId3"/>
              </a:rPr>
              <a:t>https://</a:t>
            </a:r>
            <a:r>
              <a:rPr lang="en-US" dirty="0" smtClean="0">
                <a:hlinkClick r:id="rId3"/>
              </a:rPr>
              <a:t>www.kizoa.com/Movie-Maker/d108230515k2507861o1/movie</a:t>
            </a:r>
            <a:endParaRPr lang="en-US" dirty="0" smtClean="0"/>
          </a:p>
          <a:p>
            <a:endParaRPr lang="en-US" dirty="0"/>
          </a:p>
        </p:txBody>
      </p:sp>
    </p:spTree>
    <p:extLst>
      <p:ext uri="{BB962C8B-B14F-4D97-AF65-F5344CB8AC3E}">
        <p14:creationId xmlns:p14="http://schemas.microsoft.com/office/powerpoint/2010/main" val="45985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72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1116" y="0"/>
            <a:ext cx="10520702" cy="1325563"/>
          </a:xfrm>
        </p:spPr>
        <p:txBody>
          <a:bodyPr>
            <a:normAutofit/>
          </a:bodyPr>
          <a:lstStyle/>
          <a:p>
            <a:r>
              <a:rPr lang="en-CA" sz="6000" dirty="0">
                <a:solidFill>
                  <a:schemeClr val="bg1"/>
                </a:solidFill>
              </a:rPr>
              <a:t>Proposal</a:t>
            </a:r>
            <a:r>
              <a:rPr lang="en-CA" sz="6000" dirty="0"/>
              <a:t> </a:t>
            </a:r>
            <a:endParaRPr lang="en-CA" dirty="0"/>
          </a:p>
        </p:txBody>
      </p:sp>
      <p:sp>
        <p:nvSpPr>
          <p:cNvPr id="3" name="Content Placeholder 2"/>
          <p:cNvSpPr>
            <a:spLocks noGrp="1"/>
          </p:cNvSpPr>
          <p:nvPr>
            <p:ph idx="1"/>
          </p:nvPr>
        </p:nvSpPr>
        <p:spPr>
          <a:xfrm>
            <a:off x="446220" y="1541017"/>
            <a:ext cx="10515598" cy="4603751"/>
          </a:xfrm>
        </p:spPr>
        <p:txBody>
          <a:bodyPr>
            <a:noAutofit/>
          </a:bodyPr>
          <a:lstStyle/>
          <a:p>
            <a:pPr>
              <a:buFont typeface="Wingdings" charset="2"/>
              <a:buChar char="Ø"/>
            </a:pPr>
            <a:r>
              <a:rPr lang="en-US" sz="2400" dirty="0">
                <a:solidFill>
                  <a:schemeClr val="bg1"/>
                </a:solidFill>
              </a:rPr>
              <a:t>The Farmbot is basically CNC farming technique which has proved to be the great way for the production of small scale food. It has turned out to be a reliable and approachable source to accomplish the idea of integrating an artificial approach to take care of the cultivation. </a:t>
            </a:r>
            <a:endParaRPr lang="en-US" sz="2400" dirty="0" smtClean="0">
              <a:solidFill>
                <a:schemeClr val="bg1"/>
              </a:solidFill>
            </a:endParaRPr>
          </a:p>
          <a:p>
            <a:pPr>
              <a:buFont typeface="Wingdings" charset="2"/>
              <a:buChar char="Ø"/>
            </a:pPr>
            <a:r>
              <a:rPr lang="en-CA" sz="2400" dirty="0" smtClean="0">
                <a:solidFill>
                  <a:schemeClr val="bg1"/>
                </a:solidFill>
              </a:rPr>
              <a:t>An </a:t>
            </a:r>
            <a:r>
              <a:rPr lang="en-CA" sz="2400" dirty="0">
                <a:solidFill>
                  <a:schemeClr val="bg1"/>
                </a:solidFill>
              </a:rPr>
              <a:t>open source automated farming device which operates </a:t>
            </a:r>
            <a:r>
              <a:rPr lang="en-CA" sz="2400" dirty="0" smtClean="0">
                <a:solidFill>
                  <a:schemeClr val="bg1"/>
                </a:solidFill>
              </a:rPr>
              <a:t>on an </a:t>
            </a:r>
            <a:r>
              <a:rPr lang="en-CA" sz="2400" dirty="0">
                <a:solidFill>
                  <a:schemeClr val="bg1"/>
                </a:solidFill>
              </a:rPr>
              <a:t>Arduino Mega 2560, Raspberry Pi 3, disassembled hardware packages and other software </a:t>
            </a:r>
            <a:r>
              <a:rPr lang="en-CA" sz="2400" dirty="0" smtClean="0">
                <a:solidFill>
                  <a:schemeClr val="bg1"/>
                </a:solidFill>
              </a:rPr>
              <a:t>sources</a:t>
            </a:r>
            <a:r>
              <a:rPr lang="en-CA" sz="2400" dirty="0">
                <a:solidFill>
                  <a:schemeClr val="bg1"/>
                </a:solidFill>
              </a:rPr>
              <a:t> </a:t>
            </a:r>
            <a:r>
              <a:rPr lang="en-CA" sz="2400" dirty="0" smtClean="0">
                <a:solidFill>
                  <a:schemeClr val="bg1"/>
                </a:solidFill>
              </a:rPr>
              <a:t>which could be used as</a:t>
            </a:r>
            <a:r>
              <a:rPr lang="en-CA" sz="2400" dirty="0">
                <a:solidFill>
                  <a:schemeClr val="bg1"/>
                </a:solidFill>
              </a:rPr>
              <a:t> </a:t>
            </a:r>
            <a:r>
              <a:rPr lang="en-CA" sz="2400" dirty="0" smtClean="0">
                <a:solidFill>
                  <a:schemeClr val="bg1"/>
                </a:solidFill>
              </a:rPr>
              <a:t>seed </a:t>
            </a:r>
            <a:r>
              <a:rPr lang="en-CA" sz="2400" dirty="0">
                <a:solidFill>
                  <a:schemeClr val="bg1"/>
                </a:solidFill>
              </a:rPr>
              <a:t>injectors, watering nozzles, sensors </a:t>
            </a:r>
            <a:r>
              <a:rPr lang="en-CA" sz="2400" dirty="0" smtClean="0">
                <a:solidFill>
                  <a:schemeClr val="bg1"/>
                </a:solidFill>
              </a:rPr>
              <a:t>etc.</a:t>
            </a:r>
          </a:p>
          <a:p>
            <a:pPr>
              <a:buFont typeface="Wingdings" charset="2"/>
              <a:buChar char="Ø"/>
            </a:pPr>
            <a:r>
              <a:rPr lang="en-CA" sz="2400" dirty="0" smtClean="0">
                <a:solidFill>
                  <a:schemeClr val="bg1"/>
                </a:solidFill>
              </a:rPr>
              <a:t>Our prototype has one axis which moves back and forth when the commands are given and the stepper motor turns the belt. </a:t>
            </a:r>
            <a:endParaRPr lang="en-CA" sz="2400" dirty="0">
              <a:solidFill>
                <a:schemeClr val="bg1"/>
              </a:solidFill>
            </a:endParaRPr>
          </a:p>
        </p:txBody>
      </p:sp>
    </p:spTree>
    <p:extLst>
      <p:ext uri="{BB962C8B-B14F-4D97-AF65-F5344CB8AC3E}">
        <p14:creationId xmlns:p14="http://schemas.microsoft.com/office/powerpoint/2010/main" val="37580805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37"/>
            <a:ext cx="10515600" cy="854075"/>
          </a:xfrm>
        </p:spPr>
        <p:txBody>
          <a:bodyPr/>
          <a:lstStyle/>
          <a:p>
            <a:r>
              <a:rPr lang="en-CA" sz="6000" dirty="0"/>
              <a:t>Budget</a:t>
            </a:r>
            <a:endParaRPr lang="en-CA" dirty="0"/>
          </a:p>
        </p:txBody>
      </p:sp>
      <p:sp>
        <p:nvSpPr>
          <p:cNvPr id="3" name="Content Placeholder 2"/>
          <p:cNvSpPr>
            <a:spLocks noGrp="1"/>
          </p:cNvSpPr>
          <p:nvPr>
            <p:ph idx="1"/>
          </p:nvPr>
        </p:nvSpPr>
        <p:spPr>
          <a:xfrm>
            <a:off x="761082" y="888694"/>
            <a:ext cx="10515600" cy="5221357"/>
          </a:xfrm>
        </p:spPr>
        <p:txBody>
          <a:bodyPr>
            <a:noAutofit/>
          </a:bodyPr>
          <a:lstStyle/>
          <a:p>
            <a:r>
              <a:rPr lang="en-CA" sz="2800" dirty="0"/>
              <a:t>Raspberry Pi 3 Complete Starter Kit - 32 GB Edition - $74.35</a:t>
            </a:r>
          </a:p>
          <a:p>
            <a:r>
              <a:rPr lang="en-CA" sz="2800" dirty="0"/>
              <a:t>Arduino Mega - $49.95</a:t>
            </a:r>
          </a:p>
          <a:p>
            <a:r>
              <a:rPr lang="en-CA" sz="2800" dirty="0"/>
              <a:t>5v Switching Power Supply - $15</a:t>
            </a:r>
          </a:p>
          <a:p>
            <a:r>
              <a:rPr lang="en-CA" sz="2800" dirty="0"/>
              <a:t>Ramps 1.4 for 3D Printer – $35.95</a:t>
            </a:r>
          </a:p>
          <a:p>
            <a:r>
              <a:rPr lang="en-CA" sz="2800" dirty="0"/>
              <a:t>Stepper Motor Driver - $14.25</a:t>
            </a:r>
          </a:p>
          <a:p>
            <a:r>
              <a:rPr lang="en-CA" sz="2800" dirty="0"/>
              <a:t>Bipolar Stepper Motor - $29.50</a:t>
            </a:r>
          </a:p>
          <a:p>
            <a:r>
              <a:rPr lang="en-CA" sz="2800" dirty="0"/>
              <a:t>Time Pulley - $9.00</a:t>
            </a:r>
          </a:p>
          <a:p>
            <a:r>
              <a:rPr lang="en-CA" sz="2800" dirty="0"/>
              <a:t>Rotary - $4.95</a:t>
            </a:r>
          </a:p>
          <a:p>
            <a:r>
              <a:rPr lang="en-CA" sz="2800" dirty="0"/>
              <a:t>Timing Belt - $</a:t>
            </a:r>
            <a:r>
              <a:rPr lang="en-CA" sz="2800" dirty="0" smtClean="0"/>
              <a:t>19</a:t>
            </a:r>
          </a:p>
          <a:p>
            <a:r>
              <a:rPr lang="en-CA" sz="2800" dirty="0" smtClean="0"/>
              <a:t>SD Card: $10</a:t>
            </a:r>
            <a:endParaRPr lang="en-CA" sz="2800" dirty="0"/>
          </a:p>
          <a:p>
            <a:r>
              <a:rPr lang="en-CA" sz="2800" dirty="0"/>
              <a:t>Total = $</a:t>
            </a:r>
            <a:r>
              <a:rPr lang="en-CA" sz="2800" dirty="0" smtClean="0"/>
              <a:t>294.70 </a:t>
            </a:r>
            <a:r>
              <a:rPr lang="en-CA" sz="2800" dirty="0"/>
              <a:t>+ HST</a:t>
            </a:r>
          </a:p>
          <a:p>
            <a:endParaRPr lang="en-CA" sz="2400" dirty="0"/>
          </a:p>
        </p:txBody>
      </p:sp>
    </p:spTree>
    <p:extLst>
      <p:ext uri="{BB962C8B-B14F-4D97-AF65-F5344CB8AC3E}">
        <p14:creationId xmlns:p14="http://schemas.microsoft.com/office/powerpoint/2010/main" val="2245162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CA" dirty="0"/>
              <a:t>Schedule</a:t>
            </a:r>
          </a:p>
        </p:txBody>
      </p:sp>
      <p:pic>
        <p:nvPicPr>
          <p:cNvPr id="6" name="Content Placeholder 5"/>
          <p:cNvPicPr>
            <a:picLocks noGrp="1" noChangeAspect="1"/>
          </p:cNvPicPr>
          <p:nvPr>
            <p:ph idx="1"/>
          </p:nvPr>
        </p:nvPicPr>
        <p:blipFill>
          <a:blip r:embed="rId2"/>
          <a:stretch>
            <a:fillRect/>
          </a:stretch>
        </p:blipFill>
        <p:spPr>
          <a:xfrm>
            <a:off x="0" y="1046602"/>
            <a:ext cx="12191999" cy="5811398"/>
          </a:xfrm>
          <a:prstGeom prst="rect">
            <a:avLst/>
          </a:prstGeom>
        </p:spPr>
      </p:pic>
    </p:spTree>
    <p:extLst>
      <p:ext uri="{BB962C8B-B14F-4D97-AF65-F5344CB8AC3E}">
        <p14:creationId xmlns:p14="http://schemas.microsoft.com/office/powerpoint/2010/main" val="1781729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56173"/>
            <a:ext cx="10972800" cy="1143000"/>
          </a:xfrm>
        </p:spPr>
        <p:txBody>
          <a:bodyPr/>
          <a:lstStyle/>
          <a:p>
            <a:r>
              <a:rPr lang="en-CA" sz="4000" dirty="0"/>
              <a:t>Arduino Mega 2560</a:t>
            </a:r>
          </a:p>
        </p:txBody>
      </p:sp>
      <p:sp>
        <p:nvSpPr>
          <p:cNvPr id="3" name="Content Placeholder 2"/>
          <p:cNvSpPr>
            <a:spLocks noGrp="1"/>
          </p:cNvSpPr>
          <p:nvPr>
            <p:ph idx="1"/>
          </p:nvPr>
        </p:nvSpPr>
        <p:spPr>
          <a:xfrm>
            <a:off x="482604" y="1879503"/>
            <a:ext cx="10972800" cy="4525963"/>
          </a:xfrm>
        </p:spPr>
        <p:txBody>
          <a:bodyPr/>
          <a:lstStyle/>
          <a:p>
            <a:r>
              <a:rPr lang="en-CA" sz="2400" dirty="0"/>
              <a:t>Arduino is an open-source electronics platform based on easy-to-use hardware and </a:t>
            </a:r>
            <a:r>
              <a:rPr lang="en-CA" sz="2400" dirty="0" smtClean="0"/>
              <a:t>software.</a:t>
            </a:r>
            <a:endParaRPr lang="en-CA" sz="2400" dirty="0"/>
          </a:p>
          <a:p>
            <a:r>
              <a:rPr lang="en-CA" sz="2400" dirty="0" smtClean="0"/>
              <a:t>It </a:t>
            </a:r>
            <a:r>
              <a:rPr lang="en-CA" sz="2400" dirty="0"/>
              <a:t>is capable reading inputs such as light on a sensor, or a finger on a button, and turn it into an output which can activate a stepper motor, or turn an LED on. </a:t>
            </a:r>
            <a:endParaRPr lang="en-CA" sz="2400" dirty="0" smtClean="0"/>
          </a:p>
          <a:p>
            <a:r>
              <a:rPr lang="en-CA" sz="2400" dirty="0"/>
              <a:t>For our project, we used an Arduino Mega 2560 to control our bi-polar stepper motor. </a:t>
            </a:r>
            <a:endParaRPr lang="en-CA" sz="2400" dirty="0" smtClean="0"/>
          </a:p>
          <a:p>
            <a:r>
              <a:rPr lang="en-CA" sz="2400" dirty="0" smtClean="0"/>
              <a:t>On </a:t>
            </a:r>
            <a:r>
              <a:rPr lang="en-CA" sz="2400" dirty="0"/>
              <a:t>the Arduino Mega 2560, we mounted a 1.4 ramp shield, and used a DRV8825 stepper driver. </a:t>
            </a:r>
            <a:endParaRPr lang="en-CA" sz="2400" dirty="0" smtClean="0"/>
          </a:p>
          <a:p>
            <a:r>
              <a:rPr lang="en-CA" sz="2400" dirty="0" smtClean="0"/>
              <a:t>We </a:t>
            </a:r>
            <a:r>
              <a:rPr lang="en-CA" sz="2400" dirty="0"/>
              <a:t>tuned the stepper driver to allow a maximum of </a:t>
            </a:r>
            <a:r>
              <a:rPr lang="en-CA" sz="2400" dirty="0" smtClean="0"/>
              <a:t>0.7Amps.</a:t>
            </a:r>
            <a:endParaRPr lang="en-CA" sz="2400" dirty="0"/>
          </a:p>
          <a:p>
            <a:endParaRPr lang="en-CA" sz="2400" dirty="0"/>
          </a:p>
          <a:p>
            <a:pPr marL="0" indent="0">
              <a:buNone/>
            </a:pPr>
            <a:r>
              <a:rPr lang="en-CA" sz="2400" dirty="0"/>
              <a:t> </a:t>
            </a:r>
          </a:p>
        </p:txBody>
      </p:sp>
      <p:sp>
        <p:nvSpPr>
          <p:cNvPr id="4" name="Rectangle 3"/>
          <p:cNvSpPr/>
          <p:nvPr/>
        </p:nvSpPr>
        <p:spPr>
          <a:xfrm>
            <a:off x="1381626" y="252513"/>
            <a:ext cx="9174756" cy="923330"/>
          </a:xfrm>
          <a:prstGeom prst="rect">
            <a:avLst/>
          </a:prstGeom>
          <a:noFill/>
        </p:spPr>
        <p:txBody>
          <a:bodyPr wrap="none" lIns="91440" tIns="45720" rIns="91440" bIns="45720">
            <a:spAutoFit/>
          </a:bodyPr>
          <a:lstStyle/>
          <a:p>
            <a:pPr algn="ctr"/>
            <a:r>
              <a:rPr lang="en-CA" sz="54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HARDWARE INTEGRATION</a:t>
            </a:r>
            <a:endParaRPr lang="en-CA"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31944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52500" y="1282700"/>
            <a:ext cx="9702800" cy="4154984"/>
          </a:xfrm>
          <a:prstGeom prst="rect">
            <a:avLst/>
          </a:prstGeom>
        </p:spPr>
        <p:txBody>
          <a:bodyPr wrap="square">
            <a:spAutoFit/>
          </a:bodyPr>
          <a:lstStyle/>
          <a:p>
            <a:pPr marL="285750" indent="-285750">
              <a:buFont typeface="Arial" charset="0"/>
              <a:buChar char="•"/>
            </a:pPr>
            <a:r>
              <a:rPr lang="en-CA" sz="2400" dirty="0"/>
              <a:t>Rather than using three axis (X,Y,Z), we used only one axis (X-axis) for our prototype</a:t>
            </a:r>
            <a:r>
              <a:rPr lang="en-CA" sz="2400" dirty="0" smtClean="0"/>
              <a:t>.</a:t>
            </a:r>
          </a:p>
          <a:p>
            <a:pPr marL="285750" indent="-285750">
              <a:buFont typeface="Arial" charset="0"/>
              <a:buChar char="•"/>
            </a:pPr>
            <a:endParaRPr lang="en-CA" sz="2400" dirty="0"/>
          </a:p>
          <a:p>
            <a:pPr marL="285750" indent="-285750">
              <a:buFont typeface="Arial" charset="0"/>
              <a:buChar char="•"/>
            </a:pPr>
            <a:r>
              <a:rPr lang="en-CA" sz="2400" dirty="0"/>
              <a:t>For our stepper motor to move, we loaded it with teacup firmware and used </a:t>
            </a:r>
            <a:r>
              <a:rPr lang="en-CA" sz="2400" dirty="0" err="1"/>
              <a:t>pronterface</a:t>
            </a:r>
            <a:r>
              <a:rPr lang="en-CA" sz="2400" dirty="0"/>
              <a:t> to send commands on the distance we want it to move. </a:t>
            </a:r>
            <a:endParaRPr lang="en-CA" sz="2400" dirty="0" smtClean="0"/>
          </a:p>
          <a:p>
            <a:pPr marL="285750" indent="-285750">
              <a:buFont typeface="Arial" charset="0"/>
              <a:buChar char="•"/>
            </a:pPr>
            <a:endParaRPr lang="en-CA" sz="2400" dirty="0"/>
          </a:p>
          <a:p>
            <a:pPr marL="285750" indent="-285750">
              <a:buFont typeface="Arial" charset="0"/>
              <a:buChar char="•"/>
            </a:pPr>
            <a:r>
              <a:rPr lang="en-CA" sz="2400" dirty="0"/>
              <a:t>After multiple testing to determine the distance, we wrote a piece of code that will instruct the Arduino to move the stepper motor to three different positions namely: home, moisture, and water, and return back to home </a:t>
            </a:r>
            <a:r>
              <a:rPr lang="en-CA" sz="2400" dirty="0" smtClean="0"/>
              <a:t>position.</a:t>
            </a:r>
            <a:endParaRPr lang="en-CA" sz="2400" dirty="0"/>
          </a:p>
        </p:txBody>
      </p:sp>
    </p:spTree>
    <p:extLst>
      <p:ext uri="{BB962C8B-B14F-4D97-AF65-F5344CB8AC3E}">
        <p14:creationId xmlns:p14="http://schemas.microsoft.com/office/powerpoint/2010/main" val="6027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16920" y="198836"/>
            <a:ext cx="9020867" cy="923330"/>
          </a:xfrm>
          <a:prstGeom prst="rect">
            <a:avLst/>
          </a:prstGeom>
          <a:noFill/>
        </p:spPr>
        <p:txBody>
          <a:bodyPr wrap="none" lIns="91440" tIns="45720" rIns="91440" bIns="45720">
            <a:spAutoFit/>
          </a:bodyPr>
          <a:lstStyle/>
          <a:p>
            <a:pPr algn="ctr"/>
            <a:r>
              <a:rPr lang="en-CA" sz="5400" b="1" cap="none" spc="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SOFTWARE INTEGRATION</a:t>
            </a:r>
            <a:endParaRPr lang="en-CA"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TextBox 4"/>
          <p:cNvSpPr txBox="1"/>
          <p:nvPr/>
        </p:nvSpPr>
        <p:spPr>
          <a:xfrm>
            <a:off x="687523" y="1472268"/>
            <a:ext cx="10887780" cy="1785104"/>
          </a:xfrm>
          <a:prstGeom prst="rect">
            <a:avLst/>
          </a:prstGeom>
          <a:noFill/>
        </p:spPr>
        <p:txBody>
          <a:bodyPr wrap="square" rtlCol="0">
            <a:spAutoFit/>
          </a:bodyPr>
          <a:lstStyle/>
          <a:p>
            <a:r>
              <a:rPr lang="en-US" sz="2200" dirty="0" smtClean="0"/>
              <a:t>The </a:t>
            </a:r>
            <a:r>
              <a:rPr lang="en-US" sz="2200" dirty="0"/>
              <a:t>F</a:t>
            </a:r>
            <a:r>
              <a:rPr lang="en-US" sz="2200" dirty="0" smtClean="0"/>
              <a:t>armbot prototype uses </a:t>
            </a:r>
            <a:r>
              <a:rPr lang="en-US" sz="2200" b="1" dirty="0"/>
              <a:t>Raspberry Pi 3 </a:t>
            </a:r>
            <a:r>
              <a:rPr lang="en-US" sz="2200" b="1" dirty="0" smtClean="0"/>
              <a:t>OS</a:t>
            </a:r>
            <a:r>
              <a:rPr lang="en-US" sz="2200" dirty="0" smtClean="0"/>
              <a:t> which ahs various inbuilt functions:</a:t>
            </a:r>
          </a:p>
          <a:p>
            <a:pPr marL="285750" indent="-285750">
              <a:buFont typeface="Arial" charset="0"/>
              <a:buChar char="•"/>
            </a:pPr>
            <a:r>
              <a:rPr lang="en-US" sz="2200" dirty="0" smtClean="0"/>
              <a:t>it will have a communication channel to sync with logs and sequences of data using Ethernet of Wi-Fi. </a:t>
            </a:r>
          </a:p>
          <a:p>
            <a:pPr marL="285750" indent="-285750">
              <a:buFont typeface="Arial" charset="0"/>
              <a:buChar char="•"/>
            </a:pPr>
            <a:r>
              <a:rPr lang="en-US" sz="2200" dirty="0" smtClean="0"/>
              <a:t>Another connection for interaction of Arduino and sensor data of G-code commands</a:t>
            </a:r>
            <a:r>
              <a:rPr lang="en-US" dirty="0" smtClean="0"/>
              <a:t>.</a:t>
            </a:r>
            <a:endParaRPr lang="en-US" dirty="0"/>
          </a:p>
        </p:txBody>
      </p:sp>
      <p:sp>
        <p:nvSpPr>
          <p:cNvPr id="8" name="Rectangle 7"/>
          <p:cNvSpPr/>
          <p:nvPr/>
        </p:nvSpPr>
        <p:spPr>
          <a:xfrm>
            <a:off x="236668" y="3842737"/>
            <a:ext cx="1559859" cy="4625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0295" y="5002304"/>
            <a:ext cx="1857935" cy="5588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Farmbot Raspberry pi3 </a:t>
            </a:r>
            <a:endParaRPr lang="en-US" sz="1600" dirty="0"/>
          </a:p>
        </p:txBody>
      </p:sp>
      <p:sp>
        <p:nvSpPr>
          <p:cNvPr id="10" name="Rectangle 9"/>
          <p:cNvSpPr/>
          <p:nvPr/>
        </p:nvSpPr>
        <p:spPr>
          <a:xfrm>
            <a:off x="3182470" y="3881285"/>
            <a:ext cx="1694473" cy="4625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F</a:t>
            </a:r>
            <a:r>
              <a:rPr lang="en-US" sz="1600" dirty="0" smtClean="0"/>
              <a:t>armbot </a:t>
            </a:r>
            <a:r>
              <a:rPr lang="en-US" sz="1600" dirty="0"/>
              <a:t>A</a:t>
            </a:r>
            <a:r>
              <a:rPr lang="en-US" sz="1600" dirty="0" smtClean="0"/>
              <a:t>rduino Controller</a:t>
            </a:r>
            <a:endParaRPr lang="en-US" sz="1600" dirty="0"/>
          </a:p>
        </p:txBody>
      </p:sp>
      <p:sp>
        <p:nvSpPr>
          <p:cNvPr id="11" name="Rectangle 10"/>
          <p:cNvSpPr/>
          <p:nvPr/>
        </p:nvSpPr>
        <p:spPr>
          <a:xfrm>
            <a:off x="4876943" y="5002305"/>
            <a:ext cx="1559859" cy="4625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Command</a:t>
            </a:r>
          </a:p>
        </p:txBody>
      </p:sp>
      <p:sp>
        <p:nvSpPr>
          <p:cNvPr id="12" name="Rectangle 11"/>
          <p:cNvSpPr/>
          <p:nvPr/>
        </p:nvSpPr>
        <p:spPr>
          <a:xfrm>
            <a:off x="6070600" y="3915813"/>
            <a:ext cx="1955800" cy="4625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sz="1600" dirty="0" err="1" smtClean="0"/>
              <a:t>Gcode</a:t>
            </a:r>
            <a:r>
              <a:rPr lang="en-US" sz="1600" dirty="0" smtClean="0"/>
              <a:t> Processor </a:t>
            </a:r>
            <a:r>
              <a:rPr lang="en-US" dirty="0"/>
              <a:t> </a:t>
            </a:r>
          </a:p>
        </p:txBody>
      </p:sp>
      <p:sp>
        <p:nvSpPr>
          <p:cNvPr id="13" name="Rectangle 12"/>
          <p:cNvSpPr/>
          <p:nvPr/>
        </p:nvSpPr>
        <p:spPr>
          <a:xfrm>
            <a:off x="8184777" y="5000808"/>
            <a:ext cx="1086224" cy="4625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t>Handler </a:t>
            </a:r>
            <a:r>
              <a:rPr lang="is-IS" sz="1600" dirty="0"/>
              <a:t>               </a:t>
            </a:r>
          </a:p>
        </p:txBody>
      </p:sp>
      <p:sp>
        <p:nvSpPr>
          <p:cNvPr id="14" name="Rectangle 13"/>
          <p:cNvSpPr/>
          <p:nvPr/>
        </p:nvSpPr>
        <p:spPr>
          <a:xfrm>
            <a:off x="9652000" y="3915814"/>
            <a:ext cx="1806975" cy="4625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Stepper Control</a:t>
            </a:r>
            <a:endParaRPr lang="en-US" dirty="0"/>
          </a:p>
        </p:txBody>
      </p:sp>
      <p:sp>
        <p:nvSpPr>
          <p:cNvPr id="15" name="TextBox 14"/>
          <p:cNvSpPr txBox="1"/>
          <p:nvPr/>
        </p:nvSpPr>
        <p:spPr>
          <a:xfrm>
            <a:off x="331304" y="3915814"/>
            <a:ext cx="1417983" cy="615553"/>
          </a:xfrm>
          <a:prstGeom prst="rect">
            <a:avLst/>
          </a:prstGeom>
          <a:noFill/>
        </p:spPr>
        <p:txBody>
          <a:bodyPr wrap="square" rtlCol="0">
            <a:spAutoFit/>
          </a:bodyPr>
          <a:lstStyle/>
          <a:p>
            <a:r>
              <a:rPr lang="en-US" sz="1600" dirty="0" smtClean="0">
                <a:solidFill>
                  <a:schemeClr val="bg1"/>
                </a:solidFill>
              </a:rPr>
              <a:t>Farmbot</a:t>
            </a:r>
            <a:r>
              <a:rPr lang="en-US" sz="1600" dirty="0">
                <a:solidFill>
                  <a:schemeClr val="bg1"/>
                </a:solidFill>
              </a:rPr>
              <a:t> </a:t>
            </a:r>
            <a:r>
              <a:rPr lang="en-US" sz="1600" dirty="0" smtClean="0">
                <a:solidFill>
                  <a:schemeClr val="bg1"/>
                </a:solidFill>
              </a:rPr>
              <a:t> </a:t>
            </a:r>
            <a:r>
              <a:rPr lang="en-US" sz="1600" dirty="0">
                <a:solidFill>
                  <a:schemeClr val="bg1"/>
                </a:solidFill>
              </a:rPr>
              <a:t>A</a:t>
            </a:r>
            <a:r>
              <a:rPr lang="en-US" sz="1600" dirty="0" smtClean="0">
                <a:solidFill>
                  <a:schemeClr val="bg1"/>
                </a:solidFill>
              </a:rPr>
              <a:t>pp</a:t>
            </a:r>
            <a:endParaRPr lang="en-US" sz="1600" dirty="0">
              <a:solidFill>
                <a:schemeClr val="bg1"/>
              </a:solidFill>
            </a:endParaRPr>
          </a:p>
          <a:p>
            <a:endParaRPr lang="en-US" dirty="0"/>
          </a:p>
        </p:txBody>
      </p:sp>
      <p:cxnSp>
        <p:nvCxnSpPr>
          <p:cNvPr id="17" name="Straight Arrow Connector 16"/>
          <p:cNvCxnSpPr>
            <a:endCxn id="9" idx="0"/>
          </p:cNvCxnSpPr>
          <p:nvPr/>
        </p:nvCxnSpPr>
        <p:spPr>
          <a:xfrm>
            <a:off x="1016597" y="4343864"/>
            <a:ext cx="952666" cy="658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575875" y="4378392"/>
            <a:ext cx="1043481" cy="6224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4406900" y="4378392"/>
            <a:ext cx="962211" cy="6224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endCxn id="12" idx="2"/>
          </p:cNvCxnSpPr>
          <p:nvPr/>
        </p:nvCxnSpPr>
        <p:spPr>
          <a:xfrm flipV="1">
            <a:off x="6131413" y="4378392"/>
            <a:ext cx="917087" cy="6224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endCxn id="13" idx="0"/>
          </p:cNvCxnSpPr>
          <p:nvPr/>
        </p:nvCxnSpPr>
        <p:spPr>
          <a:xfrm>
            <a:off x="7721600" y="4378392"/>
            <a:ext cx="1006289" cy="6224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V="1">
            <a:off x="8948859" y="4378393"/>
            <a:ext cx="1134941" cy="6224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61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3206207" y="922635"/>
            <a:ext cx="4839786" cy="923330"/>
          </a:xfrm>
          <a:prstGeom prst="rect">
            <a:avLst/>
          </a:prstGeom>
          <a:noFill/>
        </p:spPr>
        <p:txBody>
          <a:bodyPr wrap="none" lIns="91440" tIns="45720" rIns="91440" bIns="45720">
            <a:spAutoFit/>
          </a:bodyPr>
          <a:lstStyle/>
          <a:p>
            <a:pPr algn="ctr"/>
            <a:r>
              <a:rPr lang="en-CA"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CONCLUSION</a:t>
            </a:r>
            <a:endParaRPr lang="en-CA"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TextBox 4"/>
          <p:cNvSpPr txBox="1"/>
          <p:nvPr/>
        </p:nvSpPr>
        <p:spPr>
          <a:xfrm>
            <a:off x="1028700" y="2057400"/>
            <a:ext cx="9194800" cy="3693319"/>
          </a:xfrm>
          <a:prstGeom prst="rect">
            <a:avLst/>
          </a:prstGeom>
          <a:noFill/>
        </p:spPr>
        <p:txBody>
          <a:bodyPr wrap="square" rtlCol="0">
            <a:spAutoFit/>
          </a:bodyPr>
          <a:lstStyle/>
          <a:p>
            <a:pPr marL="285750" indent="-285750">
              <a:buFont typeface="Wingdings" charset="2"/>
              <a:buChar char="Ø"/>
            </a:pPr>
            <a:r>
              <a:rPr lang="en-US" dirty="0"/>
              <a:t>The making of this project will eliminate so many farming problems which have been faced by our technologists in the previous </a:t>
            </a:r>
            <a:r>
              <a:rPr lang="en-US" dirty="0" smtClean="0"/>
              <a:t>years.</a:t>
            </a:r>
          </a:p>
          <a:p>
            <a:pPr marL="285750" indent="-285750">
              <a:buFont typeface="Wingdings" charset="2"/>
              <a:buChar char="Ø"/>
            </a:pPr>
            <a:endParaRPr lang="en-US" dirty="0" smtClean="0"/>
          </a:p>
          <a:p>
            <a:pPr marL="285750" indent="-285750">
              <a:buFont typeface="Wingdings" charset="2"/>
              <a:buChar char="Ø"/>
            </a:pPr>
            <a:r>
              <a:rPr lang="en-US" dirty="0" smtClean="0"/>
              <a:t>We </a:t>
            </a:r>
            <a:r>
              <a:rPr lang="en-US" dirty="0"/>
              <a:t>recommend F</a:t>
            </a:r>
            <a:r>
              <a:rPr lang="en-US" dirty="0" smtClean="0"/>
              <a:t>armbot </a:t>
            </a:r>
            <a:r>
              <a:rPr lang="en-US" dirty="0"/>
              <a:t>because of numerous reasons such as </a:t>
            </a:r>
            <a:r>
              <a:rPr lang="en-US" dirty="0" err="1"/>
              <a:t>FarmBot</a:t>
            </a:r>
            <a:r>
              <a:rPr lang="en-US" dirty="0"/>
              <a:t> is the first piece of technology that is an end-to-end soil-based food production system that is also 100% open source, focused on precision, controlled from the web, and accessible and appropriate for small-scale </a:t>
            </a:r>
            <a:r>
              <a:rPr lang="en-US" dirty="0" smtClean="0"/>
              <a:t>operations.</a:t>
            </a:r>
          </a:p>
          <a:p>
            <a:pPr marL="285750" indent="-285750">
              <a:buFont typeface="Wingdings" charset="2"/>
              <a:buChar char="Ø"/>
            </a:pPr>
            <a:endParaRPr lang="en-US" dirty="0" smtClean="0"/>
          </a:p>
          <a:p>
            <a:pPr marL="285750" indent="-285750">
              <a:buFont typeface="Wingdings" charset="2"/>
              <a:buChar char="Ø"/>
            </a:pPr>
            <a:r>
              <a:rPr lang="en-US" dirty="0" smtClean="0"/>
              <a:t>In </a:t>
            </a:r>
            <a:r>
              <a:rPr lang="en-US" dirty="0"/>
              <a:t>our model, we only used one axis which moves forward because it was our first experiment so we wanted to move with simplicity but it is recommended to make other two axes as well Y-axis and Z-axis. Our project is facing issues setting up the </a:t>
            </a:r>
            <a:r>
              <a:rPr lang="en-US" dirty="0" smtClean="0"/>
              <a:t>Wi-Fi </a:t>
            </a:r>
            <a:r>
              <a:rPr lang="en-US" dirty="0"/>
              <a:t>in the raspberry pi as it uses Farmbot OS. </a:t>
            </a:r>
          </a:p>
          <a:p>
            <a:endParaRPr lang="en-US" dirty="0"/>
          </a:p>
        </p:txBody>
      </p:sp>
    </p:spTree>
    <p:extLst>
      <p:ext uri="{BB962C8B-B14F-4D97-AF65-F5344CB8AC3E}">
        <p14:creationId xmlns:p14="http://schemas.microsoft.com/office/powerpoint/2010/main" val="212451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9426"/>
            <a:ext cx="10515600" cy="642040"/>
          </a:xfrm>
        </p:spPr>
        <p:txBody>
          <a:bodyPr>
            <a:normAutofit fontScale="90000"/>
          </a:bodyPr>
          <a:lstStyle/>
          <a:p>
            <a:r>
              <a:rPr lang="en-CA" dirty="0"/>
              <a:t>Previous Courses Utilized  </a:t>
            </a:r>
          </a:p>
        </p:txBody>
      </p:sp>
      <p:sp>
        <p:nvSpPr>
          <p:cNvPr id="3" name="Content Placeholder 2"/>
          <p:cNvSpPr>
            <a:spLocks noGrp="1"/>
          </p:cNvSpPr>
          <p:nvPr>
            <p:ph idx="1"/>
          </p:nvPr>
        </p:nvSpPr>
        <p:spPr>
          <a:xfrm>
            <a:off x="838200" y="1121466"/>
            <a:ext cx="10515600" cy="5169797"/>
          </a:xfrm>
        </p:spPr>
        <p:txBody>
          <a:bodyPr>
            <a:normAutofit lnSpcReduction="10000"/>
          </a:bodyPr>
          <a:lstStyle/>
          <a:p>
            <a:pPr marL="36576" indent="0">
              <a:buNone/>
            </a:pPr>
            <a:r>
              <a:rPr lang="en-CA" sz="2400" b="1" dirty="0"/>
              <a:t>CENG 252 - Embedded Systems</a:t>
            </a:r>
          </a:p>
          <a:p>
            <a:pPr marL="36576" indent="0">
              <a:buNone/>
            </a:pPr>
            <a:r>
              <a:rPr lang="en-CA" sz="2400" dirty="0"/>
              <a:t>-Provided knowledge on reading inputs from sensors.</a:t>
            </a:r>
          </a:p>
          <a:p>
            <a:pPr marL="36576" indent="0">
              <a:buNone/>
            </a:pPr>
            <a:r>
              <a:rPr lang="en-CA" sz="2400" b="1" dirty="0"/>
              <a:t>CENG 200 - UNIX Scripting</a:t>
            </a:r>
          </a:p>
          <a:p>
            <a:pPr marL="36576" indent="0">
              <a:buNone/>
            </a:pPr>
            <a:r>
              <a:rPr lang="en-CA" sz="2400" dirty="0"/>
              <a:t>-Provided knowledge on scripting that I used as reference when creating my Python script.</a:t>
            </a:r>
          </a:p>
          <a:p>
            <a:pPr marL="0" indent="0">
              <a:buNone/>
            </a:pPr>
            <a:r>
              <a:rPr lang="en-CA" sz="2400" b="1" dirty="0"/>
              <a:t>WRIT 120 – Technical Reading and Writing Skills </a:t>
            </a:r>
            <a:endParaRPr lang="en-CA" sz="2400" b="1" dirty="0" smtClean="0"/>
          </a:p>
          <a:p>
            <a:pPr marL="0" indent="0">
              <a:buNone/>
            </a:pPr>
            <a:r>
              <a:rPr lang="en-CA" sz="2400" dirty="0" smtClean="0"/>
              <a:t>-</a:t>
            </a:r>
            <a:r>
              <a:rPr lang="en-CA" sz="2400" dirty="0"/>
              <a:t>Provided Knowledge on writing proposals and progress report</a:t>
            </a:r>
          </a:p>
          <a:p>
            <a:pPr marL="0" indent="0">
              <a:buNone/>
            </a:pPr>
            <a:r>
              <a:rPr lang="en-CA" sz="2400" b="1" dirty="0"/>
              <a:t>CENG 216 – Introduction to Software Engineering  </a:t>
            </a:r>
            <a:endParaRPr lang="en-CA" sz="2400" b="1" dirty="0" smtClean="0"/>
          </a:p>
          <a:p>
            <a:pPr marL="0" indent="0">
              <a:buNone/>
            </a:pPr>
            <a:r>
              <a:rPr lang="en-CA" sz="2400" b="1" dirty="0"/>
              <a:t>-</a:t>
            </a:r>
            <a:r>
              <a:rPr lang="en-CA" sz="2400" dirty="0" smtClean="0"/>
              <a:t>Provided </a:t>
            </a:r>
            <a:r>
              <a:rPr lang="en-CA" sz="2400" dirty="0"/>
              <a:t>knowledge on creating schedule with gnat </a:t>
            </a:r>
            <a:r>
              <a:rPr lang="en-CA" sz="2400" dirty="0" smtClean="0"/>
              <a:t>chart</a:t>
            </a:r>
          </a:p>
          <a:p>
            <a:pPr marL="0" indent="0">
              <a:buNone/>
            </a:pPr>
            <a:r>
              <a:rPr lang="en-CA" sz="2400" b="1" dirty="0"/>
              <a:t>CENG </a:t>
            </a:r>
            <a:r>
              <a:rPr lang="en-CA" sz="2400" b="1" dirty="0" smtClean="0"/>
              <a:t>253 – Network Technologies</a:t>
            </a:r>
          </a:p>
          <a:p>
            <a:pPr marL="0" indent="0">
              <a:buNone/>
            </a:pPr>
            <a:r>
              <a:rPr lang="en-CA" sz="2400" b="1" dirty="0" smtClean="0"/>
              <a:t>-</a:t>
            </a:r>
            <a:r>
              <a:rPr lang="en-CA" sz="2400" dirty="0" smtClean="0"/>
              <a:t>Provided help regarding routing</a:t>
            </a:r>
          </a:p>
          <a:p>
            <a:pPr marL="0" indent="0">
              <a:buNone/>
            </a:pPr>
            <a:r>
              <a:rPr lang="en-CA" sz="2400" dirty="0" smtClean="0"/>
              <a:t> </a:t>
            </a:r>
            <a:endParaRPr lang="en-CA" sz="2400" dirty="0"/>
          </a:p>
        </p:txBody>
      </p:sp>
    </p:spTree>
    <p:extLst>
      <p:ext uri="{BB962C8B-B14F-4D97-AF65-F5344CB8AC3E}">
        <p14:creationId xmlns:p14="http://schemas.microsoft.com/office/powerpoint/2010/main" val="3267045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1306</Template>
  <TotalTime>269</TotalTime>
  <Words>608</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Wingdings</vt:lpstr>
      <vt:lpstr>Arial</vt:lpstr>
      <vt:lpstr>Diseño predeterminado</vt:lpstr>
      <vt:lpstr>FarmBot </vt:lpstr>
      <vt:lpstr>Proposal </vt:lpstr>
      <vt:lpstr>Budget</vt:lpstr>
      <vt:lpstr>Schedule</vt:lpstr>
      <vt:lpstr>Arduino Mega 2560</vt:lpstr>
      <vt:lpstr>PowerPoint Presentation</vt:lpstr>
      <vt:lpstr>PowerPoint Presentation</vt:lpstr>
      <vt:lpstr>PowerPoint Presentation</vt:lpstr>
      <vt:lpstr>Previous Courses Utilized  </vt:lpstr>
      <vt:lpstr>PowerPoint Presentation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FarmBot</dc:title>
  <dc:creator>A A</dc:creator>
  <cp:lastModifiedBy>Alisha chauhan</cp:lastModifiedBy>
  <cp:revision>24</cp:revision>
  <dcterms:created xsi:type="dcterms:W3CDTF">2016-11-28T01:39:36Z</dcterms:created>
  <dcterms:modified xsi:type="dcterms:W3CDTF">2017-04-21T17:39:30Z</dcterms:modified>
</cp:coreProperties>
</file>