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4332E-C297-486B-B095-1356C9A82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DBC6C5-357D-4938-866E-BD4093FD5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31A74-C9FC-4BBF-AF51-EC72DDCD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C8DA3-675D-41D6-B4A0-EABE50CD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818FC-43F7-4B0B-A631-A741F821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3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D37F-89D3-47E1-B82A-DB12E46F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CBD03-54D9-48EF-B881-168516973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6E797-E60A-4736-BAF0-C8A378AE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4929A-26FB-4D51-A1F6-56A74259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B0F6A-A7D0-4A83-B2A7-43D28CE2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8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13583-E786-4F12-A0F9-67236503D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28A85-561A-4067-9BE0-6201BA27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23815-1222-478B-88AD-3B001695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167C6-501C-46D9-8F5D-78AF83B4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70BDE-F1DF-4F8A-8AAC-DFE94F8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2F31D-A6C5-454F-A5A4-2EE8A7D1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95FC4-85AD-4BDF-AF50-01A278FB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6DA8D-5729-41BC-B662-BAA1CCF8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24D0C-D06F-43A8-A081-E54ACFC6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F77BF-BC46-40E8-B393-944C1AEF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8B89C-7DAE-4B1B-98FE-8B38FBD9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866B3-DD18-4D83-9DC1-6A663CAAF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13824-616C-4E3F-8E73-18212E87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03D2E-4368-4B5D-B3A7-97632A93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39869-C9D3-404C-BEA1-B31263D5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8BC9-BD7C-40DE-B69A-11EE1F2D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17E36-EBCD-4F0B-A770-ECDF933D3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3AC5-25B6-4A5F-A47A-470628C57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E9ADC-B1DC-4B99-B91C-F6D59EA7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BDBCA-F500-42EB-929C-5A80C603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F0427-CD78-434E-98B7-57D02407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03156-8EFE-48E0-A9C4-E8E24658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64AF6-40B1-40CC-960C-B3F309EE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44D97-F52F-4EB8-8CBA-8820F374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D05372-0025-4A93-A4F0-AB072DDBF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8E2E3-4529-4026-8BC4-B26226D0B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A8ED34-341E-4DBA-95BE-FC2826DD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742B9-720F-42D7-8C5A-F8D8F18E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3D13E-3B7B-4CCE-9B85-EA1E01B8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0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000E4-1230-4017-9E92-5D692093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BBD44-6497-44B8-9AE8-67D77931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CF05F9-F1ED-4692-B51E-18BBE3C6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E37114-5D1F-447A-9520-77EB5797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42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3AA444-2545-4A24-964C-9D361ACC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12348-19D5-403D-8D7C-C80EA571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C29B6-5CD4-4DCE-89B4-3F0F8545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8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B3D9C-E9BE-4692-8C14-AA0102C6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C874D-52B5-4873-9875-E1ABA967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61BAF-42F0-410D-BF2B-E2347523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0C9C8-5C53-4521-A25A-D4819C0C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35B57-0B3D-4D5E-8195-1B5036A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3DF6-2AA7-4743-9CD6-95369258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0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5B623-430A-4D00-AD66-4046B39C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99923-DD64-437E-8C08-2BE377175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43653-7DC8-4AAB-B76F-48EB7A73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32BCE-ED83-4CC6-B855-0A11A415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B1493-92AC-4215-BC2E-C53597CF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AE422-AC30-4D38-909D-61CC945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0C8F9B-E7E1-484B-AAC3-07E6942B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31965-8CCF-4E6D-AD98-E3E54800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C0A60-5C23-48F5-97CE-B55F4B6F3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2374-2C78-48E4-91B1-ACBDBC16991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98BEA-A92D-4A1B-B51F-09C6D275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EFDEB-924D-43EC-A313-887A75372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7B2B-D8BE-4931-AA12-4D110A2A1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0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07757E5-484B-4C22-9BD2-FEEA03C95B40}"/>
              </a:ext>
            </a:extLst>
          </p:cNvPr>
          <p:cNvSpPr/>
          <p:nvPr/>
        </p:nvSpPr>
        <p:spPr>
          <a:xfrm>
            <a:off x="1589103" y="1926454"/>
            <a:ext cx="2095130" cy="195308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244A9FE-09F8-4F4A-AF8D-55418E577ABB}"/>
              </a:ext>
            </a:extLst>
          </p:cNvPr>
          <p:cNvSpPr/>
          <p:nvPr/>
        </p:nvSpPr>
        <p:spPr>
          <a:xfrm rot="10800000">
            <a:off x="4580878" y="1926453"/>
            <a:ext cx="2095130" cy="195308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2DD19B-C150-4C56-992D-A75DE0442073}"/>
              </a:ext>
            </a:extLst>
          </p:cNvPr>
          <p:cNvSpPr/>
          <p:nvPr/>
        </p:nvSpPr>
        <p:spPr>
          <a:xfrm>
            <a:off x="8105313" y="2006353"/>
            <a:ext cx="1775534" cy="17844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ADE93A-8686-445B-AF0C-FA1E0F9987A4}"/>
              </a:ext>
            </a:extLst>
          </p:cNvPr>
          <p:cNvSpPr/>
          <p:nvPr/>
        </p:nvSpPr>
        <p:spPr>
          <a:xfrm>
            <a:off x="6241002" y="4651900"/>
            <a:ext cx="1047565" cy="109195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Pneuma</dc:creator>
  <cp:lastModifiedBy>Pneuma</cp:lastModifiedBy>
  <cp:revision>1</cp:revision>
  <dcterms:created xsi:type="dcterms:W3CDTF">2020-05-28T07:08:41Z</dcterms:created>
  <dcterms:modified xsi:type="dcterms:W3CDTF">2020-05-28T07:13:04Z</dcterms:modified>
</cp:coreProperties>
</file>