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8" r:id="rId2"/>
    <p:sldId id="305" r:id="rId3"/>
    <p:sldId id="315" r:id="rId4"/>
    <p:sldId id="296" r:id="rId5"/>
    <p:sldId id="297" r:id="rId6"/>
    <p:sldId id="271" r:id="rId7"/>
    <p:sldId id="300" r:id="rId8"/>
    <p:sldId id="257" r:id="rId9"/>
    <p:sldId id="302" r:id="rId10"/>
    <p:sldId id="313" r:id="rId11"/>
    <p:sldId id="314" r:id="rId12"/>
    <p:sldId id="310" r:id="rId13"/>
    <p:sldId id="318" r:id="rId14"/>
    <p:sldId id="319" r:id="rId15"/>
    <p:sldId id="301" r:id="rId16"/>
    <p:sldId id="311" r:id="rId17"/>
    <p:sldId id="317" r:id="rId18"/>
    <p:sldId id="316" r:id="rId19"/>
    <p:sldId id="303" r:id="rId20"/>
    <p:sldId id="306" r:id="rId21"/>
    <p:sldId id="304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32543" autoAdjust="0"/>
  </p:normalViewPr>
  <p:slideViewPr>
    <p:cSldViewPr>
      <p:cViewPr>
        <p:scale>
          <a:sx n="66" d="100"/>
          <a:sy n="66" d="100"/>
        </p:scale>
        <p:origin x="-29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6941A-8371-4D0F-822A-8B19622CDEDE}" type="doc">
      <dgm:prSet loTypeId="urn:microsoft.com/office/officeart/2005/8/layout/radial3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A402B84-D9ED-4CD8-A5F5-34D266F2D96F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200" b="1" dirty="0" smtClean="0">
              <a:latin typeface="+mj-lt"/>
            </a:rPr>
            <a:t>What We Can Assess</a:t>
          </a:r>
          <a:endParaRPr lang="en-US" sz="2200" b="1" dirty="0">
            <a:latin typeface="+mj-lt"/>
          </a:endParaRPr>
        </a:p>
      </dgm:t>
    </dgm:pt>
    <dgm:pt modelId="{3D941FE6-FB17-4AE4-8CA4-CDB49CA16ACE}" type="parTrans" cxnId="{80A66756-FAF8-4373-AD48-1FBF1B8D8F88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669182F5-FF61-426B-9C26-E1BDEB980305}" type="sibTrans" cxnId="{80A66756-FAF8-4373-AD48-1FBF1B8D8F88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F3642805-5230-41B2-AFD6-A4ED777CEF60}">
      <dgm:prSet phldrT="[Text]" custT="1"/>
      <dgm:spPr/>
      <dgm:t>
        <a:bodyPr/>
        <a:lstStyle/>
        <a:p>
          <a:pPr algn="ctr"/>
          <a:r>
            <a:rPr lang="en-US" sz="1200" b="1" dirty="0" smtClean="0">
              <a:latin typeface="+mj-lt"/>
            </a:rPr>
            <a:t>Who Uses Our Programs &amp; Services</a:t>
          </a:r>
          <a:endParaRPr lang="en-US" sz="1200" b="1" dirty="0">
            <a:latin typeface="+mj-lt"/>
          </a:endParaRPr>
        </a:p>
      </dgm:t>
    </dgm:pt>
    <dgm:pt modelId="{B74F0840-42F8-4E0E-9CC6-FC89F331A77E}" type="parTrans" cxnId="{C8E948A3-9A5F-48E7-A804-F7AF91CF7602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08E11234-462F-418E-9CE8-DDBE92ED3C3E}" type="sibTrans" cxnId="{C8E948A3-9A5F-48E7-A804-F7AF91CF7602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975597F1-FA46-49F2-9AB2-4A13331E5FBD}">
      <dgm:prSet phldrT="[Text]" custT="1"/>
      <dgm:spPr/>
      <dgm:t>
        <a:bodyPr/>
        <a:lstStyle/>
        <a:p>
          <a:pPr algn="ctr"/>
          <a:r>
            <a:rPr lang="en-US" sz="1200" b="1" dirty="0">
              <a:latin typeface="+mj-lt"/>
            </a:rPr>
            <a:t>Student </a:t>
          </a:r>
          <a:r>
            <a:rPr lang="en-US" sz="1200" b="1" dirty="0" smtClean="0">
              <a:latin typeface="+mj-lt"/>
            </a:rPr>
            <a:t>Satisfaction</a:t>
          </a:r>
          <a:endParaRPr lang="en-US" sz="1200" b="1" dirty="0">
            <a:latin typeface="+mj-lt"/>
          </a:endParaRPr>
        </a:p>
      </dgm:t>
    </dgm:pt>
    <dgm:pt modelId="{65AEAB66-2ED0-4208-A5B0-4A28BE24D164}" type="parTrans" cxnId="{5BBD9A7A-A800-4AA6-8472-C52EE7EBA6EA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5581525E-F4C5-429E-A759-58C6263C18F6}" type="sibTrans" cxnId="{5BBD9A7A-A800-4AA6-8472-C52EE7EBA6EA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C9EDBC6E-92A6-414A-B53B-35AD22E972B1}">
      <dgm:prSet phldrT="[Text]" custT="1"/>
      <dgm:spPr/>
      <dgm:t>
        <a:bodyPr/>
        <a:lstStyle/>
        <a:p>
          <a:pPr algn="ctr"/>
          <a:r>
            <a:rPr lang="en-US" sz="1200" b="1" dirty="0">
              <a:latin typeface="+mj-lt"/>
            </a:rPr>
            <a:t>Student </a:t>
          </a:r>
          <a:r>
            <a:rPr lang="en-US" sz="1200" b="1" dirty="0" smtClean="0">
              <a:latin typeface="+mj-lt"/>
            </a:rPr>
            <a:t>Cultures &amp; Campus Environ-ments</a:t>
          </a:r>
          <a:endParaRPr lang="en-US" sz="1200" b="1" dirty="0">
            <a:latin typeface="+mj-lt"/>
          </a:endParaRPr>
        </a:p>
      </dgm:t>
    </dgm:pt>
    <dgm:pt modelId="{EF50BF8F-0F19-4A8C-9375-960E6A3663E4}" type="parTrans" cxnId="{21D6A5DC-72B1-43DE-9DD9-D4B948BD1437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730DBC12-8505-4D7F-A565-C324D5868EBE}" type="sibTrans" cxnId="{21D6A5DC-72B1-43DE-9DD9-D4B948BD1437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2D06F066-96F4-401D-A7C3-5EED0F262D76}">
      <dgm:prSet phldrT="[Text]" custT="1"/>
      <dgm:spPr/>
      <dgm:t>
        <a:bodyPr/>
        <a:lstStyle/>
        <a:p>
          <a:pPr algn="ctr"/>
          <a:r>
            <a:rPr lang="en-US" sz="1200" b="1" dirty="0">
              <a:latin typeface="+mj-lt"/>
            </a:rPr>
            <a:t>Student </a:t>
          </a:r>
          <a:r>
            <a:rPr lang="en-US" sz="1200" b="1" dirty="0" smtClean="0">
              <a:latin typeface="+mj-lt"/>
            </a:rPr>
            <a:t>Needs</a:t>
          </a:r>
          <a:endParaRPr lang="en-US" sz="1200" b="1" dirty="0">
            <a:latin typeface="+mj-lt"/>
          </a:endParaRPr>
        </a:p>
      </dgm:t>
    </dgm:pt>
    <dgm:pt modelId="{0869091D-6DAB-4266-95B9-DDC4A218DCAF}" type="parTrans" cxnId="{601FC761-F87A-445C-9619-2E859867B861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0152CDD3-1FBA-4F79-95BB-1CBA8FCC5B17}" type="sibTrans" cxnId="{601FC761-F87A-445C-9619-2E859867B861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4885155B-673C-4FF9-978B-7B8CB0DC34E6}">
      <dgm:prSet custT="1"/>
      <dgm:spPr/>
      <dgm:t>
        <a:bodyPr/>
        <a:lstStyle/>
        <a:p>
          <a:pPr algn="ctr"/>
          <a:r>
            <a:rPr lang="en-US" sz="1200" b="1" dirty="0">
              <a:latin typeface="+mj-lt"/>
            </a:rPr>
            <a:t>Cost </a:t>
          </a:r>
          <a:r>
            <a:rPr lang="en-US" sz="1200" b="1" dirty="0" smtClean="0">
              <a:latin typeface="+mj-lt"/>
            </a:rPr>
            <a:t>Effective-ness</a:t>
          </a:r>
          <a:endParaRPr lang="en-US" sz="1200" b="1" dirty="0">
            <a:latin typeface="+mj-lt"/>
          </a:endParaRPr>
        </a:p>
      </dgm:t>
    </dgm:pt>
    <dgm:pt modelId="{9AEF609F-97A8-4B7A-836E-5BA799BFAD80}" type="parTrans" cxnId="{7F187BA5-0885-49C6-9761-756BA7757FE3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DF8E2F4E-2352-4B83-B8E9-AF83BCD6122E}" type="sibTrans" cxnId="{7F187BA5-0885-49C6-9761-756BA7757FE3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0195E3ED-07C0-4F16-AB0D-14BFC212350C}">
      <dgm:prSet custT="1"/>
      <dgm:spPr/>
      <dgm:t>
        <a:bodyPr/>
        <a:lstStyle/>
        <a:p>
          <a:pPr algn="ctr"/>
          <a:r>
            <a:rPr lang="en-US" sz="1200" b="1" dirty="0">
              <a:latin typeface="+mj-lt"/>
            </a:rPr>
            <a:t>Comparison to </a:t>
          </a:r>
          <a:r>
            <a:rPr lang="en-US" sz="1200" b="1" dirty="0" smtClean="0">
              <a:latin typeface="+mj-lt"/>
            </a:rPr>
            <a:t>National Standards</a:t>
          </a:r>
          <a:endParaRPr lang="en-US" sz="1200" b="1" dirty="0">
            <a:latin typeface="+mj-lt"/>
          </a:endParaRPr>
        </a:p>
      </dgm:t>
    </dgm:pt>
    <dgm:pt modelId="{A1A2DE1A-A312-4BA3-8929-11618BDC3230}" type="parTrans" cxnId="{D8A74C03-0BDF-4E10-AC23-B777D6101658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610BCB13-4367-4BE3-85F6-437DA26047A5}" type="sibTrans" cxnId="{D8A74C03-0BDF-4E10-AC23-B777D6101658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53354A4C-0576-4FA4-8C5A-50BDC877A867}">
      <dgm:prSet custT="1"/>
      <dgm:spPr/>
      <dgm:t>
        <a:bodyPr/>
        <a:lstStyle/>
        <a:p>
          <a:pPr algn="ctr"/>
          <a:r>
            <a:rPr lang="en-US" sz="1200" b="1" dirty="0">
              <a:latin typeface="+mj-lt"/>
            </a:rPr>
            <a:t>Comparison  to </a:t>
          </a:r>
          <a:r>
            <a:rPr lang="en-US" sz="1200" b="1" dirty="0" smtClean="0">
              <a:latin typeface="+mj-lt"/>
            </a:rPr>
            <a:t>Other Institutions</a:t>
          </a:r>
          <a:endParaRPr lang="en-US" sz="1200" b="1" dirty="0">
            <a:latin typeface="+mj-lt"/>
          </a:endParaRPr>
        </a:p>
      </dgm:t>
    </dgm:pt>
    <dgm:pt modelId="{5727D653-7646-424F-83C6-0434B3B3A6F4}" type="parTrans" cxnId="{79D4BDB7-5321-4CB9-85F5-6CEA24FB2284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940E36A0-AA5D-4083-AD23-7F091D793934}" type="sibTrans" cxnId="{79D4BDB7-5321-4CB9-85F5-6CEA24FB2284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1D86004F-3C29-44D6-847D-C0B9B3F167F5}">
      <dgm:prSet custT="1"/>
      <dgm:spPr/>
      <dgm:t>
        <a:bodyPr/>
        <a:lstStyle/>
        <a:p>
          <a:pPr algn="ctr"/>
          <a:r>
            <a:rPr lang="en-US" sz="1200" b="1" dirty="0" smtClean="0">
              <a:latin typeface="+mj-lt"/>
            </a:rPr>
            <a:t>Student Learning </a:t>
          </a:r>
          <a:endParaRPr lang="en-US" sz="1200" b="1" dirty="0">
            <a:latin typeface="+mj-lt"/>
          </a:endParaRPr>
        </a:p>
      </dgm:t>
    </dgm:pt>
    <dgm:pt modelId="{27D8DC47-5864-4E95-8C2D-4333982357ED}" type="sibTrans" cxnId="{C1182F89-2B1D-4F1D-975A-CBB5B14E0014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79E09334-6D58-4FA4-91C4-2E2525D21A02}" type="parTrans" cxnId="{C1182F89-2B1D-4F1D-975A-CBB5B14E0014}">
      <dgm:prSet/>
      <dgm:spPr/>
      <dgm:t>
        <a:bodyPr/>
        <a:lstStyle/>
        <a:p>
          <a:pPr algn="ctr"/>
          <a:endParaRPr lang="en-US">
            <a:latin typeface="+mj-lt"/>
          </a:endParaRPr>
        </a:p>
      </dgm:t>
    </dgm:pt>
    <dgm:pt modelId="{F1E16095-F205-4DD3-A121-0CF40790BCA8}" type="pres">
      <dgm:prSet presAssocID="{1376941A-8371-4D0F-822A-8B19622CDEDE}" presName="composite" presStyleCnt="0">
        <dgm:presLayoutVars>
          <dgm:chMax val="1"/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4FF95F-F161-4EE5-A05B-32A1FE411380}" type="pres">
      <dgm:prSet presAssocID="{1376941A-8371-4D0F-822A-8B19622CDEDE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82790395-CE5E-4970-8786-37B33A1E6135}" type="pres">
      <dgm:prSet presAssocID="{6A402B84-D9ED-4CD8-A5F5-34D266F2D96F}" presName="centerShape" presStyleLbl="vennNode1" presStyleIdx="0" presStyleCnt="9"/>
      <dgm:spPr/>
      <dgm:t>
        <a:bodyPr/>
        <a:lstStyle/>
        <a:p>
          <a:endParaRPr lang="en-US"/>
        </a:p>
      </dgm:t>
    </dgm:pt>
    <dgm:pt modelId="{07614558-0588-4EEC-A4A0-C392D4BED4B9}" type="pres">
      <dgm:prSet presAssocID="{F3642805-5230-41B2-AFD6-A4ED777CEF60}" presName="node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CEEFD-201E-460D-8563-6D5054AB46C9}" type="pres">
      <dgm:prSet presAssocID="{975597F1-FA46-49F2-9AB2-4A13331E5FBD}" presName="node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64FA0-FC24-4326-AC81-D6E0AD3036F6}" type="pres">
      <dgm:prSet presAssocID="{C9EDBC6E-92A6-414A-B53B-35AD22E972B1}" presName="node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1C801-2CF3-4EF8-9AAA-0D917EA7F168}" type="pres">
      <dgm:prSet presAssocID="{2D06F066-96F4-401D-A7C3-5EED0F262D76}" presName="node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8EA08-87BB-494B-817F-973A0AD15ED5}" type="pres">
      <dgm:prSet presAssocID="{1D86004F-3C29-44D6-847D-C0B9B3F167F5}" presName="node" presStyleLbl="vennNode1" presStyleIdx="5" presStyleCnt="9" custRadScaleRad="104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2D502-4DB3-4F9E-B13C-1265B13A6FE9}" type="pres">
      <dgm:prSet presAssocID="{4885155B-673C-4FF9-978B-7B8CB0DC34E6}" presName="node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21913-F435-4D77-AAFB-FA73B8FB8DA1}" type="pres">
      <dgm:prSet presAssocID="{0195E3ED-07C0-4F16-AB0D-14BFC212350C}" presName="node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6786C-B4F7-4F76-B8D8-FE63EBB2178F}" type="pres">
      <dgm:prSet presAssocID="{53354A4C-0576-4FA4-8C5A-50BDC877A867}" presName="node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FC761-F87A-445C-9619-2E859867B861}" srcId="{6A402B84-D9ED-4CD8-A5F5-34D266F2D96F}" destId="{2D06F066-96F4-401D-A7C3-5EED0F262D76}" srcOrd="3" destOrd="0" parTransId="{0869091D-6DAB-4266-95B9-DDC4A218DCAF}" sibTransId="{0152CDD3-1FBA-4F79-95BB-1CBA8FCC5B17}"/>
    <dgm:cxn modelId="{F0E37151-3A5D-4515-A320-3D3DD363C7B4}" type="presOf" srcId="{975597F1-FA46-49F2-9AB2-4A13331E5FBD}" destId="{5E2CEEFD-201E-460D-8563-6D5054AB46C9}" srcOrd="0" destOrd="0" presId="urn:microsoft.com/office/officeart/2005/8/layout/radial3"/>
    <dgm:cxn modelId="{C6A7BADA-B017-4DDC-B3CB-2B916B1EBED9}" type="presOf" srcId="{1D86004F-3C29-44D6-847D-C0B9B3F167F5}" destId="{E248EA08-87BB-494B-817F-973A0AD15ED5}" srcOrd="0" destOrd="0" presId="urn:microsoft.com/office/officeart/2005/8/layout/radial3"/>
    <dgm:cxn modelId="{CF7AC08C-DB1E-493B-9D6F-32F3800077F9}" type="presOf" srcId="{53354A4C-0576-4FA4-8C5A-50BDC877A867}" destId="{76F6786C-B4F7-4F76-B8D8-FE63EBB2178F}" srcOrd="0" destOrd="0" presId="urn:microsoft.com/office/officeart/2005/8/layout/radial3"/>
    <dgm:cxn modelId="{6D7EE511-0E04-41DE-89EE-76696D584800}" type="presOf" srcId="{0195E3ED-07C0-4F16-AB0D-14BFC212350C}" destId="{69C21913-F435-4D77-AAFB-FA73B8FB8DA1}" srcOrd="0" destOrd="0" presId="urn:microsoft.com/office/officeart/2005/8/layout/radial3"/>
    <dgm:cxn modelId="{21D6A5DC-72B1-43DE-9DD9-D4B948BD1437}" srcId="{6A402B84-D9ED-4CD8-A5F5-34D266F2D96F}" destId="{C9EDBC6E-92A6-414A-B53B-35AD22E972B1}" srcOrd="2" destOrd="0" parTransId="{EF50BF8F-0F19-4A8C-9375-960E6A3663E4}" sibTransId="{730DBC12-8505-4D7F-A565-C324D5868EBE}"/>
    <dgm:cxn modelId="{381446DC-5695-4554-9309-25AF00E231CA}" type="presOf" srcId="{6A402B84-D9ED-4CD8-A5F5-34D266F2D96F}" destId="{82790395-CE5E-4970-8786-37B33A1E6135}" srcOrd="0" destOrd="0" presId="urn:microsoft.com/office/officeart/2005/8/layout/radial3"/>
    <dgm:cxn modelId="{5BBD9A7A-A800-4AA6-8472-C52EE7EBA6EA}" srcId="{6A402B84-D9ED-4CD8-A5F5-34D266F2D96F}" destId="{975597F1-FA46-49F2-9AB2-4A13331E5FBD}" srcOrd="1" destOrd="0" parTransId="{65AEAB66-2ED0-4208-A5B0-4A28BE24D164}" sibTransId="{5581525E-F4C5-429E-A759-58C6263C18F6}"/>
    <dgm:cxn modelId="{C1182F89-2B1D-4F1D-975A-CBB5B14E0014}" srcId="{6A402B84-D9ED-4CD8-A5F5-34D266F2D96F}" destId="{1D86004F-3C29-44D6-847D-C0B9B3F167F5}" srcOrd="4" destOrd="0" parTransId="{79E09334-6D58-4FA4-91C4-2E2525D21A02}" sibTransId="{27D8DC47-5864-4E95-8C2D-4333982357ED}"/>
    <dgm:cxn modelId="{A6A53DCE-1921-4305-BEE1-F65EFA6CA356}" type="presOf" srcId="{C9EDBC6E-92A6-414A-B53B-35AD22E972B1}" destId="{EB464FA0-FC24-4326-AC81-D6E0AD3036F6}" srcOrd="0" destOrd="0" presId="urn:microsoft.com/office/officeart/2005/8/layout/radial3"/>
    <dgm:cxn modelId="{C3314871-199A-4D58-95BF-10E9303F8031}" type="presOf" srcId="{1376941A-8371-4D0F-822A-8B19622CDEDE}" destId="{F1E16095-F205-4DD3-A121-0CF40790BCA8}" srcOrd="0" destOrd="0" presId="urn:microsoft.com/office/officeart/2005/8/layout/radial3"/>
    <dgm:cxn modelId="{51FA0241-76A5-4C3A-B499-B1C104B1BDA2}" type="presOf" srcId="{4885155B-673C-4FF9-978B-7B8CB0DC34E6}" destId="{8302D502-4DB3-4F9E-B13C-1265B13A6FE9}" srcOrd="0" destOrd="0" presId="urn:microsoft.com/office/officeart/2005/8/layout/radial3"/>
    <dgm:cxn modelId="{79D4BDB7-5321-4CB9-85F5-6CEA24FB2284}" srcId="{6A402B84-D9ED-4CD8-A5F5-34D266F2D96F}" destId="{53354A4C-0576-4FA4-8C5A-50BDC877A867}" srcOrd="7" destOrd="0" parTransId="{5727D653-7646-424F-83C6-0434B3B3A6F4}" sibTransId="{940E36A0-AA5D-4083-AD23-7F091D793934}"/>
    <dgm:cxn modelId="{2B5B77CE-8DC3-4843-AF0C-1932A2DDCF21}" type="presOf" srcId="{2D06F066-96F4-401D-A7C3-5EED0F262D76}" destId="{F2B1C801-2CF3-4EF8-9AAA-0D917EA7F168}" srcOrd="0" destOrd="0" presId="urn:microsoft.com/office/officeart/2005/8/layout/radial3"/>
    <dgm:cxn modelId="{7F187BA5-0885-49C6-9761-756BA7757FE3}" srcId="{6A402B84-D9ED-4CD8-A5F5-34D266F2D96F}" destId="{4885155B-673C-4FF9-978B-7B8CB0DC34E6}" srcOrd="5" destOrd="0" parTransId="{9AEF609F-97A8-4B7A-836E-5BA799BFAD80}" sibTransId="{DF8E2F4E-2352-4B83-B8E9-AF83BCD6122E}"/>
    <dgm:cxn modelId="{47F68C19-FC72-4ADA-AB51-09C15CDD8733}" type="presOf" srcId="{F3642805-5230-41B2-AFD6-A4ED777CEF60}" destId="{07614558-0588-4EEC-A4A0-C392D4BED4B9}" srcOrd="0" destOrd="0" presId="urn:microsoft.com/office/officeart/2005/8/layout/radial3"/>
    <dgm:cxn modelId="{80A66756-FAF8-4373-AD48-1FBF1B8D8F88}" srcId="{1376941A-8371-4D0F-822A-8B19622CDEDE}" destId="{6A402B84-D9ED-4CD8-A5F5-34D266F2D96F}" srcOrd="0" destOrd="0" parTransId="{3D941FE6-FB17-4AE4-8CA4-CDB49CA16ACE}" sibTransId="{669182F5-FF61-426B-9C26-E1BDEB980305}"/>
    <dgm:cxn modelId="{D8A74C03-0BDF-4E10-AC23-B777D6101658}" srcId="{6A402B84-D9ED-4CD8-A5F5-34D266F2D96F}" destId="{0195E3ED-07C0-4F16-AB0D-14BFC212350C}" srcOrd="6" destOrd="0" parTransId="{A1A2DE1A-A312-4BA3-8929-11618BDC3230}" sibTransId="{610BCB13-4367-4BE3-85F6-437DA26047A5}"/>
    <dgm:cxn modelId="{C8E948A3-9A5F-48E7-A804-F7AF91CF7602}" srcId="{6A402B84-D9ED-4CD8-A5F5-34D266F2D96F}" destId="{F3642805-5230-41B2-AFD6-A4ED777CEF60}" srcOrd="0" destOrd="0" parTransId="{B74F0840-42F8-4E0E-9CC6-FC89F331A77E}" sibTransId="{08E11234-462F-418E-9CE8-DDBE92ED3C3E}"/>
    <dgm:cxn modelId="{13601A65-031D-49B0-8E52-5AF3B4453A6D}" type="presParOf" srcId="{F1E16095-F205-4DD3-A121-0CF40790BCA8}" destId="{504FF95F-F161-4EE5-A05B-32A1FE411380}" srcOrd="0" destOrd="0" presId="urn:microsoft.com/office/officeart/2005/8/layout/radial3"/>
    <dgm:cxn modelId="{BA13499A-5D45-4A3E-A714-80C6960010F7}" type="presParOf" srcId="{504FF95F-F161-4EE5-A05B-32A1FE411380}" destId="{82790395-CE5E-4970-8786-37B33A1E6135}" srcOrd="0" destOrd="0" presId="urn:microsoft.com/office/officeart/2005/8/layout/radial3"/>
    <dgm:cxn modelId="{9E4AB1B7-E24D-4943-BC46-7E1D91876DE2}" type="presParOf" srcId="{504FF95F-F161-4EE5-A05B-32A1FE411380}" destId="{07614558-0588-4EEC-A4A0-C392D4BED4B9}" srcOrd="1" destOrd="0" presId="urn:microsoft.com/office/officeart/2005/8/layout/radial3"/>
    <dgm:cxn modelId="{0284F2B4-BDE3-4D83-A312-A5EF134CE02A}" type="presParOf" srcId="{504FF95F-F161-4EE5-A05B-32A1FE411380}" destId="{5E2CEEFD-201E-460D-8563-6D5054AB46C9}" srcOrd="2" destOrd="0" presId="urn:microsoft.com/office/officeart/2005/8/layout/radial3"/>
    <dgm:cxn modelId="{A3039C07-FC19-4A6E-A1EC-6D915B2FE686}" type="presParOf" srcId="{504FF95F-F161-4EE5-A05B-32A1FE411380}" destId="{EB464FA0-FC24-4326-AC81-D6E0AD3036F6}" srcOrd="3" destOrd="0" presId="urn:microsoft.com/office/officeart/2005/8/layout/radial3"/>
    <dgm:cxn modelId="{C01BA926-33CE-4E19-9FD2-C99FA7561D26}" type="presParOf" srcId="{504FF95F-F161-4EE5-A05B-32A1FE411380}" destId="{F2B1C801-2CF3-4EF8-9AAA-0D917EA7F168}" srcOrd="4" destOrd="0" presId="urn:microsoft.com/office/officeart/2005/8/layout/radial3"/>
    <dgm:cxn modelId="{805EAA00-2B14-476F-A35D-CD1230BF6DC8}" type="presParOf" srcId="{504FF95F-F161-4EE5-A05B-32A1FE411380}" destId="{E248EA08-87BB-494B-817F-973A0AD15ED5}" srcOrd="5" destOrd="0" presId="urn:microsoft.com/office/officeart/2005/8/layout/radial3"/>
    <dgm:cxn modelId="{2D96E483-A91D-499A-98A1-915F286EF17D}" type="presParOf" srcId="{504FF95F-F161-4EE5-A05B-32A1FE411380}" destId="{8302D502-4DB3-4F9E-B13C-1265B13A6FE9}" srcOrd="6" destOrd="0" presId="urn:microsoft.com/office/officeart/2005/8/layout/radial3"/>
    <dgm:cxn modelId="{96092970-111E-4563-BD3A-2612FED15BBF}" type="presParOf" srcId="{504FF95F-F161-4EE5-A05B-32A1FE411380}" destId="{69C21913-F435-4D77-AAFB-FA73B8FB8DA1}" srcOrd="7" destOrd="0" presId="urn:microsoft.com/office/officeart/2005/8/layout/radial3"/>
    <dgm:cxn modelId="{8BD1CBA7-9CD5-44F6-A8FE-88B65C0B7995}" type="presParOf" srcId="{504FF95F-F161-4EE5-A05B-32A1FE411380}" destId="{76F6786C-B4F7-4F76-B8D8-FE63EBB2178F}" srcOrd="8" destOrd="0" presId="urn:microsoft.com/office/officeart/2005/8/layout/radial3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B965B-09AB-4A24-A987-23F2D2DB1021}" type="doc">
      <dgm:prSet loTypeId="urn:microsoft.com/office/officeart/2005/8/layout/venn1" loCatId="relationship" qsTypeId="urn:microsoft.com/office/officeart/2005/8/quickstyle/3d4" qsCatId="3D" csTypeId="urn:microsoft.com/office/officeart/2005/8/colors/colorful4" csCatId="colorful" phldr="1"/>
      <dgm:spPr/>
    </dgm:pt>
    <dgm:pt modelId="{43FD4B1F-9318-40F4-9D6A-C64290E0556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b="1" dirty="0" smtClean="0"/>
            <a:t>Cognitive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/>
            <a:t>(knowledge)</a:t>
          </a:r>
          <a:endParaRPr lang="en-US" sz="2000" dirty="0"/>
        </a:p>
      </dgm:t>
    </dgm:pt>
    <dgm:pt modelId="{FAC06E60-1744-4F62-878B-5E8079B2EF72}" type="parTrans" cxnId="{A567589C-71C5-4BB9-9E99-D743D93CCBDA}">
      <dgm:prSet/>
      <dgm:spPr/>
      <dgm:t>
        <a:bodyPr/>
        <a:lstStyle/>
        <a:p>
          <a:endParaRPr lang="en-US"/>
        </a:p>
      </dgm:t>
    </dgm:pt>
    <dgm:pt modelId="{107442CD-7B90-44AE-886E-6DCAD9A24ABC}" type="sibTrans" cxnId="{A567589C-71C5-4BB9-9E99-D743D93CCBDA}">
      <dgm:prSet/>
      <dgm:spPr/>
      <dgm:t>
        <a:bodyPr/>
        <a:lstStyle/>
        <a:p>
          <a:endParaRPr lang="en-US"/>
        </a:p>
      </dgm:t>
    </dgm:pt>
    <dgm:pt modelId="{B2E10F22-6F8A-42F8-A496-E493FCF2EE8B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b="1" dirty="0" smtClean="0"/>
            <a:t>Psycho-Motor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/>
            <a:t>(skills)</a:t>
          </a:r>
          <a:endParaRPr lang="en-US" sz="2000" dirty="0"/>
        </a:p>
      </dgm:t>
    </dgm:pt>
    <dgm:pt modelId="{3F3D1326-6C2E-4F6B-A027-2064D3BD7034}" type="parTrans" cxnId="{12DF941E-7027-455B-8918-4EDBE327D743}">
      <dgm:prSet/>
      <dgm:spPr/>
      <dgm:t>
        <a:bodyPr/>
        <a:lstStyle/>
        <a:p>
          <a:endParaRPr lang="en-US"/>
        </a:p>
      </dgm:t>
    </dgm:pt>
    <dgm:pt modelId="{9639B1C6-C9B7-40B0-955B-80B7369A1987}" type="sibTrans" cxnId="{12DF941E-7027-455B-8918-4EDBE327D743}">
      <dgm:prSet/>
      <dgm:spPr/>
      <dgm:t>
        <a:bodyPr/>
        <a:lstStyle/>
        <a:p>
          <a:endParaRPr lang="en-US"/>
        </a:p>
      </dgm:t>
    </dgm:pt>
    <dgm:pt modelId="{FA11AD7A-5797-47F4-A27D-9D22ADC0DE68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000" b="1" dirty="0" smtClean="0"/>
            <a:t>Affective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000" dirty="0" smtClean="0"/>
            <a:t>(attitude)</a:t>
          </a:r>
          <a:endParaRPr lang="en-US" sz="2000" dirty="0"/>
        </a:p>
      </dgm:t>
    </dgm:pt>
    <dgm:pt modelId="{37ED3DF3-E150-4D8E-B2B0-674C6DC7F6CB}" type="parTrans" cxnId="{7ACEFE14-88DF-40F8-B77E-875AED5E6084}">
      <dgm:prSet/>
      <dgm:spPr/>
      <dgm:t>
        <a:bodyPr/>
        <a:lstStyle/>
        <a:p>
          <a:endParaRPr lang="en-US"/>
        </a:p>
      </dgm:t>
    </dgm:pt>
    <dgm:pt modelId="{3350D29B-89D3-487C-B236-9C226155309B}" type="sibTrans" cxnId="{7ACEFE14-88DF-40F8-B77E-875AED5E6084}">
      <dgm:prSet/>
      <dgm:spPr/>
      <dgm:t>
        <a:bodyPr/>
        <a:lstStyle/>
        <a:p>
          <a:endParaRPr lang="en-US"/>
        </a:p>
      </dgm:t>
    </dgm:pt>
    <dgm:pt modelId="{A5FCD2C8-E460-443B-B585-23D9E0B3A53C}" type="pres">
      <dgm:prSet presAssocID="{7EEB965B-09AB-4A24-A987-23F2D2DB1021}" presName="compositeShape" presStyleCnt="0">
        <dgm:presLayoutVars>
          <dgm:chMax val="7"/>
          <dgm:dir/>
          <dgm:resizeHandles val="exact"/>
        </dgm:presLayoutVars>
      </dgm:prSet>
      <dgm:spPr/>
    </dgm:pt>
    <dgm:pt modelId="{94BB939D-3213-453C-B36A-132995193DCD}" type="pres">
      <dgm:prSet presAssocID="{43FD4B1F-9318-40F4-9D6A-C64290E05564}" presName="circ1" presStyleLbl="vennNode1" presStyleIdx="0" presStyleCnt="3"/>
      <dgm:spPr/>
      <dgm:t>
        <a:bodyPr/>
        <a:lstStyle/>
        <a:p>
          <a:endParaRPr lang="en-US"/>
        </a:p>
      </dgm:t>
    </dgm:pt>
    <dgm:pt modelId="{676083F0-03CA-471E-884D-3B54824B6CDE}" type="pres">
      <dgm:prSet presAssocID="{43FD4B1F-9318-40F4-9D6A-C64290E0556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58069-42EE-410B-BA65-658226A83B99}" type="pres">
      <dgm:prSet presAssocID="{B2E10F22-6F8A-42F8-A496-E493FCF2EE8B}" presName="circ2" presStyleLbl="vennNode1" presStyleIdx="1" presStyleCnt="3"/>
      <dgm:spPr/>
      <dgm:t>
        <a:bodyPr/>
        <a:lstStyle/>
        <a:p>
          <a:endParaRPr lang="en-US"/>
        </a:p>
      </dgm:t>
    </dgm:pt>
    <dgm:pt modelId="{6FC50A39-BA70-4149-865F-923E8D695E03}" type="pres">
      <dgm:prSet presAssocID="{B2E10F22-6F8A-42F8-A496-E493FCF2EE8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CEACB-2E6B-45B6-9EB8-6C33A518F84B}" type="pres">
      <dgm:prSet presAssocID="{FA11AD7A-5797-47F4-A27D-9D22ADC0DE68}" presName="circ3" presStyleLbl="vennNode1" presStyleIdx="2" presStyleCnt="3"/>
      <dgm:spPr/>
      <dgm:t>
        <a:bodyPr/>
        <a:lstStyle/>
        <a:p>
          <a:endParaRPr lang="en-US"/>
        </a:p>
      </dgm:t>
    </dgm:pt>
    <dgm:pt modelId="{5CF1A55B-AE99-4EA4-A511-C70900D0A0CF}" type="pres">
      <dgm:prSet presAssocID="{FA11AD7A-5797-47F4-A27D-9D22ADC0DE6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A45260-1CC8-4F42-9791-81E3ED326BD6}" type="presOf" srcId="{B2E10F22-6F8A-42F8-A496-E493FCF2EE8B}" destId="{F7F58069-42EE-410B-BA65-658226A83B99}" srcOrd="0" destOrd="0" presId="urn:microsoft.com/office/officeart/2005/8/layout/venn1"/>
    <dgm:cxn modelId="{12DF941E-7027-455B-8918-4EDBE327D743}" srcId="{7EEB965B-09AB-4A24-A987-23F2D2DB1021}" destId="{B2E10F22-6F8A-42F8-A496-E493FCF2EE8B}" srcOrd="1" destOrd="0" parTransId="{3F3D1326-6C2E-4F6B-A027-2064D3BD7034}" sibTransId="{9639B1C6-C9B7-40B0-955B-80B7369A1987}"/>
    <dgm:cxn modelId="{4063E7A0-7C2D-41EC-9ECD-4B99E04F7DFE}" type="presOf" srcId="{43FD4B1F-9318-40F4-9D6A-C64290E05564}" destId="{94BB939D-3213-453C-B36A-132995193DCD}" srcOrd="0" destOrd="0" presId="urn:microsoft.com/office/officeart/2005/8/layout/venn1"/>
    <dgm:cxn modelId="{03F6C1A4-D1B4-4E10-92FB-B9A554AA52E7}" type="presOf" srcId="{43FD4B1F-9318-40F4-9D6A-C64290E05564}" destId="{676083F0-03CA-471E-884D-3B54824B6CDE}" srcOrd="1" destOrd="0" presId="urn:microsoft.com/office/officeart/2005/8/layout/venn1"/>
    <dgm:cxn modelId="{7ACEFE14-88DF-40F8-B77E-875AED5E6084}" srcId="{7EEB965B-09AB-4A24-A987-23F2D2DB1021}" destId="{FA11AD7A-5797-47F4-A27D-9D22ADC0DE68}" srcOrd="2" destOrd="0" parTransId="{37ED3DF3-E150-4D8E-B2B0-674C6DC7F6CB}" sibTransId="{3350D29B-89D3-487C-B236-9C226155309B}"/>
    <dgm:cxn modelId="{98223D74-7E02-4D31-A16D-CA4CAF994087}" type="presOf" srcId="{FA11AD7A-5797-47F4-A27D-9D22ADC0DE68}" destId="{37FCEACB-2E6B-45B6-9EB8-6C33A518F84B}" srcOrd="0" destOrd="0" presId="urn:microsoft.com/office/officeart/2005/8/layout/venn1"/>
    <dgm:cxn modelId="{0BF0709F-A73C-4BE7-BB67-0B1784D46B4A}" type="presOf" srcId="{FA11AD7A-5797-47F4-A27D-9D22ADC0DE68}" destId="{5CF1A55B-AE99-4EA4-A511-C70900D0A0CF}" srcOrd="1" destOrd="0" presId="urn:microsoft.com/office/officeart/2005/8/layout/venn1"/>
    <dgm:cxn modelId="{B5C39E1F-CFDC-4792-AA7A-9F9A59D392FF}" type="presOf" srcId="{7EEB965B-09AB-4A24-A987-23F2D2DB1021}" destId="{A5FCD2C8-E460-443B-B585-23D9E0B3A53C}" srcOrd="0" destOrd="0" presId="urn:microsoft.com/office/officeart/2005/8/layout/venn1"/>
    <dgm:cxn modelId="{A567589C-71C5-4BB9-9E99-D743D93CCBDA}" srcId="{7EEB965B-09AB-4A24-A987-23F2D2DB1021}" destId="{43FD4B1F-9318-40F4-9D6A-C64290E05564}" srcOrd="0" destOrd="0" parTransId="{FAC06E60-1744-4F62-878B-5E8079B2EF72}" sibTransId="{107442CD-7B90-44AE-886E-6DCAD9A24ABC}"/>
    <dgm:cxn modelId="{CC459A05-53E1-463A-9F36-5C9C7100404A}" type="presOf" srcId="{B2E10F22-6F8A-42F8-A496-E493FCF2EE8B}" destId="{6FC50A39-BA70-4149-865F-923E8D695E03}" srcOrd="1" destOrd="0" presId="urn:microsoft.com/office/officeart/2005/8/layout/venn1"/>
    <dgm:cxn modelId="{0D88EC59-0368-490C-9CD4-4B1D4FDC603E}" type="presParOf" srcId="{A5FCD2C8-E460-443B-B585-23D9E0B3A53C}" destId="{94BB939D-3213-453C-B36A-132995193DCD}" srcOrd="0" destOrd="0" presId="urn:microsoft.com/office/officeart/2005/8/layout/venn1"/>
    <dgm:cxn modelId="{C95E63DA-BDD9-4C6E-B25E-BC29ECF4F93D}" type="presParOf" srcId="{A5FCD2C8-E460-443B-B585-23D9E0B3A53C}" destId="{676083F0-03CA-471E-884D-3B54824B6CDE}" srcOrd="1" destOrd="0" presId="urn:microsoft.com/office/officeart/2005/8/layout/venn1"/>
    <dgm:cxn modelId="{FD467F77-923A-486B-B82B-8948CC7B79B7}" type="presParOf" srcId="{A5FCD2C8-E460-443B-B585-23D9E0B3A53C}" destId="{F7F58069-42EE-410B-BA65-658226A83B99}" srcOrd="2" destOrd="0" presId="urn:microsoft.com/office/officeart/2005/8/layout/venn1"/>
    <dgm:cxn modelId="{F2F19E77-CCBE-4D1C-A7A8-221E99F87F57}" type="presParOf" srcId="{A5FCD2C8-E460-443B-B585-23D9E0B3A53C}" destId="{6FC50A39-BA70-4149-865F-923E8D695E03}" srcOrd="3" destOrd="0" presId="urn:microsoft.com/office/officeart/2005/8/layout/venn1"/>
    <dgm:cxn modelId="{CB5FF962-AC35-4BFA-A251-BE56C64C2850}" type="presParOf" srcId="{A5FCD2C8-E460-443B-B585-23D9E0B3A53C}" destId="{37FCEACB-2E6B-45B6-9EB8-6C33A518F84B}" srcOrd="4" destOrd="0" presId="urn:microsoft.com/office/officeart/2005/8/layout/venn1"/>
    <dgm:cxn modelId="{8895EC61-56EC-4065-A39C-697950577327}" type="presParOf" srcId="{A5FCD2C8-E460-443B-B585-23D9E0B3A53C}" destId="{5CF1A55B-AE99-4EA4-A511-C70900D0A0C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4DFBA6-63A0-4AAE-ABA3-559AEED2C65A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EE5C3D4C-C94F-4812-A192-80FE8C48056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 smtClean="0"/>
            <a:t>University Mission</a:t>
          </a:r>
          <a:endParaRPr lang="en-US" b="1" dirty="0"/>
        </a:p>
      </dgm:t>
    </dgm:pt>
    <dgm:pt modelId="{1B15FCDC-EA45-4791-8757-CCD92F08111C}" type="parTrans" cxnId="{28F542BF-43B3-4883-9D37-308BFCEB796C}">
      <dgm:prSet/>
      <dgm:spPr/>
      <dgm:t>
        <a:bodyPr/>
        <a:lstStyle/>
        <a:p>
          <a:endParaRPr lang="en-US"/>
        </a:p>
      </dgm:t>
    </dgm:pt>
    <dgm:pt modelId="{CE460029-BF4F-43B9-9AF3-B74B1E9207EB}" type="sibTrans" cxnId="{28F542BF-43B3-4883-9D37-308BFCEB796C}">
      <dgm:prSet/>
      <dgm:spPr/>
      <dgm:t>
        <a:bodyPr/>
        <a:lstStyle/>
        <a:p>
          <a:endParaRPr lang="en-US"/>
        </a:p>
      </dgm:t>
    </dgm:pt>
    <dgm:pt modelId="{2D822BAF-9428-4BA0-B7CC-9A606D87A28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Division Mission</a:t>
          </a:r>
          <a:endParaRPr lang="en-US" b="1" dirty="0"/>
        </a:p>
      </dgm:t>
    </dgm:pt>
    <dgm:pt modelId="{9E0E4901-0230-413C-B920-C3354FCBF706}" type="parTrans" cxnId="{A643D199-403B-44D1-95AD-00386E728E40}">
      <dgm:prSet/>
      <dgm:spPr/>
      <dgm:t>
        <a:bodyPr/>
        <a:lstStyle/>
        <a:p>
          <a:endParaRPr lang="en-US"/>
        </a:p>
      </dgm:t>
    </dgm:pt>
    <dgm:pt modelId="{81D67FAB-54BF-44DF-8696-5C3237BB732E}" type="sibTrans" cxnId="{A643D199-403B-44D1-95AD-00386E728E40}">
      <dgm:prSet/>
      <dgm:spPr/>
      <dgm:t>
        <a:bodyPr/>
        <a:lstStyle/>
        <a:p>
          <a:endParaRPr lang="en-US"/>
        </a:p>
      </dgm:t>
    </dgm:pt>
    <dgm:pt modelId="{57E79359-9E1A-407B-8707-880CF2894E6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Departmental Goals</a:t>
          </a:r>
          <a:endParaRPr lang="en-US" b="1" dirty="0"/>
        </a:p>
      </dgm:t>
    </dgm:pt>
    <dgm:pt modelId="{6F2146FB-D44D-4AF5-892D-9B4968BE98D9}" type="parTrans" cxnId="{3AFA1EBB-BDB1-4B21-88B7-357B560F65E9}">
      <dgm:prSet/>
      <dgm:spPr/>
      <dgm:t>
        <a:bodyPr/>
        <a:lstStyle/>
        <a:p>
          <a:endParaRPr lang="en-US"/>
        </a:p>
      </dgm:t>
    </dgm:pt>
    <dgm:pt modelId="{A1F83EF6-72AC-47C4-805F-B0AD3E352D3D}" type="sibTrans" cxnId="{3AFA1EBB-BDB1-4B21-88B7-357B560F65E9}">
      <dgm:prSet/>
      <dgm:spPr/>
      <dgm:t>
        <a:bodyPr/>
        <a:lstStyle/>
        <a:p>
          <a:endParaRPr lang="en-US"/>
        </a:p>
      </dgm:t>
    </dgm:pt>
    <dgm:pt modelId="{179C389F-6233-48DE-A396-A344F0FBDEF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/>
            <a:t>Departmental Objectives</a:t>
          </a:r>
          <a:endParaRPr lang="en-US" b="1" dirty="0"/>
        </a:p>
      </dgm:t>
    </dgm:pt>
    <dgm:pt modelId="{F8BF09E7-FA1B-497B-8AF6-79862B772655}" type="parTrans" cxnId="{8B6A18C0-79F0-4FFD-AE56-D0F5629DDF89}">
      <dgm:prSet/>
      <dgm:spPr/>
      <dgm:t>
        <a:bodyPr/>
        <a:lstStyle/>
        <a:p>
          <a:endParaRPr lang="en-US"/>
        </a:p>
      </dgm:t>
    </dgm:pt>
    <dgm:pt modelId="{FDDE312B-D077-4595-9F48-37C84E73AF96}" type="sibTrans" cxnId="{8B6A18C0-79F0-4FFD-AE56-D0F5629DDF89}">
      <dgm:prSet/>
      <dgm:spPr/>
      <dgm:t>
        <a:bodyPr/>
        <a:lstStyle/>
        <a:p>
          <a:endParaRPr lang="en-US"/>
        </a:p>
      </dgm:t>
    </dgm:pt>
    <dgm:pt modelId="{40EFABED-6A54-453E-96DD-F2A0D53BEA07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/>
            <a:t>Outcomes for programs</a:t>
          </a:r>
          <a:endParaRPr lang="en-US" b="1" dirty="0"/>
        </a:p>
      </dgm:t>
    </dgm:pt>
    <dgm:pt modelId="{1B0879ED-0E6E-4889-BDEA-EDCBB932CFC9}" type="parTrans" cxnId="{7EA39D67-F451-4D43-9CBE-344D28C44AED}">
      <dgm:prSet/>
      <dgm:spPr/>
      <dgm:t>
        <a:bodyPr/>
        <a:lstStyle/>
        <a:p>
          <a:endParaRPr lang="en-US"/>
        </a:p>
      </dgm:t>
    </dgm:pt>
    <dgm:pt modelId="{F5C350F6-4662-478D-A522-19353DA3570D}" type="sibTrans" cxnId="{7EA39D67-F451-4D43-9CBE-344D28C44AED}">
      <dgm:prSet/>
      <dgm:spPr/>
      <dgm:t>
        <a:bodyPr/>
        <a:lstStyle/>
        <a:p>
          <a:endParaRPr lang="en-US"/>
        </a:p>
      </dgm:t>
    </dgm:pt>
    <dgm:pt modelId="{838D9D3D-D727-4AF1-A34B-288F34894540}" type="pres">
      <dgm:prSet presAssocID="{2D4DFBA6-63A0-4AAE-ABA3-559AEED2C65A}" presName="Name0" presStyleCnt="0">
        <dgm:presLayoutVars>
          <dgm:dir/>
          <dgm:animLvl val="lvl"/>
          <dgm:resizeHandles val="exact"/>
        </dgm:presLayoutVars>
      </dgm:prSet>
      <dgm:spPr/>
    </dgm:pt>
    <dgm:pt modelId="{B938FDDC-1350-4F18-ABAF-C621DA6283DE}" type="pres">
      <dgm:prSet presAssocID="{EE5C3D4C-C94F-4812-A192-80FE8C480561}" presName="Name8" presStyleCnt="0"/>
      <dgm:spPr/>
    </dgm:pt>
    <dgm:pt modelId="{1E2C099D-4123-4CE5-8C29-A964815E6838}" type="pres">
      <dgm:prSet presAssocID="{EE5C3D4C-C94F-4812-A192-80FE8C480561}" presName="level" presStyleLbl="node1" presStyleIdx="0" presStyleCnt="5" custAng="0" custLinFactNeighborY="82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4449E-9F39-42F3-9B89-28D7181DE0F2}" type="pres">
      <dgm:prSet presAssocID="{EE5C3D4C-C94F-4812-A192-80FE8C4805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12F4B-07C9-44B2-A45A-FDCE0E4ED954}" type="pres">
      <dgm:prSet presAssocID="{2D822BAF-9428-4BA0-B7CC-9A606D87A28B}" presName="Name8" presStyleCnt="0"/>
      <dgm:spPr/>
    </dgm:pt>
    <dgm:pt modelId="{67C4CD24-58B7-4537-B61B-F64C1737DEC6}" type="pres">
      <dgm:prSet presAssocID="{2D822BAF-9428-4BA0-B7CC-9A606D87A28B}" presName="level" presStyleLbl="node1" presStyleIdx="1" presStyleCnt="5" custLinFactNeighborX="231" custLinFactNeighborY="46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528E6-4038-4C6D-8BF2-37BD0A5BE67C}" type="pres">
      <dgm:prSet presAssocID="{2D822BAF-9428-4BA0-B7CC-9A606D87A28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1259A-4512-464A-A275-CD3EB1447642}" type="pres">
      <dgm:prSet presAssocID="{57E79359-9E1A-407B-8707-880CF2894E64}" presName="Name8" presStyleCnt="0"/>
      <dgm:spPr/>
    </dgm:pt>
    <dgm:pt modelId="{1760647C-0CA1-4382-8C00-2AC586B93C59}" type="pres">
      <dgm:prSet presAssocID="{57E79359-9E1A-407B-8707-880CF2894E64}" presName="level" presStyleLbl="node1" presStyleIdx="2" presStyleCnt="5" custLinFactNeighborY="82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04FFF-7330-4B38-B845-7EAB199AF3AA}" type="pres">
      <dgm:prSet presAssocID="{57E79359-9E1A-407B-8707-880CF2894E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E4EEB-193C-40A8-B75A-F7D81A6A86DE}" type="pres">
      <dgm:prSet presAssocID="{179C389F-6233-48DE-A396-A344F0FBDEF8}" presName="Name8" presStyleCnt="0"/>
      <dgm:spPr/>
    </dgm:pt>
    <dgm:pt modelId="{980E0AFB-B6FA-4B00-B3E5-D3434171D2DF}" type="pres">
      <dgm:prSet presAssocID="{179C389F-6233-48DE-A396-A344F0FBDEF8}" presName="level" presStyleLbl="node1" presStyleIdx="3" presStyleCnt="5" custLinFactNeighborY="23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749F5-996F-4BC2-B389-B785669AA070}" type="pres">
      <dgm:prSet presAssocID="{179C389F-6233-48DE-A396-A344F0FBDE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7B49A-0C52-49BE-9308-A6E4935773C8}" type="pres">
      <dgm:prSet presAssocID="{40EFABED-6A54-453E-96DD-F2A0D53BEA07}" presName="Name8" presStyleCnt="0"/>
      <dgm:spPr/>
    </dgm:pt>
    <dgm:pt modelId="{A6510356-6732-4898-B72E-4E3891D79225}" type="pres">
      <dgm:prSet presAssocID="{40EFABED-6A54-453E-96DD-F2A0D53BEA07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E6D05-C23F-45A5-B5A9-FD5D126C101A}" type="pres">
      <dgm:prSet presAssocID="{40EFABED-6A54-453E-96DD-F2A0D53BEA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DD361D-8656-403E-84B7-D085F57CB93C}" type="presOf" srcId="{2D822BAF-9428-4BA0-B7CC-9A606D87A28B}" destId="{67C4CD24-58B7-4537-B61B-F64C1737DEC6}" srcOrd="0" destOrd="0" presId="urn:microsoft.com/office/officeart/2005/8/layout/pyramid3"/>
    <dgm:cxn modelId="{E0EAE36F-5FD6-4980-A738-C5815A248219}" type="presOf" srcId="{EE5C3D4C-C94F-4812-A192-80FE8C480561}" destId="{1E2C099D-4123-4CE5-8C29-A964815E6838}" srcOrd="0" destOrd="0" presId="urn:microsoft.com/office/officeart/2005/8/layout/pyramid3"/>
    <dgm:cxn modelId="{95FF06BE-0F5D-4021-B0ED-A6DC235B926F}" type="presOf" srcId="{179C389F-6233-48DE-A396-A344F0FBDEF8}" destId="{980E0AFB-B6FA-4B00-B3E5-D3434171D2DF}" srcOrd="0" destOrd="0" presId="urn:microsoft.com/office/officeart/2005/8/layout/pyramid3"/>
    <dgm:cxn modelId="{A643D199-403B-44D1-95AD-00386E728E40}" srcId="{2D4DFBA6-63A0-4AAE-ABA3-559AEED2C65A}" destId="{2D822BAF-9428-4BA0-B7CC-9A606D87A28B}" srcOrd="1" destOrd="0" parTransId="{9E0E4901-0230-413C-B920-C3354FCBF706}" sibTransId="{81D67FAB-54BF-44DF-8696-5C3237BB732E}"/>
    <dgm:cxn modelId="{9E4CEBC5-7D0E-403B-9AE1-D85C62553DC2}" type="presOf" srcId="{2D4DFBA6-63A0-4AAE-ABA3-559AEED2C65A}" destId="{838D9D3D-D727-4AF1-A34B-288F34894540}" srcOrd="0" destOrd="0" presId="urn:microsoft.com/office/officeart/2005/8/layout/pyramid3"/>
    <dgm:cxn modelId="{5B78DD67-27C8-4231-B75F-6F4DECDE0AE9}" type="presOf" srcId="{57E79359-9E1A-407B-8707-880CF2894E64}" destId="{1760647C-0CA1-4382-8C00-2AC586B93C59}" srcOrd="0" destOrd="0" presId="urn:microsoft.com/office/officeart/2005/8/layout/pyramid3"/>
    <dgm:cxn modelId="{8B6A18C0-79F0-4FFD-AE56-D0F5629DDF89}" srcId="{2D4DFBA6-63A0-4AAE-ABA3-559AEED2C65A}" destId="{179C389F-6233-48DE-A396-A344F0FBDEF8}" srcOrd="3" destOrd="0" parTransId="{F8BF09E7-FA1B-497B-8AF6-79862B772655}" sibTransId="{FDDE312B-D077-4595-9F48-37C84E73AF96}"/>
    <dgm:cxn modelId="{3AFA1EBB-BDB1-4B21-88B7-357B560F65E9}" srcId="{2D4DFBA6-63A0-4AAE-ABA3-559AEED2C65A}" destId="{57E79359-9E1A-407B-8707-880CF2894E64}" srcOrd="2" destOrd="0" parTransId="{6F2146FB-D44D-4AF5-892D-9B4968BE98D9}" sibTransId="{A1F83EF6-72AC-47C4-805F-B0AD3E352D3D}"/>
    <dgm:cxn modelId="{989A73A2-75C2-417E-93A0-E305056F14C5}" type="presOf" srcId="{57E79359-9E1A-407B-8707-880CF2894E64}" destId="{2E504FFF-7330-4B38-B845-7EAB199AF3AA}" srcOrd="1" destOrd="0" presId="urn:microsoft.com/office/officeart/2005/8/layout/pyramid3"/>
    <dgm:cxn modelId="{3328E24D-E2A3-416F-9F2D-243DEE82708A}" type="presOf" srcId="{EE5C3D4C-C94F-4812-A192-80FE8C480561}" destId="{6524449E-9F39-42F3-9B89-28D7181DE0F2}" srcOrd="1" destOrd="0" presId="urn:microsoft.com/office/officeart/2005/8/layout/pyramid3"/>
    <dgm:cxn modelId="{4B2A6466-4E41-45B1-AE0A-8F097769973C}" type="presOf" srcId="{40EFABED-6A54-453E-96DD-F2A0D53BEA07}" destId="{A6510356-6732-4898-B72E-4E3891D79225}" srcOrd="0" destOrd="0" presId="urn:microsoft.com/office/officeart/2005/8/layout/pyramid3"/>
    <dgm:cxn modelId="{28F542BF-43B3-4883-9D37-308BFCEB796C}" srcId="{2D4DFBA6-63A0-4AAE-ABA3-559AEED2C65A}" destId="{EE5C3D4C-C94F-4812-A192-80FE8C480561}" srcOrd="0" destOrd="0" parTransId="{1B15FCDC-EA45-4791-8757-CCD92F08111C}" sibTransId="{CE460029-BF4F-43B9-9AF3-B74B1E9207EB}"/>
    <dgm:cxn modelId="{20885EE8-165C-434E-9939-A8168CEBE6F9}" type="presOf" srcId="{179C389F-6233-48DE-A396-A344F0FBDEF8}" destId="{985749F5-996F-4BC2-B389-B785669AA070}" srcOrd="1" destOrd="0" presId="urn:microsoft.com/office/officeart/2005/8/layout/pyramid3"/>
    <dgm:cxn modelId="{7CBD7A2A-677B-4AB0-A987-3B8DA6890C74}" type="presOf" srcId="{2D822BAF-9428-4BA0-B7CC-9A606D87A28B}" destId="{782528E6-4038-4C6D-8BF2-37BD0A5BE67C}" srcOrd="1" destOrd="0" presId="urn:microsoft.com/office/officeart/2005/8/layout/pyramid3"/>
    <dgm:cxn modelId="{7EA39D67-F451-4D43-9CBE-344D28C44AED}" srcId="{2D4DFBA6-63A0-4AAE-ABA3-559AEED2C65A}" destId="{40EFABED-6A54-453E-96DD-F2A0D53BEA07}" srcOrd="4" destOrd="0" parTransId="{1B0879ED-0E6E-4889-BDEA-EDCBB932CFC9}" sibTransId="{F5C350F6-4662-478D-A522-19353DA3570D}"/>
    <dgm:cxn modelId="{129192EC-B117-4F3A-997A-E82F30D7A948}" type="presOf" srcId="{40EFABED-6A54-453E-96DD-F2A0D53BEA07}" destId="{BECE6D05-C23F-45A5-B5A9-FD5D126C101A}" srcOrd="1" destOrd="0" presId="urn:microsoft.com/office/officeart/2005/8/layout/pyramid3"/>
    <dgm:cxn modelId="{104F6D8D-7ECD-4A30-8460-D0821A3D99B0}" type="presParOf" srcId="{838D9D3D-D727-4AF1-A34B-288F34894540}" destId="{B938FDDC-1350-4F18-ABAF-C621DA6283DE}" srcOrd="0" destOrd="0" presId="urn:microsoft.com/office/officeart/2005/8/layout/pyramid3"/>
    <dgm:cxn modelId="{F41C0E5F-C52B-4DDA-9E7C-27EF16DFF692}" type="presParOf" srcId="{B938FDDC-1350-4F18-ABAF-C621DA6283DE}" destId="{1E2C099D-4123-4CE5-8C29-A964815E6838}" srcOrd="0" destOrd="0" presId="urn:microsoft.com/office/officeart/2005/8/layout/pyramid3"/>
    <dgm:cxn modelId="{31A6A130-0878-4EF4-86E0-5631A6786627}" type="presParOf" srcId="{B938FDDC-1350-4F18-ABAF-C621DA6283DE}" destId="{6524449E-9F39-42F3-9B89-28D7181DE0F2}" srcOrd="1" destOrd="0" presId="urn:microsoft.com/office/officeart/2005/8/layout/pyramid3"/>
    <dgm:cxn modelId="{6BD0542B-FB6F-47DD-BBA7-8CE6C2A225CD}" type="presParOf" srcId="{838D9D3D-D727-4AF1-A34B-288F34894540}" destId="{6F812F4B-07C9-44B2-A45A-FDCE0E4ED954}" srcOrd="1" destOrd="0" presId="urn:microsoft.com/office/officeart/2005/8/layout/pyramid3"/>
    <dgm:cxn modelId="{7055A737-4B8A-4728-BC9D-4B1A7C894A01}" type="presParOf" srcId="{6F812F4B-07C9-44B2-A45A-FDCE0E4ED954}" destId="{67C4CD24-58B7-4537-B61B-F64C1737DEC6}" srcOrd="0" destOrd="0" presId="urn:microsoft.com/office/officeart/2005/8/layout/pyramid3"/>
    <dgm:cxn modelId="{E812C699-A226-4002-8633-A599014A22AB}" type="presParOf" srcId="{6F812F4B-07C9-44B2-A45A-FDCE0E4ED954}" destId="{782528E6-4038-4C6D-8BF2-37BD0A5BE67C}" srcOrd="1" destOrd="0" presId="urn:microsoft.com/office/officeart/2005/8/layout/pyramid3"/>
    <dgm:cxn modelId="{5529C174-8426-4C2F-A177-17C9CA812980}" type="presParOf" srcId="{838D9D3D-D727-4AF1-A34B-288F34894540}" destId="{4631259A-4512-464A-A275-CD3EB1447642}" srcOrd="2" destOrd="0" presId="urn:microsoft.com/office/officeart/2005/8/layout/pyramid3"/>
    <dgm:cxn modelId="{1228AF2A-DE4C-4602-B5C9-E6601E08EAC7}" type="presParOf" srcId="{4631259A-4512-464A-A275-CD3EB1447642}" destId="{1760647C-0CA1-4382-8C00-2AC586B93C59}" srcOrd="0" destOrd="0" presId="urn:microsoft.com/office/officeart/2005/8/layout/pyramid3"/>
    <dgm:cxn modelId="{82AAD765-4987-4EEF-A4DA-90566835B6C4}" type="presParOf" srcId="{4631259A-4512-464A-A275-CD3EB1447642}" destId="{2E504FFF-7330-4B38-B845-7EAB199AF3AA}" srcOrd="1" destOrd="0" presId="urn:microsoft.com/office/officeart/2005/8/layout/pyramid3"/>
    <dgm:cxn modelId="{4DAF40E7-A741-4B2B-B9CA-5AF108A51C36}" type="presParOf" srcId="{838D9D3D-D727-4AF1-A34B-288F34894540}" destId="{7EBE4EEB-193C-40A8-B75A-F7D81A6A86DE}" srcOrd="3" destOrd="0" presId="urn:microsoft.com/office/officeart/2005/8/layout/pyramid3"/>
    <dgm:cxn modelId="{B517FE1E-2991-4677-A8F1-56F02851AEC6}" type="presParOf" srcId="{7EBE4EEB-193C-40A8-B75A-F7D81A6A86DE}" destId="{980E0AFB-B6FA-4B00-B3E5-D3434171D2DF}" srcOrd="0" destOrd="0" presId="urn:microsoft.com/office/officeart/2005/8/layout/pyramid3"/>
    <dgm:cxn modelId="{DC8D6BFF-3CC0-4841-8911-1B56BFAE1295}" type="presParOf" srcId="{7EBE4EEB-193C-40A8-B75A-F7D81A6A86DE}" destId="{985749F5-996F-4BC2-B389-B785669AA070}" srcOrd="1" destOrd="0" presId="urn:microsoft.com/office/officeart/2005/8/layout/pyramid3"/>
    <dgm:cxn modelId="{39671D18-7482-4080-B776-BADA4C605A0D}" type="presParOf" srcId="{838D9D3D-D727-4AF1-A34B-288F34894540}" destId="{8CC7B49A-0C52-49BE-9308-A6E4935773C8}" srcOrd="4" destOrd="0" presId="urn:microsoft.com/office/officeart/2005/8/layout/pyramid3"/>
    <dgm:cxn modelId="{BAB47DBC-D01B-488F-B2B6-559EB9E36355}" type="presParOf" srcId="{8CC7B49A-0C52-49BE-9308-A6E4935773C8}" destId="{A6510356-6732-4898-B72E-4E3891D79225}" srcOrd="0" destOrd="0" presId="urn:microsoft.com/office/officeart/2005/8/layout/pyramid3"/>
    <dgm:cxn modelId="{D1DD522F-6564-4AF2-9B18-78BEA5D95DDF}" type="presParOf" srcId="{8CC7B49A-0C52-49BE-9308-A6E4935773C8}" destId="{BECE6D05-C23F-45A5-B5A9-FD5D126C101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4DFBA6-63A0-4AAE-ABA3-559AEED2C65A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EE5C3D4C-C94F-4812-A192-80FE8C480561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b="1" dirty="0" smtClean="0"/>
            <a:t>“To educate students for success and fulfillment in a diverse world…”</a:t>
          </a:r>
          <a:endParaRPr lang="en-US" sz="2000" b="1" dirty="0"/>
        </a:p>
      </dgm:t>
    </dgm:pt>
    <dgm:pt modelId="{1B15FCDC-EA45-4791-8757-CCD92F08111C}" type="parTrans" cxnId="{28F542BF-43B3-4883-9D37-308BFCEB796C}">
      <dgm:prSet/>
      <dgm:spPr/>
      <dgm:t>
        <a:bodyPr/>
        <a:lstStyle/>
        <a:p>
          <a:endParaRPr lang="en-US"/>
        </a:p>
      </dgm:t>
    </dgm:pt>
    <dgm:pt modelId="{CE460029-BF4F-43B9-9AF3-B74B1E9207EB}" type="sibTrans" cxnId="{28F542BF-43B3-4883-9D37-308BFCEB796C}">
      <dgm:prSet/>
      <dgm:spPr/>
      <dgm:t>
        <a:bodyPr/>
        <a:lstStyle/>
        <a:p>
          <a:endParaRPr lang="en-US"/>
        </a:p>
      </dgm:t>
    </dgm:pt>
    <dgm:pt modelId="{2D822BAF-9428-4BA0-B7CC-9A606D87A28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b="1" dirty="0" smtClean="0"/>
            <a:t>“To support student success…through educationally purposeful activities”</a:t>
          </a:r>
          <a:endParaRPr lang="en-US" sz="2000" b="1" dirty="0"/>
        </a:p>
      </dgm:t>
    </dgm:pt>
    <dgm:pt modelId="{9E0E4901-0230-413C-B920-C3354FCBF706}" type="parTrans" cxnId="{A643D199-403B-44D1-95AD-00386E728E40}">
      <dgm:prSet/>
      <dgm:spPr/>
      <dgm:t>
        <a:bodyPr/>
        <a:lstStyle/>
        <a:p>
          <a:endParaRPr lang="en-US"/>
        </a:p>
      </dgm:t>
    </dgm:pt>
    <dgm:pt modelId="{81D67FAB-54BF-44DF-8696-5C3237BB732E}" type="sibTrans" cxnId="{A643D199-403B-44D1-95AD-00386E728E40}">
      <dgm:prSet/>
      <dgm:spPr/>
      <dgm:t>
        <a:bodyPr/>
        <a:lstStyle/>
        <a:p>
          <a:endParaRPr lang="en-US"/>
        </a:p>
      </dgm:t>
    </dgm:pt>
    <dgm:pt modelId="{57E79359-9E1A-407B-8707-880CF2894E6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smtClean="0"/>
            <a:t>“OSL provides diverse social, cultural, and educational programs…”</a:t>
          </a:r>
          <a:endParaRPr lang="en-US" sz="1800" b="1" dirty="0"/>
        </a:p>
      </dgm:t>
    </dgm:pt>
    <dgm:pt modelId="{6F2146FB-D44D-4AF5-892D-9B4968BE98D9}" type="parTrans" cxnId="{3AFA1EBB-BDB1-4B21-88B7-357B560F65E9}">
      <dgm:prSet/>
      <dgm:spPr/>
      <dgm:t>
        <a:bodyPr/>
        <a:lstStyle/>
        <a:p>
          <a:endParaRPr lang="en-US"/>
        </a:p>
      </dgm:t>
    </dgm:pt>
    <dgm:pt modelId="{A1F83EF6-72AC-47C4-805F-B0AD3E352D3D}" type="sibTrans" cxnId="{3AFA1EBB-BDB1-4B21-88B7-357B560F65E9}">
      <dgm:prSet/>
      <dgm:spPr/>
      <dgm:t>
        <a:bodyPr/>
        <a:lstStyle/>
        <a:p>
          <a:endParaRPr lang="en-US"/>
        </a:p>
      </dgm:t>
    </dgm:pt>
    <dgm:pt modelId="{179C389F-6233-48DE-A396-A344F0FBDEF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 smtClean="0"/>
            <a:t>“Students participating in Dance Marathon will list at least 3 types of family support funded by DM.”</a:t>
          </a:r>
          <a:endParaRPr lang="en-US" sz="1600" b="1" dirty="0"/>
        </a:p>
      </dgm:t>
    </dgm:pt>
    <dgm:pt modelId="{F8BF09E7-FA1B-497B-8AF6-79862B772655}" type="parTrans" cxnId="{8B6A18C0-79F0-4FFD-AE56-D0F5629DDF89}">
      <dgm:prSet/>
      <dgm:spPr/>
      <dgm:t>
        <a:bodyPr/>
        <a:lstStyle/>
        <a:p>
          <a:endParaRPr lang="en-US"/>
        </a:p>
      </dgm:t>
    </dgm:pt>
    <dgm:pt modelId="{FDDE312B-D077-4595-9F48-37C84E73AF96}" type="sibTrans" cxnId="{8B6A18C0-79F0-4FFD-AE56-D0F5629DDF89}">
      <dgm:prSet/>
      <dgm:spPr/>
      <dgm:t>
        <a:bodyPr/>
        <a:lstStyle/>
        <a:p>
          <a:endParaRPr lang="en-US"/>
        </a:p>
      </dgm:t>
    </dgm:pt>
    <dgm:pt modelId="{838D9D3D-D727-4AF1-A34B-288F34894540}" type="pres">
      <dgm:prSet presAssocID="{2D4DFBA6-63A0-4AAE-ABA3-559AEED2C65A}" presName="Name0" presStyleCnt="0">
        <dgm:presLayoutVars>
          <dgm:dir/>
          <dgm:animLvl val="lvl"/>
          <dgm:resizeHandles val="exact"/>
        </dgm:presLayoutVars>
      </dgm:prSet>
      <dgm:spPr/>
    </dgm:pt>
    <dgm:pt modelId="{B938FDDC-1350-4F18-ABAF-C621DA6283DE}" type="pres">
      <dgm:prSet presAssocID="{EE5C3D4C-C94F-4812-A192-80FE8C480561}" presName="Name8" presStyleCnt="0"/>
      <dgm:spPr/>
    </dgm:pt>
    <dgm:pt modelId="{1E2C099D-4123-4CE5-8C29-A964815E6838}" type="pres">
      <dgm:prSet presAssocID="{EE5C3D4C-C94F-4812-A192-80FE8C48056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4449E-9F39-42F3-9B89-28D7181DE0F2}" type="pres">
      <dgm:prSet presAssocID="{EE5C3D4C-C94F-4812-A192-80FE8C4805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12F4B-07C9-44B2-A45A-FDCE0E4ED954}" type="pres">
      <dgm:prSet presAssocID="{2D822BAF-9428-4BA0-B7CC-9A606D87A28B}" presName="Name8" presStyleCnt="0"/>
      <dgm:spPr/>
    </dgm:pt>
    <dgm:pt modelId="{67C4CD24-58B7-4537-B61B-F64C1737DEC6}" type="pres">
      <dgm:prSet presAssocID="{2D822BAF-9428-4BA0-B7CC-9A606D87A28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528E6-4038-4C6D-8BF2-37BD0A5BE67C}" type="pres">
      <dgm:prSet presAssocID="{2D822BAF-9428-4BA0-B7CC-9A606D87A28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1259A-4512-464A-A275-CD3EB1447642}" type="pres">
      <dgm:prSet presAssocID="{57E79359-9E1A-407B-8707-880CF2894E64}" presName="Name8" presStyleCnt="0"/>
      <dgm:spPr/>
    </dgm:pt>
    <dgm:pt modelId="{1760647C-0CA1-4382-8C00-2AC586B93C59}" type="pres">
      <dgm:prSet presAssocID="{57E79359-9E1A-407B-8707-880CF2894E64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04FFF-7330-4B38-B845-7EAB199AF3AA}" type="pres">
      <dgm:prSet presAssocID="{57E79359-9E1A-407B-8707-880CF2894E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E4EEB-193C-40A8-B75A-F7D81A6A86DE}" type="pres">
      <dgm:prSet presAssocID="{179C389F-6233-48DE-A396-A344F0FBDEF8}" presName="Name8" presStyleCnt="0"/>
      <dgm:spPr/>
    </dgm:pt>
    <dgm:pt modelId="{980E0AFB-B6FA-4B00-B3E5-D3434171D2DF}" type="pres">
      <dgm:prSet presAssocID="{179C389F-6233-48DE-A396-A344F0FBDEF8}" presName="level" presStyleLbl="node1" presStyleIdx="3" presStyleCnt="4" custScaleX="1037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749F5-996F-4BC2-B389-B785669AA070}" type="pres">
      <dgm:prSet presAssocID="{179C389F-6233-48DE-A396-A344F0FBDE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F1C00-1E74-4E42-8FE6-0BF25D265490}" type="presOf" srcId="{57E79359-9E1A-407B-8707-880CF2894E64}" destId="{1760647C-0CA1-4382-8C00-2AC586B93C59}" srcOrd="0" destOrd="0" presId="urn:microsoft.com/office/officeart/2005/8/layout/pyramid3"/>
    <dgm:cxn modelId="{C80B53DB-96D5-4123-873D-F2AB5EA5C0B5}" type="presOf" srcId="{179C389F-6233-48DE-A396-A344F0FBDEF8}" destId="{980E0AFB-B6FA-4B00-B3E5-D3434171D2DF}" srcOrd="0" destOrd="0" presId="urn:microsoft.com/office/officeart/2005/8/layout/pyramid3"/>
    <dgm:cxn modelId="{CF34D6A3-2349-4BBE-816B-1D10BAFB5FA1}" type="presOf" srcId="{57E79359-9E1A-407B-8707-880CF2894E64}" destId="{2E504FFF-7330-4B38-B845-7EAB199AF3AA}" srcOrd="1" destOrd="0" presId="urn:microsoft.com/office/officeart/2005/8/layout/pyramid3"/>
    <dgm:cxn modelId="{A643D199-403B-44D1-95AD-00386E728E40}" srcId="{2D4DFBA6-63A0-4AAE-ABA3-559AEED2C65A}" destId="{2D822BAF-9428-4BA0-B7CC-9A606D87A28B}" srcOrd="1" destOrd="0" parTransId="{9E0E4901-0230-413C-B920-C3354FCBF706}" sibTransId="{81D67FAB-54BF-44DF-8696-5C3237BB732E}"/>
    <dgm:cxn modelId="{58365317-6C35-4D16-A307-D967038097F6}" type="presOf" srcId="{EE5C3D4C-C94F-4812-A192-80FE8C480561}" destId="{1E2C099D-4123-4CE5-8C29-A964815E6838}" srcOrd="0" destOrd="0" presId="urn:microsoft.com/office/officeart/2005/8/layout/pyramid3"/>
    <dgm:cxn modelId="{02DF48BA-74EF-4BE3-BCC3-4658D9F69CB9}" type="presOf" srcId="{2D822BAF-9428-4BA0-B7CC-9A606D87A28B}" destId="{67C4CD24-58B7-4537-B61B-F64C1737DEC6}" srcOrd="0" destOrd="0" presId="urn:microsoft.com/office/officeart/2005/8/layout/pyramid3"/>
    <dgm:cxn modelId="{8B6A18C0-79F0-4FFD-AE56-D0F5629DDF89}" srcId="{2D4DFBA6-63A0-4AAE-ABA3-559AEED2C65A}" destId="{179C389F-6233-48DE-A396-A344F0FBDEF8}" srcOrd="3" destOrd="0" parTransId="{F8BF09E7-FA1B-497B-8AF6-79862B772655}" sibTransId="{FDDE312B-D077-4595-9F48-37C84E73AF96}"/>
    <dgm:cxn modelId="{A734BD3E-54D6-4EE9-8452-00055AE19B6C}" type="presOf" srcId="{2D822BAF-9428-4BA0-B7CC-9A606D87A28B}" destId="{782528E6-4038-4C6D-8BF2-37BD0A5BE67C}" srcOrd="1" destOrd="0" presId="urn:microsoft.com/office/officeart/2005/8/layout/pyramid3"/>
    <dgm:cxn modelId="{3AFA1EBB-BDB1-4B21-88B7-357B560F65E9}" srcId="{2D4DFBA6-63A0-4AAE-ABA3-559AEED2C65A}" destId="{57E79359-9E1A-407B-8707-880CF2894E64}" srcOrd="2" destOrd="0" parTransId="{6F2146FB-D44D-4AF5-892D-9B4968BE98D9}" sibTransId="{A1F83EF6-72AC-47C4-805F-B0AD3E352D3D}"/>
    <dgm:cxn modelId="{295C84C7-D55D-4ED5-B42E-77D106A5B8B0}" type="presOf" srcId="{2D4DFBA6-63A0-4AAE-ABA3-559AEED2C65A}" destId="{838D9D3D-D727-4AF1-A34B-288F34894540}" srcOrd="0" destOrd="0" presId="urn:microsoft.com/office/officeart/2005/8/layout/pyramid3"/>
    <dgm:cxn modelId="{396CF2BC-AB8A-4A5D-9F02-9D2B7A431C3E}" type="presOf" srcId="{EE5C3D4C-C94F-4812-A192-80FE8C480561}" destId="{6524449E-9F39-42F3-9B89-28D7181DE0F2}" srcOrd="1" destOrd="0" presId="urn:microsoft.com/office/officeart/2005/8/layout/pyramid3"/>
    <dgm:cxn modelId="{544CFD7E-9F7B-45C8-A926-9DD382BCD48B}" type="presOf" srcId="{179C389F-6233-48DE-A396-A344F0FBDEF8}" destId="{985749F5-996F-4BC2-B389-B785669AA070}" srcOrd="1" destOrd="0" presId="urn:microsoft.com/office/officeart/2005/8/layout/pyramid3"/>
    <dgm:cxn modelId="{28F542BF-43B3-4883-9D37-308BFCEB796C}" srcId="{2D4DFBA6-63A0-4AAE-ABA3-559AEED2C65A}" destId="{EE5C3D4C-C94F-4812-A192-80FE8C480561}" srcOrd="0" destOrd="0" parTransId="{1B15FCDC-EA45-4791-8757-CCD92F08111C}" sibTransId="{CE460029-BF4F-43B9-9AF3-B74B1E9207EB}"/>
    <dgm:cxn modelId="{3F9F9D9B-5E6A-46CC-82C2-AEB1AB5D081A}" type="presParOf" srcId="{838D9D3D-D727-4AF1-A34B-288F34894540}" destId="{B938FDDC-1350-4F18-ABAF-C621DA6283DE}" srcOrd="0" destOrd="0" presId="urn:microsoft.com/office/officeart/2005/8/layout/pyramid3"/>
    <dgm:cxn modelId="{C2CE732D-D3E9-49B4-81EA-19559095BBEB}" type="presParOf" srcId="{B938FDDC-1350-4F18-ABAF-C621DA6283DE}" destId="{1E2C099D-4123-4CE5-8C29-A964815E6838}" srcOrd="0" destOrd="0" presId="urn:microsoft.com/office/officeart/2005/8/layout/pyramid3"/>
    <dgm:cxn modelId="{ECC305B6-B22A-4EBE-B6EA-35EC5D1535F5}" type="presParOf" srcId="{B938FDDC-1350-4F18-ABAF-C621DA6283DE}" destId="{6524449E-9F39-42F3-9B89-28D7181DE0F2}" srcOrd="1" destOrd="0" presId="urn:microsoft.com/office/officeart/2005/8/layout/pyramid3"/>
    <dgm:cxn modelId="{0F803D54-317E-4F06-ADB4-89F1C4AA1B69}" type="presParOf" srcId="{838D9D3D-D727-4AF1-A34B-288F34894540}" destId="{6F812F4B-07C9-44B2-A45A-FDCE0E4ED954}" srcOrd="1" destOrd="0" presId="urn:microsoft.com/office/officeart/2005/8/layout/pyramid3"/>
    <dgm:cxn modelId="{75713AE8-F4C8-40F2-A3AA-F30210254E0A}" type="presParOf" srcId="{6F812F4B-07C9-44B2-A45A-FDCE0E4ED954}" destId="{67C4CD24-58B7-4537-B61B-F64C1737DEC6}" srcOrd="0" destOrd="0" presId="urn:microsoft.com/office/officeart/2005/8/layout/pyramid3"/>
    <dgm:cxn modelId="{EA046ABC-0A71-44E4-B2BF-DC8C4C8AEC75}" type="presParOf" srcId="{6F812F4B-07C9-44B2-A45A-FDCE0E4ED954}" destId="{782528E6-4038-4C6D-8BF2-37BD0A5BE67C}" srcOrd="1" destOrd="0" presId="urn:microsoft.com/office/officeart/2005/8/layout/pyramid3"/>
    <dgm:cxn modelId="{7F96F0A0-6199-473F-B0C6-B2F05F228165}" type="presParOf" srcId="{838D9D3D-D727-4AF1-A34B-288F34894540}" destId="{4631259A-4512-464A-A275-CD3EB1447642}" srcOrd="2" destOrd="0" presId="urn:microsoft.com/office/officeart/2005/8/layout/pyramid3"/>
    <dgm:cxn modelId="{B0D79A80-77D5-491D-B60B-D0287ABAD3DF}" type="presParOf" srcId="{4631259A-4512-464A-A275-CD3EB1447642}" destId="{1760647C-0CA1-4382-8C00-2AC586B93C59}" srcOrd="0" destOrd="0" presId="urn:microsoft.com/office/officeart/2005/8/layout/pyramid3"/>
    <dgm:cxn modelId="{2A0A08FB-2432-43DC-8231-763FEA74908B}" type="presParOf" srcId="{4631259A-4512-464A-A275-CD3EB1447642}" destId="{2E504FFF-7330-4B38-B845-7EAB199AF3AA}" srcOrd="1" destOrd="0" presId="urn:microsoft.com/office/officeart/2005/8/layout/pyramid3"/>
    <dgm:cxn modelId="{5662B12E-8BE6-46B1-9DA7-4F347E575CD6}" type="presParOf" srcId="{838D9D3D-D727-4AF1-A34B-288F34894540}" destId="{7EBE4EEB-193C-40A8-B75A-F7D81A6A86DE}" srcOrd="3" destOrd="0" presId="urn:microsoft.com/office/officeart/2005/8/layout/pyramid3"/>
    <dgm:cxn modelId="{FC5DE468-8A2B-4B88-A984-697A9B377A8D}" type="presParOf" srcId="{7EBE4EEB-193C-40A8-B75A-F7D81A6A86DE}" destId="{980E0AFB-B6FA-4B00-B3E5-D3434171D2DF}" srcOrd="0" destOrd="0" presId="urn:microsoft.com/office/officeart/2005/8/layout/pyramid3"/>
    <dgm:cxn modelId="{6100A929-9D4B-48E1-B8C5-B62EA06F33FA}" type="presParOf" srcId="{7EBE4EEB-193C-40A8-B75A-F7D81A6A86DE}" destId="{985749F5-996F-4BC2-B389-B785669AA07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D22616-F50D-4581-A58B-8F5C6482298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AB4550-277A-4911-9AAA-5F64AC7A271E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ctr"/>
          <a:r>
            <a:rPr lang="en-US" sz="1600" b="1" dirty="0" smtClean="0"/>
            <a:t>Provide  learning experience</a:t>
          </a:r>
          <a:endParaRPr lang="en-US" sz="1600" b="1" dirty="0"/>
        </a:p>
      </dgm:t>
    </dgm:pt>
    <dgm:pt modelId="{15742C23-4D85-4987-8D95-1FC40343140F}" type="parTrans" cxnId="{107EE33C-1CEB-4A12-9D3E-7304A4B7C0BC}">
      <dgm:prSet/>
      <dgm:spPr/>
      <dgm:t>
        <a:bodyPr/>
        <a:lstStyle/>
        <a:p>
          <a:pPr algn="ctr"/>
          <a:endParaRPr lang="en-US"/>
        </a:p>
      </dgm:t>
    </dgm:pt>
    <dgm:pt modelId="{B080A813-721A-41C3-AF60-B7BDB1E15157}" type="sibTrans" cxnId="{107EE33C-1CEB-4A12-9D3E-7304A4B7C0BC}">
      <dgm:prSet/>
      <dgm:spPr>
        <a:solidFill>
          <a:schemeClr val="accent6"/>
        </a:solidFill>
      </dgm:spPr>
      <dgm:t>
        <a:bodyPr/>
        <a:lstStyle/>
        <a:p>
          <a:pPr algn="ctr"/>
          <a:endParaRPr lang="en-US" dirty="0"/>
        </a:p>
      </dgm:t>
    </dgm:pt>
    <dgm:pt modelId="{1E07ABE5-BD07-453D-8A63-932ACBB8D04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Compare established/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actual learning outcomes </a:t>
          </a:r>
          <a:endParaRPr lang="en-US" sz="1500" b="1" dirty="0"/>
        </a:p>
      </dgm:t>
    </dgm:pt>
    <dgm:pt modelId="{8101A001-51F3-443B-805C-444B8E8FA87B}" type="parTrans" cxnId="{AAC6349A-969E-4EBB-9CFC-25E9CE0DD2CA}">
      <dgm:prSet/>
      <dgm:spPr/>
      <dgm:t>
        <a:bodyPr/>
        <a:lstStyle/>
        <a:p>
          <a:pPr algn="ctr"/>
          <a:endParaRPr lang="en-US"/>
        </a:p>
      </dgm:t>
    </dgm:pt>
    <dgm:pt modelId="{ABA437D2-F509-42E5-9D95-C31191D6B85C}" type="sibTrans" cxnId="{AAC6349A-969E-4EBB-9CFC-25E9CE0DD2CA}">
      <dgm:prSet/>
      <dgm:spPr/>
      <dgm:t>
        <a:bodyPr/>
        <a:lstStyle/>
        <a:p>
          <a:pPr algn="ctr"/>
          <a:endParaRPr lang="en-US" dirty="0"/>
        </a:p>
      </dgm:t>
    </dgm:pt>
    <dgm:pt modelId="{3C711BE1-28F6-4239-AA61-8D4E9D53304B}">
      <dgm:prSet phldrT="[Text]" custT="1"/>
      <dgm:spPr/>
      <dgm:t>
        <a:bodyPr/>
        <a:lstStyle/>
        <a:p>
          <a:pPr algn="ctr"/>
          <a:r>
            <a:rPr lang="en-US" sz="1600" b="1" dirty="0" smtClean="0"/>
            <a:t>Use findings  to improve learning</a:t>
          </a:r>
          <a:endParaRPr lang="en-US" sz="1600" b="1" dirty="0"/>
        </a:p>
      </dgm:t>
    </dgm:pt>
    <dgm:pt modelId="{B8BA58F1-0B55-4967-8E14-A2C76CBDC2F5}" type="parTrans" cxnId="{CF77D0E2-354A-4DE9-843E-1753C3149B14}">
      <dgm:prSet/>
      <dgm:spPr/>
      <dgm:t>
        <a:bodyPr/>
        <a:lstStyle/>
        <a:p>
          <a:pPr algn="ctr"/>
          <a:endParaRPr lang="en-US"/>
        </a:p>
      </dgm:t>
    </dgm:pt>
    <dgm:pt modelId="{81B508D9-5E40-413C-A6BE-A3E27DED4CCC}" type="sibTrans" cxnId="{CF77D0E2-354A-4DE9-843E-1753C3149B14}">
      <dgm:prSet/>
      <dgm:spPr/>
      <dgm:t>
        <a:bodyPr/>
        <a:lstStyle/>
        <a:p>
          <a:pPr algn="ctr"/>
          <a:endParaRPr lang="en-US" dirty="0"/>
        </a:p>
      </dgm:t>
    </dgm:pt>
    <dgm:pt modelId="{7B30BD95-078A-4BBA-90F1-22D99EF8B405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ctr"/>
          <a:r>
            <a:rPr lang="en-US" sz="1600" b="1" dirty="0" smtClean="0"/>
            <a:t>Establish learning outcomes</a:t>
          </a:r>
          <a:endParaRPr lang="en-US" sz="1600" b="1" dirty="0"/>
        </a:p>
      </dgm:t>
    </dgm:pt>
    <dgm:pt modelId="{B6E515F4-F575-4F9E-8186-E18933FC7C34}" type="parTrans" cxnId="{E8BB5141-E32F-4C0B-85CA-AA6114AFD744}">
      <dgm:prSet/>
      <dgm:spPr/>
      <dgm:t>
        <a:bodyPr/>
        <a:lstStyle/>
        <a:p>
          <a:pPr algn="ctr"/>
          <a:endParaRPr lang="en-US"/>
        </a:p>
      </dgm:t>
    </dgm:pt>
    <dgm:pt modelId="{D15E575A-71C9-471C-B6FE-78CAC4A4B105}" type="sibTrans" cxnId="{E8BB5141-E32F-4C0B-85CA-AA6114AFD744}">
      <dgm:prSet/>
      <dgm:spPr>
        <a:solidFill>
          <a:schemeClr val="accent6"/>
        </a:solidFill>
      </dgm:spPr>
      <dgm:t>
        <a:bodyPr/>
        <a:lstStyle/>
        <a:p>
          <a:pPr algn="ctr"/>
          <a:endParaRPr lang="en-US" dirty="0"/>
        </a:p>
      </dgm:t>
    </dgm:pt>
    <dgm:pt modelId="{8EA15527-7EDE-4E04-B1C2-378CCAE8B815}" type="pres">
      <dgm:prSet presAssocID="{E6D22616-F50D-4581-A58B-8F5C6482298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EE5653-7F56-4911-B9F9-45E99C7CCCCD}" type="pres">
      <dgm:prSet presAssocID="{A3AB4550-277A-4911-9AAA-5F64AC7A27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5E118-E9B7-44C2-913C-209F3DC09DF6}" type="pres">
      <dgm:prSet presAssocID="{B080A813-721A-41C3-AF60-B7BDB1E1515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C5E69EB-68B2-4170-A6E5-75B088B9AC44}" type="pres">
      <dgm:prSet presAssocID="{B080A813-721A-41C3-AF60-B7BDB1E1515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6C02919-519E-4C0B-A0F0-FB366C85BBBA}" type="pres">
      <dgm:prSet presAssocID="{1E07ABE5-BD07-453D-8A63-932ACBB8D041}" presName="node" presStyleLbl="node1" presStyleIdx="1" presStyleCnt="4" custRadScaleRad="100438" custRadScaleInc="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845AF-2E70-445A-B0E6-8B41A3CFAF36}" type="pres">
      <dgm:prSet presAssocID="{ABA437D2-F509-42E5-9D95-C31191D6B85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C1DF5A0-45A8-409B-948F-EF5E331D2353}" type="pres">
      <dgm:prSet presAssocID="{ABA437D2-F509-42E5-9D95-C31191D6B85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6B97D7D-D93F-4A3E-BD8E-8E3140146CBF}" type="pres">
      <dgm:prSet presAssocID="{3C711BE1-28F6-4239-AA61-8D4E9D53304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B5E43-5086-43DE-B4D9-04B3155BFF69}" type="pres">
      <dgm:prSet presAssocID="{81B508D9-5E40-413C-A6BE-A3E27DED4C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5F42569-18CB-4F6A-8DD7-6DFE7C2253E4}" type="pres">
      <dgm:prSet presAssocID="{81B508D9-5E40-413C-A6BE-A3E27DED4CC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096D28E-CE96-4CCA-A224-3AC7D5A45951}" type="pres">
      <dgm:prSet presAssocID="{7B30BD95-078A-4BBA-90F1-22D99EF8B40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3D8AD-AEFB-4F39-BB82-382A3B2BE783}" type="pres">
      <dgm:prSet presAssocID="{D15E575A-71C9-471C-B6FE-78CAC4A4B10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456D762-2908-43F2-9397-5DB8D964D8C5}" type="pres">
      <dgm:prSet presAssocID="{D15E575A-71C9-471C-B6FE-78CAC4A4B105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F77D0E2-354A-4DE9-843E-1753C3149B14}" srcId="{E6D22616-F50D-4581-A58B-8F5C64822983}" destId="{3C711BE1-28F6-4239-AA61-8D4E9D53304B}" srcOrd="2" destOrd="0" parTransId="{B8BA58F1-0B55-4967-8E14-A2C76CBDC2F5}" sibTransId="{81B508D9-5E40-413C-A6BE-A3E27DED4CCC}"/>
    <dgm:cxn modelId="{0339B8D6-C9AD-4DBF-AB79-0EA4549241EB}" type="presOf" srcId="{ABA437D2-F509-42E5-9D95-C31191D6B85C}" destId="{4C1DF5A0-45A8-409B-948F-EF5E331D2353}" srcOrd="1" destOrd="0" presId="urn:microsoft.com/office/officeart/2005/8/layout/cycle2"/>
    <dgm:cxn modelId="{03597E93-120D-4493-BD67-8C5CFBA48FD1}" type="presOf" srcId="{81B508D9-5E40-413C-A6BE-A3E27DED4CCC}" destId="{E5F42569-18CB-4F6A-8DD7-6DFE7C2253E4}" srcOrd="1" destOrd="0" presId="urn:microsoft.com/office/officeart/2005/8/layout/cycle2"/>
    <dgm:cxn modelId="{60DF729F-7324-4DA6-9895-D8DAEB559672}" type="presOf" srcId="{E6D22616-F50D-4581-A58B-8F5C64822983}" destId="{8EA15527-7EDE-4E04-B1C2-378CCAE8B815}" srcOrd="0" destOrd="0" presId="urn:microsoft.com/office/officeart/2005/8/layout/cycle2"/>
    <dgm:cxn modelId="{491FA679-8476-4A7D-9049-42A8338627A7}" type="presOf" srcId="{D15E575A-71C9-471C-B6FE-78CAC4A4B105}" destId="{E456D762-2908-43F2-9397-5DB8D964D8C5}" srcOrd="1" destOrd="0" presId="urn:microsoft.com/office/officeart/2005/8/layout/cycle2"/>
    <dgm:cxn modelId="{1E785CB1-FF52-4B47-B435-4C1003A66BE4}" type="presOf" srcId="{81B508D9-5E40-413C-A6BE-A3E27DED4CCC}" destId="{957B5E43-5086-43DE-B4D9-04B3155BFF69}" srcOrd="0" destOrd="0" presId="urn:microsoft.com/office/officeart/2005/8/layout/cycle2"/>
    <dgm:cxn modelId="{F3F979DF-17DF-45A6-B6F1-F148F9385803}" type="presOf" srcId="{ABA437D2-F509-42E5-9D95-C31191D6B85C}" destId="{865845AF-2E70-445A-B0E6-8B41A3CFAF36}" srcOrd="0" destOrd="0" presId="urn:microsoft.com/office/officeart/2005/8/layout/cycle2"/>
    <dgm:cxn modelId="{107EE33C-1CEB-4A12-9D3E-7304A4B7C0BC}" srcId="{E6D22616-F50D-4581-A58B-8F5C64822983}" destId="{A3AB4550-277A-4911-9AAA-5F64AC7A271E}" srcOrd="0" destOrd="0" parTransId="{15742C23-4D85-4987-8D95-1FC40343140F}" sibTransId="{B080A813-721A-41C3-AF60-B7BDB1E15157}"/>
    <dgm:cxn modelId="{8B39C437-1912-4751-9E9C-5A0BF3ECAD75}" type="presOf" srcId="{B080A813-721A-41C3-AF60-B7BDB1E15157}" destId="{73E5E118-E9B7-44C2-913C-209F3DC09DF6}" srcOrd="0" destOrd="0" presId="urn:microsoft.com/office/officeart/2005/8/layout/cycle2"/>
    <dgm:cxn modelId="{ADA71C1D-D512-4333-BB97-51950805C132}" type="presOf" srcId="{1E07ABE5-BD07-453D-8A63-932ACBB8D041}" destId="{16C02919-519E-4C0B-A0F0-FB366C85BBBA}" srcOrd="0" destOrd="0" presId="urn:microsoft.com/office/officeart/2005/8/layout/cycle2"/>
    <dgm:cxn modelId="{E711BDFF-9CC6-4985-B8BD-12CFFF248CB5}" type="presOf" srcId="{B080A813-721A-41C3-AF60-B7BDB1E15157}" destId="{6C5E69EB-68B2-4170-A6E5-75B088B9AC44}" srcOrd="1" destOrd="0" presId="urn:microsoft.com/office/officeart/2005/8/layout/cycle2"/>
    <dgm:cxn modelId="{30A3347F-E626-4129-8D3D-88FE1887E1A6}" type="presOf" srcId="{7B30BD95-078A-4BBA-90F1-22D99EF8B405}" destId="{2096D28E-CE96-4CCA-A224-3AC7D5A45951}" srcOrd="0" destOrd="0" presId="urn:microsoft.com/office/officeart/2005/8/layout/cycle2"/>
    <dgm:cxn modelId="{38439552-2547-4B04-BF23-83B087F81207}" type="presOf" srcId="{A3AB4550-277A-4911-9AAA-5F64AC7A271E}" destId="{5FEE5653-7F56-4911-B9F9-45E99C7CCCCD}" srcOrd="0" destOrd="0" presId="urn:microsoft.com/office/officeart/2005/8/layout/cycle2"/>
    <dgm:cxn modelId="{F04FD65A-7175-4900-A252-5C6C5F2F9E39}" type="presOf" srcId="{D15E575A-71C9-471C-B6FE-78CAC4A4B105}" destId="{BAF3D8AD-AEFB-4F39-BB82-382A3B2BE783}" srcOrd="0" destOrd="0" presId="urn:microsoft.com/office/officeart/2005/8/layout/cycle2"/>
    <dgm:cxn modelId="{AAC6349A-969E-4EBB-9CFC-25E9CE0DD2CA}" srcId="{E6D22616-F50D-4581-A58B-8F5C64822983}" destId="{1E07ABE5-BD07-453D-8A63-932ACBB8D041}" srcOrd="1" destOrd="0" parTransId="{8101A001-51F3-443B-805C-444B8E8FA87B}" sibTransId="{ABA437D2-F509-42E5-9D95-C31191D6B85C}"/>
    <dgm:cxn modelId="{228D8AF0-B4E1-441B-AC60-D979BB772742}" type="presOf" srcId="{3C711BE1-28F6-4239-AA61-8D4E9D53304B}" destId="{F6B97D7D-D93F-4A3E-BD8E-8E3140146CBF}" srcOrd="0" destOrd="0" presId="urn:microsoft.com/office/officeart/2005/8/layout/cycle2"/>
    <dgm:cxn modelId="{E8BB5141-E32F-4C0B-85CA-AA6114AFD744}" srcId="{E6D22616-F50D-4581-A58B-8F5C64822983}" destId="{7B30BD95-078A-4BBA-90F1-22D99EF8B405}" srcOrd="3" destOrd="0" parTransId="{B6E515F4-F575-4F9E-8186-E18933FC7C34}" sibTransId="{D15E575A-71C9-471C-B6FE-78CAC4A4B105}"/>
    <dgm:cxn modelId="{5CFC3817-AACF-45FE-82E4-16E0E3E22789}" type="presParOf" srcId="{8EA15527-7EDE-4E04-B1C2-378CCAE8B815}" destId="{5FEE5653-7F56-4911-B9F9-45E99C7CCCCD}" srcOrd="0" destOrd="0" presId="urn:microsoft.com/office/officeart/2005/8/layout/cycle2"/>
    <dgm:cxn modelId="{257DA3B3-92D6-4C4C-B32D-DECCF137554E}" type="presParOf" srcId="{8EA15527-7EDE-4E04-B1C2-378CCAE8B815}" destId="{73E5E118-E9B7-44C2-913C-209F3DC09DF6}" srcOrd="1" destOrd="0" presId="urn:microsoft.com/office/officeart/2005/8/layout/cycle2"/>
    <dgm:cxn modelId="{E0C81648-9CAF-43CC-9D39-CC5F4F17B8E4}" type="presParOf" srcId="{73E5E118-E9B7-44C2-913C-209F3DC09DF6}" destId="{6C5E69EB-68B2-4170-A6E5-75B088B9AC44}" srcOrd="0" destOrd="0" presId="urn:microsoft.com/office/officeart/2005/8/layout/cycle2"/>
    <dgm:cxn modelId="{0A0C91B3-E8F7-46F8-8666-E0B3326B3009}" type="presParOf" srcId="{8EA15527-7EDE-4E04-B1C2-378CCAE8B815}" destId="{16C02919-519E-4C0B-A0F0-FB366C85BBBA}" srcOrd="2" destOrd="0" presId="urn:microsoft.com/office/officeart/2005/8/layout/cycle2"/>
    <dgm:cxn modelId="{5E8021B6-6A4F-4EA1-A330-2C397413C68A}" type="presParOf" srcId="{8EA15527-7EDE-4E04-B1C2-378CCAE8B815}" destId="{865845AF-2E70-445A-B0E6-8B41A3CFAF36}" srcOrd="3" destOrd="0" presId="urn:microsoft.com/office/officeart/2005/8/layout/cycle2"/>
    <dgm:cxn modelId="{49E9F929-97C5-4BFD-BCA5-F9EB0B2208BD}" type="presParOf" srcId="{865845AF-2E70-445A-B0E6-8B41A3CFAF36}" destId="{4C1DF5A0-45A8-409B-948F-EF5E331D2353}" srcOrd="0" destOrd="0" presId="urn:microsoft.com/office/officeart/2005/8/layout/cycle2"/>
    <dgm:cxn modelId="{90D13B9F-A296-45B9-85AE-2D81A3DC1CE1}" type="presParOf" srcId="{8EA15527-7EDE-4E04-B1C2-378CCAE8B815}" destId="{F6B97D7D-D93F-4A3E-BD8E-8E3140146CBF}" srcOrd="4" destOrd="0" presId="urn:microsoft.com/office/officeart/2005/8/layout/cycle2"/>
    <dgm:cxn modelId="{A8D9A638-55DF-40FF-98C2-9A4223BA8491}" type="presParOf" srcId="{8EA15527-7EDE-4E04-B1C2-378CCAE8B815}" destId="{957B5E43-5086-43DE-B4D9-04B3155BFF69}" srcOrd="5" destOrd="0" presId="urn:microsoft.com/office/officeart/2005/8/layout/cycle2"/>
    <dgm:cxn modelId="{3F8D1EAC-0D40-4C4C-B40F-8CAB93461808}" type="presParOf" srcId="{957B5E43-5086-43DE-B4D9-04B3155BFF69}" destId="{E5F42569-18CB-4F6A-8DD7-6DFE7C2253E4}" srcOrd="0" destOrd="0" presId="urn:microsoft.com/office/officeart/2005/8/layout/cycle2"/>
    <dgm:cxn modelId="{7EA738E9-09E9-435D-93C6-D20589CD182B}" type="presParOf" srcId="{8EA15527-7EDE-4E04-B1C2-378CCAE8B815}" destId="{2096D28E-CE96-4CCA-A224-3AC7D5A45951}" srcOrd="6" destOrd="0" presId="urn:microsoft.com/office/officeart/2005/8/layout/cycle2"/>
    <dgm:cxn modelId="{0E4146F7-E2C0-4EB4-888B-D547D2F3739C}" type="presParOf" srcId="{8EA15527-7EDE-4E04-B1C2-378CCAE8B815}" destId="{BAF3D8AD-AEFB-4F39-BB82-382A3B2BE783}" srcOrd="7" destOrd="0" presId="urn:microsoft.com/office/officeart/2005/8/layout/cycle2"/>
    <dgm:cxn modelId="{6A532B51-46E0-4C3D-BC5B-9B605E7FE949}" type="presParOf" srcId="{BAF3D8AD-AEFB-4F39-BB82-382A3B2BE783}" destId="{E456D762-2908-43F2-9397-5DB8D964D8C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0395-CE5E-4970-8786-37B33A1E6135}">
      <dsp:nvSpPr>
        <dsp:cNvPr id="0" name=""/>
        <dsp:cNvSpPr/>
      </dsp:nvSpPr>
      <dsp:spPr>
        <a:xfrm>
          <a:off x="1362313" y="936545"/>
          <a:ext cx="2333148" cy="233314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200" b="1" kern="1200" dirty="0" smtClean="0">
              <a:latin typeface="+mj-lt"/>
            </a:rPr>
            <a:t>What We Can Assess</a:t>
          </a:r>
          <a:endParaRPr lang="en-US" sz="2200" b="1" kern="1200" dirty="0">
            <a:latin typeface="+mj-lt"/>
          </a:endParaRPr>
        </a:p>
      </dsp:txBody>
      <dsp:txXfrm>
        <a:off x="1703995" y="1278227"/>
        <a:ext cx="1649784" cy="1649784"/>
      </dsp:txXfrm>
    </dsp:sp>
    <dsp:sp modelId="{07614558-0588-4EEC-A4A0-C392D4BED4B9}">
      <dsp:nvSpPr>
        <dsp:cNvPr id="0" name=""/>
        <dsp:cNvSpPr/>
      </dsp:nvSpPr>
      <dsp:spPr>
        <a:xfrm>
          <a:off x="1945600" y="416"/>
          <a:ext cx="1166574" cy="11665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Who Uses Our Programs &amp; Services</a:t>
          </a:r>
          <a:endParaRPr lang="en-US" sz="1200" b="1" kern="1200" dirty="0">
            <a:latin typeface="+mj-lt"/>
          </a:endParaRPr>
        </a:p>
      </dsp:txBody>
      <dsp:txXfrm>
        <a:off x="2116441" y="171257"/>
        <a:ext cx="824892" cy="824892"/>
      </dsp:txXfrm>
    </dsp:sp>
    <dsp:sp modelId="{5E2CEEFD-201E-460D-8563-6D5054AB46C9}">
      <dsp:nvSpPr>
        <dsp:cNvPr id="0" name=""/>
        <dsp:cNvSpPr/>
      </dsp:nvSpPr>
      <dsp:spPr>
        <a:xfrm>
          <a:off x="871210" y="445443"/>
          <a:ext cx="1166574" cy="11665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latin typeface="+mj-lt"/>
            </a:rPr>
            <a:t>Student </a:t>
          </a:r>
          <a:r>
            <a:rPr lang="en-US" sz="1200" b="1" kern="1200" dirty="0" smtClean="0">
              <a:latin typeface="+mj-lt"/>
            </a:rPr>
            <a:t>Satisfaction</a:t>
          </a:r>
          <a:endParaRPr lang="en-US" sz="1200" b="1" kern="1200" dirty="0">
            <a:latin typeface="+mj-lt"/>
          </a:endParaRPr>
        </a:p>
      </dsp:txBody>
      <dsp:txXfrm>
        <a:off x="1042051" y="616284"/>
        <a:ext cx="824892" cy="824892"/>
      </dsp:txXfrm>
    </dsp:sp>
    <dsp:sp modelId="{EB464FA0-FC24-4326-AC81-D6E0AD3036F6}">
      <dsp:nvSpPr>
        <dsp:cNvPr id="0" name=""/>
        <dsp:cNvSpPr/>
      </dsp:nvSpPr>
      <dsp:spPr>
        <a:xfrm>
          <a:off x="426183" y="1519832"/>
          <a:ext cx="1166574" cy="11665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latin typeface="+mj-lt"/>
            </a:rPr>
            <a:t>Student </a:t>
          </a:r>
          <a:r>
            <a:rPr lang="en-US" sz="1200" b="1" kern="1200" dirty="0" smtClean="0">
              <a:latin typeface="+mj-lt"/>
            </a:rPr>
            <a:t>Cultures &amp; Campus Environ-ments</a:t>
          </a:r>
          <a:endParaRPr lang="en-US" sz="1200" b="1" kern="1200" dirty="0">
            <a:latin typeface="+mj-lt"/>
          </a:endParaRPr>
        </a:p>
      </dsp:txBody>
      <dsp:txXfrm>
        <a:off x="597024" y="1690673"/>
        <a:ext cx="824892" cy="824892"/>
      </dsp:txXfrm>
    </dsp:sp>
    <dsp:sp modelId="{F2B1C801-2CF3-4EF8-9AAA-0D917EA7F168}">
      <dsp:nvSpPr>
        <dsp:cNvPr id="0" name=""/>
        <dsp:cNvSpPr/>
      </dsp:nvSpPr>
      <dsp:spPr>
        <a:xfrm>
          <a:off x="871210" y="2594222"/>
          <a:ext cx="1166574" cy="11665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latin typeface="+mj-lt"/>
            </a:rPr>
            <a:t>Student </a:t>
          </a:r>
          <a:r>
            <a:rPr lang="en-US" sz="1200" b="1" kern="1200" dirty="0" smtClean="0">
              <a:latin typeface="+mj-lt"/>
            </a:rPr>
            <a:t>Needs</a:t>
          </a:r>
          <a:endParaRPr lang="en-US" sz="1200" b="1" kern="1200" dirty="0">
            <a:latin typeface="+mj-lt"/>
          </a:endParaRPr>
        </a:p>
      </dsp:txBody>
      <dsp:txXfrm>
        <a:off x="1042051" y="2765063"/>
        <a:ext cx="824892" cy="824892"/>
      </dsp:txXfrm>
    </dsp:sp>
    <dsp:sp modelId="{E248EA08-87BB-494B-817F-973A0AD15ED5}">
      <dsp:nvSpPr>
        <dsp:cNvPr id="0" name=""/>
        <dsp:cNvSpPr/>
      </dsp:nvSpPr>
      <dsp:spPr>
        <a:xfrm>
          <a:off x="1945600" y="3039665"/>
          <a:ext cx="1166574" cy="11665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Student Learning </a:t>
          </a:r>
          <a:endParaRPr lang="en-US" sz="1200" b="1" kern="1200" dirty="0">
            <a:latin typeface="+mj-lt"/>
          </a:endParaRPr>
        </a:p>
      </dsp:txBody>
      <dsp:txXfrm>
        <a:off x="2116441" y="3210506"/>
        <a:ext cx="824892" cy="824892"/>
      </dsp:txXfrm>
    </dsp:sp>
    <dsp:sp modelId="{8302D502-4DB3-4F9E-B13C-1265B13A6FE9}">
      <dsp:nvSpPr>
        <dsp:cNvPr id="0" name=""/>
        <dsp:cNvSpPr/>
      </dsp:nvSpPr>
      <dsp:spPr>
        <a:xfrm>
          <a:off x="3019989" y="2594222"/>
          <a:ext cx="1166574" cy="11665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latin typeface="+mj-lt"/>
            </a:rPr>
            <a:t>Cost </a:t>
          </a:r>
          <a:r>
            <a:rPr lang="en-US" sz="1200" b="1" kern="1200" dirty="0" smtClean="0">
              <a:latin typeface="+mj-lt"/>
            </a:rPr>
            <a:t>Effective-ness</a:t>
          </a:r>
          <a:endParaRPr lang="en-US" sz="1200" b="1" kern="1200" dirty="0">
            <a:latin typeface="+mj-lt"/>
          </a:endParaRPr>
        </a:p>
      </dsp:txBody>
      <dsp:txXfrm>
        <a:off x="3190830" y="2765063"/>
        <a:ext cx="824892" cy="824892"/>
      </dsp:txXfrm>
    </dsp:sp>
    <dsp:sp modelId="{69C21913-F435-4D77-AAFB-FA73B8FB8DA1}">
      <dsp:nvSpPr>
        <dsp:cNvPr id="0" name=""/>
        <dsp:cNvSpPr/>
      </dsp:nvSpPr>
      <dsp:spPr>
        <a:xfrm>
          <a:off x="3465016" y="1519832"/>
          <a:ext cx="1166574" cy="11665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latin typeface="+mj-lt"/>
            </a:rPr>
            <a:t>Comparison to </a:t>
          </a:r>
          <a:r>
            <a:rPr lang="en-US" sz="1200" b="1" kern="1200" dirty="0" smtClean="0">
              <a:latin typeface="+mj-lt"/>
            </a:rPr>
            <a:t>National Standards</a:t>
          </a:r>
          <a:endParaRPr lang="en-US" sz="1200" b="1" kern="1200" dirty="0">
            <a:latin typeface="+mj-lt"/>
          </a:endParaRPr>
        </a:p>
      </dsp:txBody>
      <dsp:txXfrm>
        <a:off x="3635857" y="1690673"/>
        <a:ext cx="824892" cy="824892"/>
      </dsp:txXfrm>
    </dsp:sp>
    <dsp:sp modelId="{76F6786C-B4F7-4F76-B8D8-FE63EBB2178F}">
      <dsp:nvSpPr>
        <dsp:cNvPr id="0" name=""/>
        <dsp:cNvSpPr/>
      </dsp:nvSpPr>
      <dsp:spPr>
        <a:xfrm>
          <a:off x="3019989" y="445443"/>
          <a:ext cx="1166574" cy="11665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latin typeface="+mj-lt"/>
            </a:rPr>
            <a:t>Comparison  to </a:t>
          </a:r>
          <a:r>
            <a:rPr lang="en-US" sz="1200" b="1" kern="1200" dirty="0" smtClean="0">
              <a:latin typeface="+mj-lt"/>
            </a:rPr>
            <a:t>Other Institutions</a:t>
          </a:r>
          <a:endParaRPr lang="en-US" sz="1200" b="1" kern="1200" dirty="0">
            <a:latin typeface="+mj-lt"/>
          </a:endParaRPr>
        </a:p>
      </dsp:txBody>
      <dsp:txXfrm>
        <a:off x="3190830" y="616284"/>
        <a:ext cx="824892" cy="824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B939D-3213-453C-B36A-132995193DCD}">
      <dsp:nvSpPr>
        <dsp:cNvPr id="0" name=""/>
        <dsp:cNvSpPr/>
      </dsp:nvSpPr>
      <dsp:spPr>
        <a:xfrm>
          <a:off x="1645919" y="45719"/>
          <a:ext cx="2194560" cy="219456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 smtClean="0"/>
            <a:t>Cognitive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(knowledge)</a:t>
          </a:r>
          <a:endParaRPr lang="en-US" sz="2000" kern="1200" dirty="0"/>
        </a:p>
      </dsp:txBody>
      <dsp:txXfrm>
        <a:off x="1938527" y="429767"/>
        <a:ext cx="1609344" cy="987552"/>
      </dsp:txXfrm>
    </dsp:sp>
    <dsp:sp modelId="{F7F58069-42EE-410B-BA65-658226A83B99}">
      <dsp:nvSpPr>
        <dsp:cNvPr id="0" name=""/>
        <dsp:cNvSpPr/>
      </dsp:nvSpPr>
      <dsp:spPr>
        <a:xfrm>
          <a:off x="2437789" y="1417320"/>
          <a:ext cx="2194560" cy="2194560"/>
        </a:xfrm>
        <a:prstGeom prst="ellipse">
          <a:avLst/>
        </a:prstGeom>
        <a:solidFill>
          <a:schemeClr val="accent4">
            <a:alpha val="50000"/>
            <a:hueOff val="-3015570"/>
            <a:satOff val="21052"/>
            <a:lumOff val="225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 smtClean="0"/>
            <a:t>Psycho-Motor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(skills)</a:t>
          </a:r>
          <a:endParaRPr lang="en-US" sz="2000" kern="1200" dirty="0"/>
        </a:p>
      </dsp:txBody>
      <dsp:txXfrm>
        <a:off x="3108959" y="1984248"/>
        <a:ext cx="1316736" cy="1207008"/>
      </dsp:txXfrm>
    </dsp:sp>
    <dsp:sp modelId="{37FCEACB-2E6B-45B6-9EB8-6C33A518F84B}">
      <dsp:nvSpPr>
        <dsp:cNvPr id="0" name=""/>
        <dsp:cNvSpPr/>
      </dsp:nvSpPr>
      <dsp:spPr>
        <a:xfrm>
          <a:off x="854049" y="1417320"/>
          <a:ext cx="2194560" cy="2194560"/>
        </a:xfrm>
        <a:prstGeom prst="ellipse">
          <a:avLst/>
        </a:prstGeom>
        <a:solidFill>
          <a:schemeClr val="accent4">
            <a:alpha val="50000"/>
            <a:hueOff val="-6031141"/>
            <a:satOff val="42105"/>
            <a:lumOff val="450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 smtClean="0"/>
            <a:t>Affective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(attitude)</a:t>
          </a:r>
          <a:endParaRPr lang="en-US" sz="2000" kern="1200" dirty="0"/>
        </a:p>
      </dsp:txBody>
      <dsp:txXfrm>
        <a:off x="1060703" y="1984248"/>
        <a:ext cx="1316736" cy="1207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C099D-4123-4CE5-8C29-A964815E6838}">
      <dsp:nvSpPr>
        <dsp:cNvPr id="0" name=""/>
        <dsp:cNvSpPr/>
      </dsp:nvSpPr>
      <dsp:spPr>
        <a:xfrm rot="10800000">
          <a:off x="0" y="76199"/>
          <a:ext cx="8229600" cy="925195"/>
        </a:xfrm>
        <a:prstGeom prst="trapezoid">
          <a:avLst>
            <a:gd name="adj" fmla="val 88950"/>
          </a:avLst>
        </a:prstGeom>
        <a:solidFill>
          <a:schemeClr val="accent2">
            <a:lumMod val="50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University Mission</a:t>
          </a:r>
          <a:endParaRPr lang="en-US" sz="2200" b="1" kern="1200" dirty="0"/>
        </a:p>
      </dsp:txBody>
      <dsp:txXfrm rot="-10800000">
        <a:off x="1440179" y="76199"/>
        <a:ext cx="5349240" cy="925195"/>
      </dsp:txXfrm>
    </dsp:sp>
    <dsp:sp modelId="{67C4CD24-58B7-4537-B61B-F64C1737DEC6}">
      <dsp:nvSpPr>
        <dsp:cNvPr id="0" name=""/>
        <dsp:cNvSpPr/>
      </dsp:nvSpPr>
      <dsp:spPr>
        <a:xfrm rot="10800000">
          <a:off x="838168" y="968373"/>
          <a:ext cx="6583680" cy="925195"/>
        </a:xfrm>
        <a:prstGeom prst="trapezoid">
          <a:avLst>
            <a:gd name="adj" fmla="val 8895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Division Mission</a:t>
          </a:r>
          <a:endParaRPr lang="en-US" sz="2200" b="1" kern="1200" dirty="0"/>
        </a:p>
      </dsp:txBody>
      <dsp:txXfrm rot="-10800000">
        <a:off x="1990312" y="968373"/>
        <a:ext cx="4279392" cy="925195"/>
      </dsp:txXfrm>
    </dsp:sp>
    <dsp:sp modelId="{1760647C-0CA1-4382-8C00-2AC586B93C59}">
      <dsp:nvSpPr>
        <dsp:cNvPr id="0" name=""/>
        <dsp:cNvSpPr/>
      </dsp:nvSpPr>
      <dsp:spPr>
        <a:xfrm rot="10800000">
          <a:off x="1645920" y="1926589"/>
          <a:ext cx="4937760" cy="925195"/>
        </a:xfrm>
        <a:prstGeom prst="trapezoid">
          <a:avLst>
            <a:gd name="adj" fmla="val 88950"/>
          </a:avLst>
        </a:prstGeom>
        <a:solidFill>
          <a:schemeClr val="accent2">
            <a:lumMod val="60000"/>
            <a:lumOff val="40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Departmental Goals</a:t>
          </a:r>
          <a:endParaRPr lang="en-US" sz="2200" b="1" kern="1200" dirty="0"/>
        </a:p>
      </dsp:txBody>
      <dsp:txXfrm rot="-10800000">
        <a:off x="2510027" y="1926589"/>
        <a:ext cx="3209544" cy="925195"/>
      </dsp:txXfrm>
    </dsp:sp>
    <dsp:sp modelId="{980E0AFB-B6FA-4B00-B3E5-D3434171D2DF}">
      <dsp:nvSpPr>
        <dsp:cNvPr id="0" name=""/>
        <dsp:cNvSpPr/>
      </dsp:nvSpPr>
      <dsp:spPr>
        <a:xfrm rot="10800000">
          <a:off x="2468880" y="2797169"/>
          <a:ext cx="3291840" cy="925195"/>
        </a:xfrm>
        <a:prstGeom prst="trapezoid">
          <a:avLst>
            <a:gd name="adj" fmla="val 88950"/>
          </a:avLst>
        </a:prstGeom>
        <a:solidFill>
          <a:schemeClr val="accent2">
            <a:lumMod val="40000"/>
            <a:lumOff val="60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Departmental Objectives</a:t>
          </a:r>
          <a:endParaRPr lang="en-US" sz="2200" b="1" kern="1200" dirty="0"/>
        </a:p>
      </dsp:txBody>
      <dsp:txXfrm rot="-10800000">
        <a:off x="3044951" y="2797169"/>
        <a:ext cx="2139696" cy="925195"/>
      </dsp:txXfrm>
    </dsp:sp>
    <dsp:sp modelId="{A6510356-6732-4898-B72E-4E3891D79225}">
      <dsp:nvSpPr>
        <dsp:cNvPr id="0" name=""/>
        <dsp:cNvSpPr/>
      </dsp:nvSpPr>
      <dsp:spPr>
        <a:xfrm rot="10800000">
          <a:off x="3291840" y="3700780"/>
          <a:ext cx="1645920" cy="925195"/>
        </a:xfrm>
        <a:prstGeom prst="trapezoid">
          <a:avLst>
            <a:gd name="adj" fmla="val 88950"/>
          </a:avLst>
        </a:prstGeom>
        <a:solidFill>
          <a:schemeClr val="accent2">
            <a:lumMod val="20000"/>
            <a:lumOff val="80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Outcomes for programs</a:t>
          </a:r>
          <a:endParaRPr lang="en-US" sz="2200" b="1" kern="1200" dirty="0"/>
        </a:p>
      </dsp:txBody>
      <dsp:txXfrm rot="-10800000">
        <a:off x="3291840" y="3700780"/>
        <a:ext cx="1645920" cy="925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C099D-4123-4CE5-8C29-A964815E6838}">
      <dsp:nvSpPr>
        <dsp:cNvPr id="0" name=""/>
        <dsp:cNvSpPr/>
      </dsp:nvSpPr>
      <dsp:spPr>
        <a:xfrm rot="10800000">
          <a:off x="0" y="0"/>
          <a:ext cx="8229600" cy="1156493"/>
        </a:xfrm>
        <a:prstGeom prst="trapezoid">
          <a:avLst>
            <a:gd name="adj" fmla="val 88950"/>
          </a:avLst>
        </a:prstGeom>
        <a:solidFill>
          <a:schemeClr val="accent2">
            <a:lumMod val="50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“To educate students for success and fulfillment in a diverse world…”</a:t>
          </a:r>
          <a:endParaRPr lang="en-US" sz="2000" b="1" kern="1200" dirty="0"/>
        </a:p>
      </dsp:txBody>
      <dsp:txXfrm rot="-10800000">
        <a:off x="1440179" y="0"/>
        <a:ext cx="5349240" cy="1156493"/>
      </dsp:txXfrm>
    </dsp:sp>
    <dsp:sp modelId="{67C4CD24-58B7-4537-B61B-F64C1737DEC6}">
      <dsp:nvSpPr>
        <dsp:cNvPr id="0" name=""/>
        <dsp:cNvSpPr/>
      </dsp:nvSpPr>
      <dsp:spPr>
        <a:xfrm rot="10800000">
          <a:off x="1028700" y="1156493"/>
          <a:ext cx="6172199" cy="1156493"/>
        </a:xfrm>
        <a:prstGeom prst="trapezoid">
          <a:avLst>
            <a:gd name="adj" fmla="val 8895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“To support student success…through educationally purposeful activities”</a:t>
          </a:r>
          <a:endParaRPr lang="en-US" sz="2000" b="1" kern="1200" dirty="0"/>
        </a:p>
      </dsp:txBody>
      <dsp:txXfrm rot="-10800000">
        <a:off x="2108834" y="1156493"/>
        <a:ext cx="4011930" cy="1156493"/>
      </dsp:txXfrm>
    </dsp:sp>
    <dsp:sp modelId="{1760647C-0CA1-4382-8C00-2AC586B93C59}">
      <dsp:nvSpPr>
        <dsp:cNvPr id="0" name=""/>
        <dsp:cNvSpPr/>
      </dsp:nvSpPr>
      <dsp:spPr>
        <a:xfrm rot="10800000">
          <a:off x="2057400" y="2312987"/>
          <a:ext cx="4114800" cy="1156493"/>
        </a:xfrm>
        <a:prstGeom prst="trapezoid">
          <a:avLst>
            <a:gd name="adj" fmla="val 88950"/>
          </a:avLst>
        </a:prstGeom>
        <a:solidFill>
          <a:schemeClr val="accent2">
            <a:lumMod val="60000"/>
            <a:lumOff val="40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“OSL provides diverse social, cultural, and educational programs…”</a:t>
          </a:r>
          <a:endParaRPr lang="en-US" sz="1800" b="1" kern="1200" dirty="0"/>
        </a:p>
      </dsp:txBody>
      <dsp:txXfrm rot="-10800000">
        <a:off x="2777489" y="2312987"/>
        <a:ext cx="2674620" cy="1156493"/>
      </dsp:txXfrm>
    </dsp:sp>
    <dsp:sp modelId="{980E0AFB-B6FA-4B00-B3E5-D3434171D2DF}">
      <dsp:nvSpPr>
        <dsp:cNvPr id="0" name=""/>
        <dsp:cNvSpPr/>
      </dsp:nvSpPr>
      <dsp:spPr>
        <a:xfrm rot="10800000">
          <a:off x="3047996" y="3469481"/>
          <a:ext cx="2133606" cy="1156493"/>
        </a:xfrm>
        <a:prstGeom prst="trapezoid">
          <a:avLst>
            <a:gd name="adj" fmla="val 88950"/>
          </a:avLst>
        </a:prstGeom>
        <a:solidFill>
          <a:schemeClr val="accent2">
            <a:lumMod val="40000"/>
            <a:lumOff val="60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“Students participating in Dance Marathon will list at least 3 types of family support funded by DM.”</a:t>
          </a:r>
          <a:endParaRPr lang="en-US" sz="1600" b="1" kern="1200" dirty="0"/>
        </a:p>
      </dsp:txBody>
      <dsp:txXfrm rot="-10800000">
        <a:off x="3047996" y="3469481"/>
        <a:ext cx="2133606" cy="1156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E5653-7F56-4911-B9F9-45E99C7CCCCD}">
      <dsp:nvSpPr>
        <dsp:cNvPr id="0" name=""/>
        <dsp:cNvSpPr/>
      </dsp:nvSpPr>
      <dsp:spPr>
        <a:xfrm>
          <a:off x="1927324" y="272"/>
          <a:ext cx="1479351" cy="14793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Provide  learning experience</a:t>
          </a:r>
          <a:endParaRPr lang="en-US" sz="1600" b="1" kern="1200" dirty="0"/>
        </a:p>
      </dsp:txBody>
      <dsp:txXfrm>
        <a:off x="2143970" y="216918"/>
        <a:ext cx="1046059" cy="1046059"/>
      </dsp:txXfrm>
    </dsp:sp>
    <dsp:sp modelId="{73E5E118-E9B7-44C2-913C-209F3DC09DF6}">
      <dsp:nvSpPr>
        <dsp:cNvPr id="0" name=""/>
        <dsp:cNvSpPr/>
      </dsp:nvSpPr>
      <dsp:spPr>
        <a:xfrm rot="2698359">
          <a:off x="3249168" y="1271521"/>
          <a:ext cx="399581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3266703" y="1329015"/>
        <a:ext cx="279707" cy="299569"/>
      </dsp:txXfrm>
    </dsp:sp>
    <dsp:sp modelId="{16C02919-519E-4C0B-A0F0-FB366C85BBBA}">
      <dsp:nvSpPr>
        <dsp:cNvPr id="0" name=""/>
        <dsp:cNvSpPr/>
      </dsp:nvSpPr>
      <dsp:spPr>
        <a:xfrm>
          <a:off x="3507243" y="1578684"/>
          <a:ext cx="1479351" cy="14793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Compare established/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actual learning outcomes </a:t>
          </a:r>
          <a:endParaRPr lang="en-US" sz="1500" b="1" kern="1200" dirty="0"/>
        </a:p>
      </dsp:txBody>
      <dsp:txXfrm>
        <a:off x="3723889" y="1795330"/>
        <a:ext cx="1046059" cy="1046059"/>
      </dsp:txXfrm>
    </dsp:sp>
    <dsp:sp modelId="{865845AF-2E70-445A-B0E6-8B41A3CFAF36}">
      <dsp:nvSpPr>
        <dsp:cNvPr id="0" name=""/>
        <dsp:cNvSpPr/>
      </dsp:nvSpPr>
      <dsp:spPr>
        <a:xfrm rot="8113383">
          <a:off x="3267125" y="2844667"/>
          <a:ext cx="395562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0800000">
        <a:off x="3368578" y="2902731"/>
        <a:ext cx="276893" cy="299569"/>
      </dsp:txXfrm>
    </dsp:sp>
    <dsp:sp modelId="{F6B97D7D-D93F-4A3E-BD8E-8E3140146CBF}">
      <dsp:nvSpPr>
        <dsp:cNvPr id="0" name=""/>
        <dsp:cNvSpPr/>
      </dsp:nvSpPr>
      <dsp:spPr>
        <a:xfrm>
          <a:off x="1927324" y="3146350"/>
          <a:ext cx="1479351" cy="14793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Use findings  to improve learning</a:t>
          </a:r>
          <a:endParaRPr lang="en-US" sz="1600" b="1" kern="1200" dirty="0"/>
        </a:p>
      </dsp:txBody>
      <dsp:txXfrm>
        <a:off x="2143970" y="3362996"/>
        <a:ext cx="1046059" cy="1046059"/>
      </dsp:txXfrm>
    </dsp:sp>
    <dsp:sp modelId="{957B5E43-5086-43DE-B4D9-04B3155BFF69}">
      <dsp:nvSpPr>
        <dsp:cNvPr id="0" name=""/>
        <dsp:cNvSpPr/>
      </dsp:nvSpPr>
      <dsp:spPr>
        <a:xfrm rot="13500000">
          <a:off x="1690890" y="2857771"/>
          <a:ext cx="394988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0800000">
        <a:off x="1792033" y="2999522"/>
        <a:ext cx="276492" cy="299569"/>
      </dsp:txXfrm>
    </dsp:sp>
    <dsp:sp modelId="{2096D28E-CE96-4CCA-A224-3AC7D5A45951}">
      <dsp:nvSpPr>
        <dsp:cNvPr id="0" name=""/>
        <dsp:cNvSpPr/>
      </dsp:nvSpPr>
      <dsp:spPr>
        <a:xfrm>
          <a:off x="354285" y="1573311"/>
          <a:ext cx="1479351" cy="14793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Establish learning outcomes</a:t>
          </a:r>
          <a:endParaRPr lang="en-US" sz="1600" b="1" kern="1200" dirty="0"/>
        </a:p>
      </dsp:txBody>
      <dsp:txXfrm>
        <a:off x="570931" y="1789957"/>
        <a:ext cx="1046059" cy="1046059"/>
      </dsp:txXfrm>
    </dsp:sp>
    <dsp:sp modelId="{BAF3D8AD-AEFB-4F39-BB82-382A3B2BE783}">
      <dsp:nvSpPr>
        <dsp:cNvPr id="0" name=""/>
        <dsp:cNvSpPr/>
      </dsp:nvSpPr>
      <dsp:spPr>
        <a:xfrm rot="18900000">
          <a:off x="1675081" y="1284732"/>
          <a:ext cx="394988" cy="499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1692434" y="1426483"/>
        <a:ext cx="276492" cy="299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732259-719A-4809-9DFF-268605785C55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6ACE8FB-065A-447F-B725-538E689518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20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50048-B850-4777-A59B-3524BAFA2ACA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A0E2D4-B1FA-4C51-9A9F-DAB57226AC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2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Suzanne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slightly</a:t>
            </a:r>
            <a:r>
              <a:rPr lang="en-US" baseline="0" dirty="0" smtClean="0"/>
              <a:t> more complex version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 smtClean="0"/>
              <a:t>Have audience members translate what they brainstormed during the last activity into learning outcomes; Each person share one to workshop together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0E2D4-B1FA-4C51-9A9F-DAB57226ACB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9297BC-334C-4DA9-AFF8-C359FBDAF6FB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7CFC57-6770-46B4-BDE7-A0A1AD31D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tudent-services.uiowa.edu/staff/dssstaff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1673352"/>
          </a:xfrm>
        </p:spPr>
        <p:txBody>
          <a:bodyPr/>
          <a:lstStyle/>
          <a:p>
            <a:r>
              <a:rPr lang="en-US" dirty="0" smtClean="0">
                <a:latin typeface="Maiandra GD" pitchFamily="34" charset="0"/>
              </a:rPr>
              <a:t>Taking Aim at Student Learning</a:t>
            </a:r>
            <a:endParaRPr lang="en-US" dirty="0">
              <a:latin typeface="Maiandra G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62600" y="1676400"/>
            <a:ext cx="3200400" cy="2057400"/>
          </a:xfrm>
        </p:spPr>
        <p:txBody>
          <a:bodyPr>
            <a:noAutofit/>
          </a:bodyPr>
          <a:lstStyle/>
          <a:p>
            <a:r>
              <a:rPr lang="en-US" sz="3200" i="1" dirty="0" smtClean="0"/>
              <a:t>Connecting Learning Outcomes to Your Goals</a:t>
            </a:r>
            <a:endParaRPr lang="en-US" sz="3200" i="1" dirty="0"/>
          </a:p>
        </p:txBody>
      </p:sp>
      <p:pic>
        <p:nvPicPr>
          <p:cNvPr id="1026" name="Picture 2" descr="C:\Documents and Settings\hansensl\Local Settings\Temporary Internet Files\Content.IE5\VBV70IKR\MP90044837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257800" cy="3505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4800" y="5334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Sarah Hansen, Director of Assessment and Strategic Initiatives, VPSS</a:t>
            </a:r>
          </a:p>
          <a:p>
            <a:r>
              <a:rPr lang="en-US" sz="2000" dirty="0" smtClean="0"/>
              <a:t>Suzanne Fox, Graduate Assistant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outcomes to the Big Picture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Up Arrow 3"/>
          <p:cNvSpPr/>
          <p:nvPr/>
        </p:nvSpPr>
        <p:spPr>
          <a:xfrm>
            <a:off x="0" y="2819400"/>
            <a:ext cx="1371600" cy="32004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4191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Align Upward</a:t>
            </a:r>
            <a:endParaRPr lang="en-US" sz="3200" dirty="0"/>
          </a:p>
        </p:txBody>
      </p:sp>
      <p:sp>
        <p:nvSpPr>
          <p:cNvPr id="7" name="Up Arrow 6"/>
          <p:cNvSpPr/>
          <p:nvPr/>
        </p:nvSpPr>
        <p:spPr>
          <a:xfrm rot="10800000">
            <a:off x="7772400" y="2819400"/>
            <a:ext cx="1371600" cy="32004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886200"/>
            <a:ext cx="14221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General </a:t>
            </a:r>
          </a:p>
          <a:p>
            <a:r>
              <a:rPr lang="en-US" sz="2800" dirty="0" smtClean="0"/>
              <a:t>to </a:t>
            </a:r>
          </a:p>
          <a:p>
            <a:r>
              <a:rPr lang="en-US" sz="2800" dirty="0" smtClean="0"/>
              <a:t>Specific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outcomes to the Big Picture: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all nice, but what’s </a:t>
            </a:r>
            <a:r>
              <a:rPr lang="en-US" i="1" dirty="0" smtClean="0"/>
              <a:t>really</a:t>
            </a:r>
            <a:r>
              <a:rPr lang="en-US" dirty="0" smtClean="0"/>
              <a:t> essential?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really </a:t>
            </a:r>
            <a:r>
              <a:rPr lang="en-US" i="1" dirty="0" smtClean="0"/>
              <a:t>has</a:t>
            </a:r>
            <a:r>
              <a:rPr lang="en-US" dirty="0" smtClean="0"/>
              <a:t> to happen for you to know that program or service did its job?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i="1" dirty="0" smtClean="0"/>
              <a:t> must</a:t>
            </a:r>
            <a:r>
              <a:rPr lang="en-US" dirty="0" smtClean="0"/>
              <a:t> occur for you to know that the time and energy devoted to that program or service was well spent?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SLOs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SWiBAT: Students will be able to ________.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Students will be able to successfully discuss accommodation needs with their instructors (Student Disability Services)</a:t>
            </a:r>
          </a:p>
          <a:p>
            <a:pPr lvl="2"/>
            <a:r>
              <a:rPr lang="en-US" dirty="0" smtClean="0"/>
              <a:t>Students who work as intramural officials will be able to demonstrate appropriate conflict resolution skills in an emotional environment (Recreational Services)</a:t>
            </a:r>
          </a:p>
          <a:p>
            <a:pPr lvl="2"/>
            <a:r>
              <a:rPr lang="en-US" dirty="0" smtClean="0"/>
              <a:t>Students who participate in The Path will be able to identify at least two academic support resources </a:t>
            </a:r>
            <a:r>
              <a:rPr lang="en-US" smtClean="0"/>
              <a:t>on campus </a:t>
            </a:r>
            <a:r>
              <a:rPr lang="en-US" dirty="0" smtClean="0"/>
              <a:t>(Residence Life)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SLOs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 algn="r">
              <a:buNone/>
            </a:pPr>
            <a:r>
              <a:rPr lang="en-US" sz="1800" dirty="0" smtClean="0"/>
              <a:t>Keeling &amp; Associates, 2007</a:t>
            </a: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12973"/>
          <a:stretch>
            <a:fillRect/>
          </a:stretch>
        </p:blipFill>
        <p:spPr bwMode="auto">
          <a:xfrm>
            <a:off x="896561" y="1752600"/>
            <a:ext cx="7350878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Desired characteristics of SLOs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Align with department, division, and institution goals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Describe a behavior that is:</a:t>
            </a:r>
          </a:p>
          <a:p>
            <a:pPr lvl="1"/>
            <a:r>
              <a:rPr lang="en-US" dirty="0" smtClean="0"/>
              <a:t>meaningful, </a:t>
            </a:r>
          </a:p>
          <a:p>
            <a:pPr lvl="1"/>
            <a:r>
              <a:rPr lang="en-US" dirty="0" smtClean="0"/>
              <a:t>specific,</a:t>
            </a:r>
          </a:p>
          <a:p>
            <a:pPr lvl="1"/>
            <a:r>
              <a:rPr lang="en-US" dirty="0" smtClean="0"/>
              <a:t>measureable, and</a:t>
            </a:r>
          </a:p>
          <a:p>
            <a:pPr lvl="1"/>
            <a:r>
              <a:rPr lang="en-US" dirty="0" smtClean="0"/>
              <a:t>attainable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Describe a </a:t>
            </a:r>
            <a:r>
              <a:rPr lang="en-US" u="sng" dirty="0" smtClean="0"/>
              <a:t>single</a:t>
            </a:r>
            <a:r>
              <a:rPr lang="en-US" dirty="0" smtClean="0"/>
              <a:t> behavior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Describe knowledge, skills, attitudes, and habits of mind (i.e., </a:t>
            </a:r>
            <a:r>
              <a:rPr lang="en-US" u="sng" dirty="0" smtClean="0"/>
              <a:t>learning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099" name="Picture 3" descr="C:\Users\smfox\AppData\Local\Microsoft\Windows\Temporary Internet Files\Content.IE5\1XOH7I0E\MC90036665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24200"/>
            <a:ext cx="1809598" cy="15608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“trip ups”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“action words” that are hard to measure (appreciate, be aware of, understand)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Multiple outcomes in one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SLOs that aren’t really                                       about learning </a:t>
            </a:r>
          </a:p>
        </p:txBody>
      </p:sp>
      <p:pic>
        <p:nvPicPr>
          <p:cNvPr id="2050" name="Picture 2" descr="C:\Documents and Settings\hansensl\Local Settings\Temporary Internet Files\Content.IE5\BNK11N2V\MP90044243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056965"/>
            <a:ext cx="3196353" cy="21246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SLOs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Students will be able to…</a:t>
            </a:r>
          </a:p>
          <a:p>
            <a:pPr lvl="1"/>
            <a:r>
              <a:rPr lang="en-US" dirty="0" smtClean="0"/>
              <a:t>…appreciate the benefits of exercise</a:t>
            </a:r>
          </a:p>
          <a:p>
            <a:pPr lvl="1"/>
            <a:r>
              <a:rPr lang="en-US" dirty="0" smtClean="0"/>
              <a:t>…value exercise as a stress reduction tool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…identify at least 3 benefits of exercise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Students will be able to…</a:t>
            </a:r>
          </a:p>
          <a:p>
            <a:pPr lvl="1"/>
            <a:r>
              <a:rPr lang="en-US" dirty="0" smtClean="0"/>
              <a:t>…access resources at The University of Iowa</a:t>
            </a:r>
          </a:p>
          <a:p>
            <a:pPr lvl="1"/>
            <a:r>
              <a:rPr lang="en-US" dirty="0" smtClean="0"/>
              <a:t>…develop and apply effective problem solving skills that would enable one to adequately navigate through the proper resources within the university</a:t>
            </a:r>
          </a:p>
          <a:p>
            <a:pPr lvl="1"/>
            <a:r>
              <a:rPr lang="en-US" dirty="0" smtClean="0"/>
              <a:t>…identity the university resource most pertinent to their concern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new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Begin with the end in mind: </a:t>
            </a:r>
            <a:r>
              <a:rPr lang="en-US" b="1" dirty="0" smtClean="0"/>
              <a:t>What is your goal?</a:t>
            </a:r>
          </a:p>
          <a:p>
            <a:r>
              <a:rPr lang="en-US" dirty="0" smtClean="0"/>
              <a:t>What should a student know or be able to do to respond to that goal? </a:t>
            </a:r>
            <a:r>
              <a:rPr lang="en-US" b="1" dirty="0" smtClean="0"/>
              <a:t>(Outcomes)</a:t>
            </a:r>
          </a:p>
          <a:p>
            <a:r>
              <a:rPr lang="en-US" dirty="0" smtClean="0"/>
              <a:t>Next, what content will support these outcomes? </a:t>
            </a:r>
            <a:r>
              <a:rPr lang="en-US" b="1" dirty="0" smtClean="0"/>
              <a:t>(Content)</a:t>
            </a:r>
          </a:p>
          <a:p>
            <a:r>
              <a:rPr lang="en-US" dirty="0" smtClean="0"/>
              <a:t>After that, what methods will effectively deliver this content? </a:t>
            </a:r>
            <a:r>
              <a:rPr lang="en-US" b="1" dirty="0" smtClean="0"/>
              <a:t>(Methods)</a:t>
            </a:r>
          </a:p>
          <a:p>
            <a:r>
              <a:rPr lang="en-US" dirty="0" smtClean="0"/>
              <a:t>Finally, how will we know if students have achieved the outcomes </a:t>
            </a:r>
            <a:r>
              <a:rPr lang="en-US" b="1" dirty="0" smtClean="0"/>
              <a:t>(Assessment)</a:t>
            </a:r>
            <a:endParaRPr lang="en-US" b="1" dirty="0"/>
          </a:p>
        </p:txBody>
      </p:sp>
      <p:pic>
        <p:nvPicPr>
          <p:cNvPr id="1026" name="Picture 2" descr="C:\Documents and Settings\hansensl\Local Settings\Temporary Internet Files\Content.IE5\SH20Q46O\MC90002682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667000"/>
            <a:ext cx="1527048" cy="1814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905000" y="1752600"/>
          <a:ext cx="53340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Define </a:t>
            </a:r>
            <a:r>
              <a:rPr lang="en-US" sz="3400" i="1" dirty="0" smtClean="0"/>
              <a:t>assessment</a:t>
            </a:r>
            <a:r>
              <a:rPr lang="en-US" sz="3400" dirty="0" smtClean="0"/>
              <a:t>, </a:t>
            </a:r>
            <a:r>
              <a:rPr lang="en-US" sz="3400" i="1" dirty="0" smtClean="0"/>
              <a:t>student learning assessment</a:t>
            </a:r>
            <a:r>
              <a:rPr lang="en-US" sz="3400" dirty="0" smtClean="0"/>
              <a:t>, and </a:t>
            </a:r>
            <a:r>
              <a:rPr lang="en-US" sz="3400" i="1" dirty="0" smtClean="0"/>
              <a:t>learning</a:t>
            </a:r>
          </a:p>
          <a:p>
            <a:pPr>
              <a:buNone/>
            </a:pPr>
            <a:endParaRPr lang="en-US" sz="3400" i="1" dirty="0" smtClean="0"/>
          </a:p>
          <a:p>
            <a:r>
              <a:rPr lang="en-US" sz="3400" dirty="0" smtClean="0"/>
              <a:t>Describe the relationship between student learning assessment and Division of Student Services goals and values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Define </a:t>
            </a:r>
            <a:r>
              <a:rPr lang="en-US" sz="3400" i="1" dirty="0" smtClean="0"/>
              <a:t>student learning outcomes </a:t>
            </a:r>
            <a:r>
              <a:rPr lang="en-US" sz="3400" dirty="0" smtClean="0"/>
              <a:t>(SLOs) and describe their format and desired characteristics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Where to go from here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Questions</a:t>
            </a:r>
          </a:p>
          <a:p>
            <a:endParaRPr lang="en-US" sz="3400" dirty="0" smtClean="0"/>
          </a:p>
          <a:p>
            <a:r>
              <a:rPr lang="en-US" sz="3400" dirty="0" smtClean="0"/>
              <a:t>Brief Assessment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Next workshop: </a:t>
            </a:r>
            <a:r>
              <a:rPr lang="en-US" i="1" dirty="0" smtClean="0"/>
              <a:t>Focus Groups, Surveys, and Rubrics, Oh My!  Choosing an Assessment Method</a:t>
            </a:r>
          </a:p>
          <a:p>
            <a:pPr lvl="2"/>
            <a:r>
              <a:rPr lang="en-US" dirty="0" smtClean="0"/>
              <a:t>Wednesday, March 2, 9:00 a.m.-10:00 a.m. (245 IMU) </a:t>
            </a:r>
            <a:r>
              <a:rPr lang="en-US" b="1" dirty="0" smtClean="0"/>
              <a:t>or</a:t>
            </a:r>
          </a:p>
          <a:p>
            <a:pPr lvl="2"/>
            <a:r>
              <a:rPr lang="en-US" dirty="0" smtClean="0"/>
              <a:t>Friday, March 11, 1:00 p.m.-2:00 p.m. (245 IMU)</a:t>
            </a:r>
          </a:p>
          <a:p>
            <a:pPr lvl="1"/>
            <a:r>
              <a:rPr lang="en-US" dirty="0" smtClean="0"/>
              <a:t>Soon-to-be-updated website: </a:t>
            </a:r>
            <a:r>
              <a:rPr lang="en-US" dirty="0" smtClean="0">
                <a:hlinkClick r:id="rId3"/>
              </a:rPr>
              <a:t>http://student-services.uiowa.edu/staff/dssstaff.php</a:t>
            </a:r>
            <a:endParaRPr lang="en-US" dirty="0" smtClean="0"/>
          </a:p>
          <a:p>
            <a:pPr lvl="1"/>
            <a:r>
              <a:rPr lang="en-US" dirty="0" smtClean="0"/>
              <a:t>One-on-one consultations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Assessment Coordinators:</a:t>
            </a:r>
          </a:p>
          <a:p>
            <a:pPr lvl="2"/>
            <a:r>
              <a:rPr lang="en-US" b="1" dirty="0" smtClean="0"/>
              <a:t>Student Health Service/Health Iowa</a:t>
            </a:r>
            <a:r>
              <a:rPr lang="en-US" dirty="0" smtClean="0"/>
              <a:t>: Kathy Prediger and Tanya Villhauer </a:t>
            </a:r>
          </a:p>
          <a:p>
            <a:pPr lvl="2"/>
            <a:r>
              <a:rPr lang="en-US" b="1" dirty="0" smtClean="0"/>
              <a:t>University Counseling Service</a:t>
            </a:r>
            <a:r>
              <a:rPr lang="en-US" dirty="0" smtClean="0"/>
              <a:t>: Paula Keeton and Eva Schoen </a:t>
            </a:r>
          </a:p>
          <a:p>
            <a:pPr lvl="2"/>
            <a:r>
              <a:rPr lang="en-US" b="1" dirty="0" smtClean="0"/>
              <a:t>Recreational Services</a:t>
            </a:r>
            <a:r>
              <a:rPr lang="en-US" dirty="0" smtClean="0"/>
              <a:t>: Mike Widen and Wayne Fett</a:t>
            </a:r>
          </a:p>
          <a:p>
            <a:pPr lvl="2"/>
            <a:r>
              <a:rPr lang="en-US" b="1" dirty="0" smtClean="0"/>
              <a:t>University Life Centers/Office of Student Life</a:t>
            </a:r>
            <a:r>
              <a:rPr lang="en-US" dirty="0" smtClean="0"/>
              <a:t>: Bill Nelson and Kelly Jo Karnes</a:t>
            </a:r>
          </a:p>
          <a:p>
            <a:pPr lvl="2"/>
            <a:r>
              <a:rPr lang="en-US" b="1" dirty="0" smtClean="0"/>
              <a:t>Women's Resource and Action Center</a:t>
            </a:r>
            <a:r>
              <a:rPr lang="en-US" dirty="0" smtClean="0"/>
              <a:t>: Laurie Haag </a:t>
            </a:r>
          </a:p>
          <a:p>
            <a:pPr lvl="2"/>
            <a:r>
              <a:rPr lang="en-US" b="1" dirty="0" smtClean="0"/>
              <a:t>University Housing</a:t>
            </a:r>
            <a:r>
              <a:rPr lang="en-US" dirty="0" smtClean="0"/>
              <a:t>: Kate Fitzgerald </a:t>
            </a:r>
          </a:p>
          <a:p>
            <a:pPr lvl="2"/>
            <a:r>
              <a:rPr lang="en-US" b="1" dirty="0" smtClean="0"/>
              <a:t>Student Disability Services</a:t>
            </a:r>
            <a:r>
              <a:rPr lang="en-US" dirty="0" smtClean="0"/>
              <a:t>: Jo Dillon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the end of this session, you will be able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Define </a:t>
            </a:r>
            <a:r>
              <a:rPr lang="en-US" sz="3400" i="1" dirty="0" smtClean="0"/>
              <a:t>student learning outcomes </a:t>
            </a:r>
            <a:r>
              <a:rPr lang="en-US" sz="3400" dirty="0" smtClean="0"/>
              <a:t>(SLOs) and describe their format and desired characteristics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Describe how assessment can help you in your work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Write an effective student learning outcome using the </a:t>
            </a:r>
            <a:r>
              <a:rPr lang="en-US" sz="3400" dirty="0" err="1" smtClean="0"/>
              <a:t>SWiBAT</a:t>
            </a:r>
            <a:r>
              <a:rPr lang="en-US" sz="3400" dirty="0" smtClean="0"/>
              <a:t> format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3657600" cy="3276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Who gets excited when you hear the word “assessment”?</a:t>
            </a:r>
            <a:endParaRPr lang="en-US" sz="4000" dirty="0"/>
          </a:p>
        </p:txBody>
      </p:sp>
      <p:pic>
        <p:nvPicPr>
          <p:cNvPr id="6" name="Picture 5" descr="C:\Documents and Settings\hansensl\My Documents\My Pictures\Microsoft Clip Organizer\j02276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"/>
            <a:ext cx="3657600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Documents and Settings\hansensl\My Documents\My Pictures\Microsoft Clip Organizer\j04395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5224" y="3517087"/>
            <a:ext cx="6208776" cy="334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Are we excited when we talk about the ways students grow as a result of our programs and services?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3124200" y="3810000"/>
            <a:ext cx="5715000" cy="2590800"/>
            <a:chOff x="3124200" y="3505200"/>
            <a:chExt cx="5715000" cy="2590800"/>
          </a:xfrm>
        </p:grpSpPr>
        <p:sp>
          <p:nvSpPr>
            <p:cNvPr id="6" name="Rounded Rectangle 6"/>
            <p:cNvSpPr>
              <a:spLocks noChangeArrowheads="1"/>
            </p:cNvSpPr>
            <p:nvPr/>
          </p:nvSpPr>
          <p:spPr bwMode="auto">
            <a:xfrm>
              <a:off x="3124200" y="3505200"/>
              <a:ext cx="5715000" cy="2590800"/>
            </a:xfrm>
            <a:prstGeom prst="roundRect">
              <a:avLst>
                <a:gd name="adj" fmla="val 16667"/>
              </a:avLst>
            </a:prstGeom>
            <a:solidFill>
              <a:srgbClr val="66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81400" y="4191000"/>
              <a:ext cx="4953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Assessment is a means to these ends.</a:t>
              </a:r>
              <a:endPara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assessment?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“Any effort to gather, analyze, and interpret evidence that describes institutional, departmental, divisional, or agency effectiveness” </a:t>
            </a:r>
            <a:r>
              <a:rPr lang="en-US" sz="1800" dirty="0" smtClean="0"/>
              <a:t>(Upcraft &amp; Schuh, 1996, p. 18)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3933825" y="1889760"/>
          <a:ext cx="5057775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mean by </a:t>
            </a:r>
            <a:r>
              <a:rPr lang="en-US" i="1" dirty="0" smtClean="0"/>
              <a:t>learning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28800" y="1828800"/>
            <a:ext cx="5486399" cy="4133910"/>
            <a:chOff x="3962401" y="1828800"/>
            <a:chExt cx="5486399" cy="4133910"/>
          </a:xfrm>
        </p:grpSpPr>
        <p:graphicFrame>
          <p:nvGraphicFramePr>
            <p:cNvPr id="4" name="Diagram 3"/>
            <p:cNvGraphicFramePr>
              <a:graphicFrameLocks noChangeAspect="1"/>
            </p:cNvGraphicFramePr>
            <p:nvPr/>
          </p:nvGraphicFramePr>
          <p:xfrm>
            <a:off x="3962401" y="1828800"/>
            <a:ext cx="5486399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257800" y="5562600"/>
              <a:ext cx="327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DOMAINS OF LEARNING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student learning outcomes (SLOs)?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6096000" cy="4625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Goals that describe “the knowledge, skills, attitudes, and habits of mind that students take with them from a learning experience” </a:t>
            </a:r>
            <a:r>
              <a:rPr lang="en-US" sz="1800" dirty="0" smtClean="0"/>
              <a:t>(Suskie, 2009, p. 75)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1800" y="1752600"/>
            <a:ext cx="2057400" cy="2677656"/>
          </a:xfrm>
          <a:prstGeom prst="rect">
            <a:avLst/>
          </a:prstGeom>
          <a:solidFill>
            <a:srgbClr val="660066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What should students be able to do as a result of the programs and services we provide?</a:t>
            </a:r>
            <a:endParaRPr lang="en-US" sz="2400" b="1" i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4114800"/>
            <a:ext cx="8305800" cy="2286000"/>
            <a:chOff x="457200" y="4114800"/>
            <a:chExt cx="8305800" cy="2286000"/>
          </a:xfrm>
        </p:grpSpPr>
        <p:sp>
          <p:nvSpPr>
            <p:cNvPr id="15" name="Right Arrow 14"/>
            <p:cNvSpPr/>
            <p:nvPr/>
          </p:nvSpPr>
          <p:spPr>
            <a:xfrm>
              <a:off x="457200" y="5105400"/>
              <a:ext cx="8305800" cy="38100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0800" y="56388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cs typeface="Aharoni" pitchFamily="2" charset="-79"/>
                </a:rPr>
                <a:t>Time 1</a:t>
              </a:r>
              <a:endParaRPr lang="en-US" sz="2000" b="1" i="1" dirty="0">
                <a:cs typeface="Aharoni" pitchFamily="2" charset="-79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66041" y="4114800"/>
              <a:ext cx="981959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5943600" y="4114800"/>
            <a:ext cx="1524000" cy="2286000"/>
            <a:chOff x="5943600" y="4114800"/>
            <a:chExt cx="1524000" cy="2286000"/>
          </a:xfrm>
        </p:grpSpPr>
        <p:sp>
          <p:nvSpPr>
            <p:cNvPr id="27" name="TextBox 26"/>
            <p:cNvSpPr txBox="1"/>
            <p:nvPr/>
          </p:nvSpPr>
          <p:spPr>
            <a:xfrm>
              <a:off x="6477000" y="56388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latin typeface="+mj-lt"/>
                  <a:cs typeface="Aharoni" pitchFamily="2" charset="-79"/>
                </a:rPr>
                <a:t>Time 2</a:t>
              </a:r>
              <a:endParaRPr lang="en-US" sz="2000" b="1" i="1" dirty="0">
                <a:latin typeface="+mj-lt"/>
                <a:cs typeface="Aharoni" pitchFamily="2" charset="-79"/>
              </a:endParaRPr>
            </a:p>
          </p:txBody>
        </p:sp>
        <p:pic>
          <p:nvPicPr>
            <p:cNvPr id="23" name="Picture 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43600" y="4114800"/>
              <a:ext cx="981959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9"/>
          <p:cNvGrpSpPr/>
          <p:nvPr/>
        </p:nvGrpSpPr>
        <p:grpSpPr>
          <a:xfrm>
            <a:off x="3048000" y="4186535"/>
            <a:ext cx="2819400" cy="995065"/>
            <a:chOff x="3048000" y="4186535"/>
            <a:chExt cx="2819400" cy="995065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4228306" y="4914106"/>
              <a:ext cx="53340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48000" y="4186535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  <a:cs typeface="Aharoni" pitchFamily="2" charset="-79"/>
                </a:rPr>
                <a:t>EXPERIENCE</a:t>
              </a:r>
              <a:endParaRPr lang="en-US" sz="2400" b="1" i="1" dirty="0">
                <a:latin typeface="+mj-lt"/>
                <a:cs typeface="Aharoni" pitchFamily="2" charset="-79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Prioritizing SLOs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which SLOs are</a:t>
            </a:r>
            <a:r>
              <a:rPr lang="en-US" i="1" dirty="0" smtClean="0"/>
              <a:t> nice </a:t>
            </a:r>
            <a:r>
              <a:rPr lang="en-US" dirty="0" smtClean="0"/>
              <a:t>and which SLOs are</a:t>
            </a:r>
            <a:r>
              <a:rPr lang="en-US" i="1" dirty="0" smtClean="0"/>
              <a:t> needed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Your program or service works </a:t>
            </a:r>
            <a:r>
              <a:rPr lang="en-US" i="1" dirty="0" smtClean="0"/>
              <a:t>in concert </a:t>
            </a:r>
            <a:r>
              <a:rPr lang="en-US" dirty="0" smtClean="0"/>
              <a:t>with others in the department – it does not need to do it all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Aim for 3-5 SLOs per program or service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1054</Words>
  <Application>Microsoft Macintosh PowerPoint</Application>
  <PresentationFormat>On-screen Show (4:3)</PresentationFormat>
  <Paragraphs>171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Taking Aim at Student Learning</vt:lpstr>
      <vt:lpstr>Outline</vt:lpstr>
      <vt:lpstr>At the end of this session, you will be able to:</vt:lpstr>
      <vt:lpstr>Who gets excited when you hear the word “assessment”?</vt:lpstr>
      <vt:lpstr>Are we excited when we talk about the ways students grow as a result of our programs and services?</vt:lpstr>
      <vt:lpstr>What is assessment?</vt:lpstr>
      <vt:lpstr>What do we mean by learning?</vt:lpstr>
      <vt:lpstr>What are student learning outcomes (SLOs)?</vt:lpstr>
      <vt:lpstr>Prioritizing SLOs</vt:lpstr>
      <vt:lpstr>Connecting outcomes to the Big Picture</vt:lpstr>
      <vt:lpstr>Connecting outcomes to the Big Picture: Example</vt:lpstr>
      <vt:lpstr>It’s all nice, but what’s really essential?</vt:lpstr>
      <vt:lpstr>Format of SLOs</vt:lpstr>
      <vt:lpstr>Format of SLOs</vt:lpstr>
      <vt:lpstr>Desired characteristics of SLOs</vt:lpstr>
      <vt:lpstr>Common “trip ups”</vt:lpstr>
      <vt:lpstr>Fixing SLOs</vt:lpstr>
      <vt:lpstr>A note about new programs</vt:lpstr>
      <vt:lpstr>Where to go from here</vt:lpstr>
      <vt:lpstr>Where to go from here</vt:lpstr>
      <vt:lpstr>Where to go from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Student Learning Outcomes</dc:title>
  <dc:creator>smfox</dc:creator>
  <cp:lastModifiedBy>Cendrowski, Megan A</cp:lastModifiedBy>
  <cp:revision>140</cp:revision>
  <dcterms:created xsi:type="dcterms:W3CDTF">2011-01-18T17:20:16Z</dcterms:created>
  <dcterms:modified xsi:type="dcterms:W3CDTF">2011-09-21T17:44:57Z</dcterms:modified>
</cp:coreProperties>
</file>