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113F-254A-4CE5-A12F-9E27E653186E}" type="datetimeFigureOut">
              <a:rPr lang="en-US" smtClean="0"/>
              <a:t>9/13/2011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B77EF-6C31-4B11-BD4F-B8D83E22B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42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113F-254A-4CE5-A12F-9E27E653186E}" type="datetimeFigureOut">
              <a:rPr lang="en-US" smtClean="0"/>
              <a:t>9/13/2011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B77EF-6C31-4B11-BD4F-B8D83E22B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79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113F-254A-4CE5-A12F-9E27E653186E}" type="datetimeFigureOut">
              <a:rPr lang="en-US" smtClean="0"/>
              <a:t>9/13/2011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B77EF-6C31-4B11-BD4F-B8D83E22B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13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113F-254A-4CE5-A12F-9E27E653186E}" type="datetimeFigureOut">
              <a:rPr lang="en-US" smtClean="0"/>
              <a:t>9/13/2011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B77EF-6C31-4B11-BD4F-B8D83E22B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6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113F-254A-4CE5-A12F-9E27E653186E}" type="datetimeFigureOut">
              <a:rPr lang="en-US" smtClean="0"/>
              <a:t>9/13/2011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B77EF-6C31-4B11-BD4F-B8D83E22B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7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113F-254A-4CE5-A12F-9E27E653186E}" type="datetimeFigureOut">
              <a:rPr lang="en-US" smtClean="0"/>
              <a:t>9/13/2011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B77EF-6C31-4B11-BD4F-B8D83E22B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05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113F-254A-4CE5-A12F-9E27E653186E}" type="datetimeFigureOut">
              <a:rPr lang="en-US" smtClean="0"/>
              <a:t>9/13/2011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B77EF-6C31-4B11-BD4F-B8D83E22B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0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113F-254A-4CE5-A12F-9E27E653186E}" type="datetimeFigureOut">
              <a:rPr lang="en-US" smtClean="0"/>
              <a:t>9/13/2011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B77EF-6C31-4B11-BD4F-B8D83E22B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16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113F-254A-4CE5-A12F-9E27E653186E}" type="datetimeFigureOut">
              <a:rPr lang="en-US" smtClean="0"/>
              <a:t>9/13/2011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B77EF-6C31-4B11-BD4F-B8D83E22B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81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113F-254A-4CE5-A12F-9E27E653186E}" type="datetimeFigureOut">
              <a:rPr lang="en-US" smtClean="0"/>
              <a:t>9/13/2011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B77EF-6C31-4B11-BD4F-B8D83E22B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17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113F-254A-4CE5-A12F-9E27E653186E}" type="datetimeFigureOut">
              <a:rPr lang="en-US" smtClean="0"/>
              <a:t>9/13/2011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B77EF-6C31-4B11-BD4F-B8D83E22B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3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D113F-254A-4CE5-A12F-9E27E653186E}" type="datetimeFigureOut">
              <a:rPr lang="en-US" smtClean="0"/>
              <a:t>9/13/2011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B77EF-6C31-4B11-BD4F-B8D83E22B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11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0"/>
            <a:ext cx="8806908" cy="4967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 into </a:t>
            </a:r>
            <a:r>
              <a:rPr lang="en-US" dirty="0" err="1" smtClean="0"/>
              <a:t>OrgSunc</a:t>
            </a:r>
            <a:r>
              <a:rPr lang="en-US" dirty="0" smtClean="0"/>
              <a:t> and go to your org’s main page….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315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36320"/>
            <a:ext cx="7277100" cy="5821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945"/>
            <a:ext cx="9067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Hover over Treasury and click on Budgets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066800" y="4419600"/>
            <a:ext cx="2971800" cy="16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94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43862"/>
            <a:ext cx="7200900" cy="576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val 2"/>
          <p:cNvSpPr/>
          <p:nvPr/>
        </p:nvSpPr>
        <p:spPr>
          <a:xfrm>
            <a:off x="6324600" y="1447800"/>
            <a:ext cx="1295400" cy="7620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Make sure you have the correct period (red circle) and then click on new budget (yellow circle)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2971800" y="1854724"/>
            <a:ext cx="169545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43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80160"/>
            <a:ext cx="6972300" cy="557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 out the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198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43</Words>
  <Application>Microsoft Office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Log into OrgSunc and go to your org’s main page….</vt:lpstr>
      <vt:lpstr>Hover over Treasury and click on Budgets</vt:lpstr>
      <vt:lpstr>Make sure you have the correct period (red circle) and then click on new budget (yellow circle)</vt:lpstr>
      <vt:lpstr>Fill out the request</vt:lpstr>
    </vt:vector>
  </TitlesOfParts>
  <Company>University of Iowa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 into OrgSunc and go to your org’s main page….</dc:title>
  <dc:creator>Donna Lancianese</dc:creator>
  <cp:lastModifiedBy>Donna Lancianese</cp:lastModifiedBy>
  <cp:revision>3</cp:revision>
  <dcterms:created xsi:type="dcterms:W3CDTF">2011-09-13T19:44:43Z</dcterms:created>
  <dcterms:modified xsi:type="dcterms:W3CDTF">2011-09-13T20:08:54Z</dcterms:modified>
</cp:coreProperties>
</file>