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versidetheatre.org/" TargetMode="External"/><Relationship Id="rId2" Type="http://schemas.openxmlformats.org/officeDocument/2006/relationships/hyperlink" Target="http://www.dreamwel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heatre.uiowa.edu/" TargetMode="External"/><Relationship Id="rId5" Type="http://schemas.openxmlformats.org/officeDocument/2006/relationships/hyperlink" Target="http://www.coralvillearts.org/" TargetMode="External"/><Relationship Id="rId4" Type="http://schemas.openxmlformats.org/officeDocument/2006/relationships/hyperlink" Target="http://www.iowacitycommunitytheatr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rlbutvisuals.com/blog/" TargetMode="External"/><Relationship Id="rId2" Type="http://schemas.openxmlformats.org/officeDocument/2006/relationships/hyperlink" Target="http://www.rogerdeakin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vincentlaforet.com/" TargetMode="External"/><Relationship Id="rId4" Type="http://schemas.openxmlformats.org/officeDocument/2006/relationships/hyperlink" Target="https://vimeo.com/philipblo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ound.org/" TargetMode="External"/><Relationship Id="rId2" Type="http://schemas.openxmlformats.org/officeDocument/2006/relationships/hyperlink" Target="http://soundworkscollectio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riptshadow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rtdepartmental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rtoftheweek.com/" TargetMode="External"/><Relationship Id="rId2" Type="http://schemas.openxmlformats.org/officeDocument/2006/relationships/hyperlink" Target="http://www.youtube.com/user/TheHotButt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playlist?list=PL6C83FA119A420E96" TargetMode="External"/><Relationship Id="rId4" Type="http://schemas.openxmlformats.org/officeDocument/2006/relationships/hyperlink" Target="http://www.reddit.com/r/themakingo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tivecow.net/" TargetMode="External"/><Relationship Id="rId2" Type="http://schemas.openxmlformats.org/officeDocument/2006/relationships/hyperlink" Target="http://www.fxguid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ynda.com/member.aspx" TargetMode="External"/><Relationship Id="rId4" Type="http://schemas.openxmlformats.org/officeDocument/2006/relationships/hyperlink" Target="http://www.videocopilot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378726" cy="4571999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in Iowa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Dreamwell</a:t>
            </a:r>
            <a:r>
              <a:rPr lang="en-US" dirty="0" smtClean="0">
                <a:hlinkClick r:id="rId2"/>
              </a:rPr>
              <a:t> Theater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Riverside Theatre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Iowa City Community Theatre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Coralville Center for the Performing Arts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University of Iowa Theatre Department (Undergrad &amp; Graduate)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85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Cinematography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The Roger </a:t>
            </a:r>
            <a:r>
              <a:rPr lang="en-US" dirty="0" err="1" smtClean="0">
                <a:hlinkClick r:id="rId2"/>
              </a:rPr>
              <a:t>Deakins</a:t>
            </a:r>
            <a:r>
              <a:rPr lang="en-US" dirty="0" smtClean="0">
                <a:hlinkClick r:id="rId2"/>
              </a:rPr>
              <a:t> Blog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Shane Hurlbut’s website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Philip Bloom’s </a:t>
            </a:r>
            <a:r>
              <a:rPr lang="en-US" dirty="0" err="1" smtClean="0">
                <a:hlinkClick r:id="rId4"/>
              </a:rPr>
              <a:t>Vimeo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Vincent </a:t>
            </a:r>
            <a:r>
              <a:rPr lang="en-US" dirty="0" err="1" smtClean="0">
                <a:hlinkClick r:id="rId5"/>
              </a:rPr>
              <a:t>Laforet</a:t>
            </a:r>
            <a:r>
              <a:rPr lang="en-US" dirty="0" smtClean="0">
                <a:hlinkClick r:id="rId5"/>
              </a:rPr>
              <a:t> 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Soundworks</a:t>
            </a:r>
            <a:r>
              <a:rPr lang="en-US" dirty="0" smtClean="0">
                <a:hlinkClick r:id="rId2"/>
              </a:rPr>
              <a:t> Collection</a:t>
            </a:r>
            <a:endParaRPr lang="en-US" dirty="0"/>
          </a:p>
          <a:p>
            <a:r>
              <a:rPr lang="en-US" dirty="0" err="1" smtClean="0">
                <a:hlinkClick r:id="rId3"/>
              </a:rPr>
              <a:t>Freesound.org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Script Shadow Blog</a:t>
            </a:r>
            <a:endParaRPr lang="en-US" dirty="0" smtClean="0"/>
          </a:p>
          <a:p>
            <a:r>
              <a:rPr lang="en-US" dirty="0" smtClean="0"/>
              <a:t>Google scripts and read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Art </a:t>
            </a:r>
            <a:r>
              <a:rPr lang="en-US" dirty="0" err="1" smtClean="0">
                <a:hlinkClick r:id="rId2"/>
              </a:rPr>
              <a:t>DepartMENTAL</a:t>
            </a:r>
            <a:endParaRPr lang="en-US" dirty="0" smtClean="0"/>
          </a:p>
          <a:p>
            <a:r>
              <a:rPr lang="en-US" dirty="0" smtClean="0"/>
              <a:t>UI Costume Shop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DP30 – The Hot Button Interviews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Short of the Week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Reddit.com</a:t>
            </a:r>
            <a:r>
              <a:rPr lang="en-US" dirty="0" smtClean="0">
                <a:hlinkClick r:id="rId4"/>
              </a:rPr>
              <a:t>/r/</a:t>
            </a:r>
            <a:r>
              <a:rPr lang="en-US" dirty="0" err="1" smtClean="0">
                <a:hlinkClick r:id="rId4"/>
              </a:rPr>
              <a:t>themakingof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Weapons of Mass Production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Fxguide.com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Creative Cow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Video </a:t>
            </a:r>
            <a:r>
              <a:rPr lang="en-US" dirty="0" err="1" smtClean="0">
                <a:hlinkClick r:id="rId4"/>
              </a:rPr>
              <a:t>CoPilot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Lynda.com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108</TotalTime>
  <Words>89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Arial Black</vt:lpstr>
      <vt:lpstr>Essential</vt:lpstr>
      <vt:lpstr>Resources</vt:lpstr>
      <vt:lpstr>Actors in Iowa City</vt:lpstr>
      <vt:lpstr>Cinematography</vt:lpstr>
      <vt:lpstr>SOUND</vt:lpstr>
      <vt:lpstr>WRITING</vt:lpstr>
      <vt:lpstr>ART DEPARTMENT</vt:lpstr>
      <vt:lpstr>THINGS TO WATCH</vt:lpstr>
      <vt:lpstr>VISUAL EFFECTS</vt:lpstr>
    </vt:vector>
  </TitlesOfParts>
  <Company>University of Iowa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</dc:title>
  <dc:creator>Student Video Productions</dc:creator>
  <cp:lastModifiedBy>Kruse, Evan J</cp:lastModifiedBy>
  <cp:revision>8</cp:revision>
  <dcterms:created xsi:type="dcterms:W3CDTF">2013-10-14T22:58:21Z</dcterms:created>
  <dcterms:modified xsi:type="dcterms:W3CDTF">2013-10-15T00:56:01Z</dcterms:modified>
</cp:coreProperties>
</file>