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57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SVP Equipment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Aperture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an f-stop?</a:t>
            </a:r>
          </a:p>
          <a:p>
            <a:r>
              <a:rPr lang="en-US" dirty="0" smtClean="0"/>
              <a:t>Represented in increments:</a:t>
            </a:r>
          </a:p>
          <a:p>
            <a:r>
              <a:rPr lang="en-US" dirty="0" smtClean="0"/>
              <a:t>f1.2, f1.4, f2.0, f3.5, f4.0, f5.0…f22</a:t>
            </a:r>
          </a:p>
          <a:p>
            <a:r>
              <a:rPr lang="en-US" dirty="0" smtClean="0"/>
              <a:t>How does it affect depth of field?</a:t>
            </a:r>
          </a:p>
        </p:txBody>
      </p:sp>
    </p:spTree>
    <p:extLst>
      <p:ext uri="{BB962C8B-B14F-4D97-AF65-F5344CB8AC3E}">
        <p14:creationId xmlns:p14="http://schemas.microsoft.com/office/powerpoint/2010/main" val="26387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Shutter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rate in which the shutter opens and closes</a:t>
            </a:r>
          </a:p>
          <a:p>
            <a:r>
              <a:rPr lang="en-US" dirty="0" smtClean="0"/>
              <a:t>Represented as fraction:</a:t>
            </a:r>
          </a:p>
          <a:p>
            <a:r>
              <a:rPr lang="en-US" dirty="0" smtClean="0"/>
              <a:t>1/30, 1/50, 1/60, 1/90…1/2500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2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Cold to Warm</a:t>
            </a:r>
          </a:p>
          <a:p>
            <a:r>
              <a:rPr lang="en-US" dirty="0" smtClean="0"/>
              <a:t>Kelvin Scale</a:t>
            </a:r>
          </a:p>
          <a:p>
            <a:r>
              <a:rPr lang="en-US" dirty="0" smtClean="0"/>
              <a:t>2300 to 7500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1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‘Film’ Sensitivity</a:t>
            </a:r>
          </a:p>
          <a:p>
            <a:r>
              <a:rPr lang="en-US" dirty="0" smtClean="0"/>
              <a:t>Film Stocks have ISO or ASA ratings.</a:t>
            </a:r>
          </a:p>
          <a:p>
            <a:r>
              <a:rPr lang="en-US" dirty="0" smtClean="0"/>
              <a:t>7D is rated at a 320 ISO.  </a:t>
            </a:r>
          </a:p>
          <a:p>
            <a:r>
              <a:rPr lang="en-US" dirty="0" smtClean="0"/>
              <a:t>100, 160, 240, 320, 500, 640…6400</a:t>
            </a:r>
          </a:p>
        </p:txBody>
      </p:sp>
    </p:spTree>
    <p:extLst>
      <p:ext uri="{BB962C8B-B14F-4D97-AF65-F5344CB8AC3E}">
        <p14:creationId xmlns:p14="http://schemas.microsoft.com/office/powerpoint/2010/main" val="341718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 </a:t>
            </a:r>
          </a:p>
          <a:p>
            <a:pPr lvl="1"/>
            <a:r>
              <a:rPr lang="en-US" dirty="0" smtClean="0"/>
              <a:t>Saturation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5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of Field</a:t>
            </a:r>
          </a:p>
          <a:p>
            <a:r>
              <a:rPr lang="en-US" dirty="0" smtClean="0"/>
              <a:t>Prime </a:t>
            </a:r>
            <a:r>
              <a:rPr lang="en-US" dirty="0" err="1" smtClean="0"/>
              <a:t>vs</a:t>
            </a:r>
            <a:r>
              <a:rPr lang="en-US" dirty="0" smtClean="0"/>
              <a:t> Zoom</a:t>
            </a:r>
          </a:p>
          <a:p>
            <a:r>
              <a:rPr lang="en-US" dirty="0" smtClean="0"/>
              <a:t>24mm, 50mm, Kit Lens</a:t>
            </a:r>
          </a:p>
        </p:txBody>
      </p:sp>
    </p:spTree>
    <p:extLst>
      <p:ext uri="{BB962C8B-B14F-4D97-AF65-F5344CB8AC3E}">
        <p14:creationId xmlns:p14="http://schemas.microsoft.com/office/powerpoint/2010/main" val="62244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303" b="2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72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Tota</a:t>
            </a:r>
            <a:r>
              <a:rPr lang="en-US" dirty="0" smtClean="0"/>
              <a:t> Lights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153" b="71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07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Shoulder Mount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195" b="7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900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H4N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3676" r="-53676"/>
          <a:stretch>
            <a:fillRect/>
          </a:stretch>
        </p:blipFill>
        <p:spPr>
          <a:xfrm>
            <a:off x="1114425" y="2595563"/>
            <a:ext cx="7610475" cy="3670300"/>
          </a:xfrm>
        </p:spPr>
      </p:pic>
    </p:spTree>
    <p:extLst>
      <p:ext uri="{BB962C8B-B14F-4D97-AF65-F5344CB8AC3E}">
        <p14:creationId xmlns:p14="http://schemas.microsoft.com/office/powerpoint/2010/main" val="26833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Arri</a:t>
            </a:r>
            <a:r>
              <a:rPr lang="en-US" dirty="0" smtClean="0"/>
              <a:t> Lights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1382" r="-51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392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&amp; Dolly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066" r="-190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779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 7D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6391" r="-41080" b="-1489"/>
          <a:stretch/>
        </p:blipFill>
        <p:spPr/>
      </p:pic>
    </p:spTree>
    <p:extLst>
      <p:ext uri="{BB962C8B-B14F-4D97-AF65-F5344CB8AC3E}">
        <p14:creationId xmlns:p14="http://schemas.microsoft.com/office/powerpoint/2010/main" val="375549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 7D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Aperture</a:t>
            </a:r>
          </a:p>
          <a:p>
            <a:r>
              <a:rPr lang="en-US" dirty="0" smtClean="0"/>
              <a:t>Shutter Speed</a:t>
            </a:r>
          </a:p>
          <a:p>
            <a:r>
              <a:rPr lang="en-US" dirty="0" smtClean="0"/>
              <a:t>Color Temperature</a:t>
            </a:r>
          </a:p>
          <a:p>
            <a:r>
              <a:rPr lang="en-US" dirty="0" smtClean="0"/>
              <a:t>ISO</a:t>
            </a:r>
          </a:p>
          <a:p>
            <a:r>
              <a:rPr lang="en-US" dirty="0" smtClean="0"/>
              <a:t>Picture Style</a:t>
            </a:r>
          </a:p>
          <a:p>
            <a:r>
              <a:rPr lang="en-US" dirty="0" smtClean="0"/>
              <a:t>Lens Length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603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97</TotalTime>
  <Words>157</Words>
  <Application>Microsoft Macintosh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Perception</vt:lpstr>
      <vt:lpstr>SVP Equipment</vt:lpstr>
      <vt:lpstr>HPX</vt:lpstr>
      <vt:lpstr>Tota Lights</vt:lpstr>
      <vt:lpstr>Shoulder Mount</vt:lpstr>
      <vt:lpstr>H4N</vt:lpstr>
      <vt:lpstr>Arri Lights</vt:lpstr>
      <vt:lpstr>Track &amp; Dolly</vt:lpstr>
      <vt:lpstr>Canon 7D</vt:lpstr>
      <vt:lpstr>Canon 7D cont…</vt:lpstr>
      <vt:lpstr>Aperture</vt:lpstr>
      <vt:lpstr>Shutter Speed</vt:lpstr>
      <vt:lpstr>Color Temperature</vt:lpstr>
      <vt:lpstr>ISO</vt:lpstr>
      <vt:lpstr>Picture Style</vt:lpstr>
      <vt:lpstr>Lens Length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SVP Equipment</dc:title>
  <dc:creator>Student Video Productions</dc:creator>
  <cp:lastModifiedBy>Student Video Productions</cp:lastModifiedBy>
  <cp:revision>4</cp:revision>
  <dcterms:created xsi:type="dcterms:W3CDTF">2013-11-04T23:56:56Z</dcterms:created>
  <dcterms:modified xsi:type="dcterms:W3CDTF">2013-11-05T01:34:19Z</dcterms:modified>
</cp:coreProperties>
</file>