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C8DD9-4EA6-4CA4-B8D1-5B0AC031180F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106BC-D990-4D59-9A7F-CA1EDF4D4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5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8A7F-1793-490D-876B-C78B0D9EE84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F1-726E-4CA6-94C8-99E0E40258A4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7CC-CF17-4BEB-A8BD-6BDF484275CB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E5CF-C4CF-448A-B69D-1B16A85226D0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9F5-3A04-4179-8AAB-E44F9C7F2C5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01D0-E55E-453E-90D2-EAAE6A426732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43FF-6109-494A-AC7D-99EFBC82878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D30-4B15-4029-8402-689B4905D06C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F82-2A0E-469E-9B00-941D07B18CE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EE1-DC45-4753-8BC2-D645F25AF9AC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BCAD-12FB-4D70-BBFB-72AAAB520C74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C36-749A-45AB-B69D-77F12626D3B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1CB3-845D-4665-BDF0-757DCAA5543B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C44D-DADD-45FF-94C4-6AC46B4EF870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BBED-BA07-4ABE-BD6C-DF6810E0C185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67B-CAE4-440F-BBCC-8B0F23EAEF22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202-15AE-45F2-9BCA-5CC5AAA1922E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D27E6-E30D-4411-88FD-EEF541554C64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590261"/>
            <a:ext cx="9799490" cy="256706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644A9-BECE-3434-863B-A39A0244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00352"/>
            <a:ext cx="3132876" cy="171715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PROJET 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Openclassrooms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Scientist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Lucyna Pysz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94F4A-CA82-74FB-B922-937665B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0AA0DF-A2F9-DD9D-DF20-A2FC2812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984" y="2471751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0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644A9-BECE-3434-863B-A39A02444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94F4A-CA82-74FB-B922-937665B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644A9-BECE-3434-863B-A39A02444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94F4A-CA82-74FB-B922-937665B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644A9-BECE-3434-863B-A39A02444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94F4A-CA82-74FB-B922-937665B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644A9-BECE-3434-863B-A39A02444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94F4A-CA82-74FB-B922-937665B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6421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17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Lucyna Pysz</dc:creator>
  <cp:lastModifiedBy>Lucyna Pysz</cp:lastModifiedBy>
  <cp:revision>2</cp:revision>
  <dcterms:created xsi:type="dcterms:W3CDTF">2022-07-04T13:06:28Z</dcterms:created>
  <dcterms:modified xsi:type="dcterms:W3CDTF">2022-07-04T14:21:16Z</dcterms:modified>
</cp:coreProperties>
</file>