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sldIdLst>
    <p:sldId id="257" r:id="rId2"/>
    <p:sldId id="258" r:id="rId3"/>
    <p:sldId id="260" r:id="rId4"/>
    <p:sldId id="261" r:id="rId5"/>
    <p:sldId id="262" r:id="rId6"/>
    <p:sldId id="263" r:id="rId7"/>
    <p:sldId id="288" r:id="rId8"/>
    <p:sldId id="264" r:id="rId9"/>
    <p:sldId id="266" r:id="rId10"/>
    <p:sldId id="267" r:id="rId11"/>
    <p:sldId id="269" r:id="rId12"/>
    <p:sldId id="270" r:id="rId13"/>
    <p:sldId id="289" r:id="rId14"/>
    <p:sldId id="278" r:id="rId15"/>
    <p:sldId id="272" r:id="rId16"/>
    <p:sldId id="273" r:id="rId17"/>
    <p:sldId id="274" r:id="rId18"/>
    <p:sldId id="275" r:id="rId19"/>
    <p:sldId id="276" r:id="rId20"/>
    <p:sldId id="279" r:id="rId21"/>
    <p:sldId id="280" r:id="rId22"/>
    <p:sldId id="281" r:id="rId23"/>
    <p:sldId id="282" r:id="rId24"/>
    <p:sldId id="283" r:id="rId25"/>
    <p:sldId id="284" r:id="rId26"/>
    <p:sldId id="285" r:id="rId27"/>
    <p:sldId id="286" r:id="rId28"/>
    <p:sldId id="287" r:id="rId29"/>
    <p:sldId id="290" r:id="rId30"/>
    <p:sldId id="291" r:id="rId31"/>
  </p:sldIdLst>
  <p:sldSz cx="9144000" cy="6858000" type="screen4x3"/>
  <p:notesSz cx="6858000" cy="9144000"/>
  <p:defaultTextStyle>
    <a:defPPr>
      <a:defRPr lang="en-I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182CB8-DECB-4C71-944C-DA9F669DA580}" v="107" dt="2023-11-20T10:44:31.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4" d="100"/>
          <a:sy n="154" d="100"/>
        </p:scale>
        <p:origin x="200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da Farrell" userId="S::enda.farrell@tus.ie::7620244c-faf9-4b6f-9582-9de52215a7be" providerId="AD" clId="Web-{70182CB8-DECB-4C71-944C-DA9F669DA580}"/>
    <pc:docChg chg="modSld">
      <pc:chgData name="Enda Farrell" userId="S::enda.farrell@tus.ie::7620244c-faf9-4b6f-9582-9de52215a7be" providerId="AD" clId="Web-{70182CB8-DECB-4C71-944C-DA9F669DA580}" dt="2023-11-20T10:44:31.465" v="100" actId="20577"/>
      <pc:docMkLst>
        <pc:docMk/>
      </pc:docMkLst>
      <pc:sldChg chg="modSp">
        <pc:chgData name="Enda Farrell" userId="S::enda.farrell@tus.ie::7620244c-faf9-4b6f-9582-9de52215a7be" providerId="AD" clId="Web-{70182CB8-DECB-4C71-944C-DA9F669DA580}" dt="2023-11-20T10:35:36.901" v="58" actId="20577"/>
        <pc:sldMkLst>
          <pc:docMk/>
          <pc:sldMk cId="0" sldId="266"/>
        </pc:sldMkLst>
        <pc:spChg chg="mod">
          <ac:chgData name="Enda Farrell" userId="S::enda.farrell@tus.ie::7620244c-faf9-4b6f-9582-9de52215a7be" providerId="AD" clId="Web-{70182CB8-DECB-4C71-944C-DA9F669DA580}" dt="2023-11-20T10:35:36.901" v="58" actId="20577"/>
          <ac:spMkLst>
            <pc:docMk/>
            <pc:sldMk cId="0" sldId="266"/>
            <ac:spMk id="7" creationId="{00000000-0000-0000-0000-000000000000}"/>
          </ac:spMkLst>
        </pc:spChg>
      </pc:sldChg>
      <pc:sldChg chg="addSp delSp modSp">
        <pc:chgData name="Enda Farrell" userId="S::enda.farrell@tus.ie::7620244c-faf9-4b6f-9582-9de52215a7be" providerId="AD" clId="Web-{70182CB8-DECB-4C71-944C-DA9F669DA580}" dt="2023-11-20T10:40:28.895" v="71" actId="14100"/>
        <pc:sldMkLst>
          <pc:docMk/>
          <pc:sldMk cId="0" sldId="269"/>
        </pc:sldMkLst>
        <pc:picChg chg="del">
          <ac:chgData name="Enda Farrell" userId="S::enda.farrell@tus.ie::7620244c-faf9-4b6f-9582-9de52215a7be" providerId="AD" clId="Web-{70182CB8-DECB-4C71-944C-DA9F669DA580}" dt="2023-11-20T10:36:56.560" v="59"/>
          <ac:picMkLst>
            <pc:docMk/>
            <pc:sldMk cId="0" sldId="269"/>
            <ac:picMk id="2" creationId="{95A372E8-212C-435D-9711-0934FD8FD5F6}"/>
          </ac:picMkLst>
        </pc:picChg>
        <pc:picChg chg="add del mod">
          <ac:chgData name="Enda Farrell" userId="S::enda.farrell@tus.ie::7620244c-faf9-4b6f-9582-9de52215a7be" providerId="AD" clId="Web-{70182CB8-DECB-4C71-944C-DA9F669DA580}" dt="2023-11-20T10:37:18.295" v="61"/>
          <ac:picMkLst>
            <pc:docMk/>
            <pc:sldMk cId="0" sldId="269"/>
            <ac:picMk id="3" creationId="{A9F72BC2-F4D5-B8B2-CCFF-473E661381B6}"/>
          </ac:picMkLst>
        </pc:picChg>
        <pc:picChg chg="add del mod">
          <ac:chgData name="Enda Farrell" userId="S::enda.farrell@tus.ie::7620244c-faf9-4b6f-9582-9de52215a7be" providerId="AD" clId="Web-{70182CB8-DECB-4C71-944C-DA9F669DA580}" dt="2023-11-20T10:40:19.926" v="68"/>
          <ac:picMkLst>
            <pc:docMk/>
            <pc:sldMk cId="0" sldId="269"/>
            <ac:picMk id="7" creationId="{4EF68799-8297-9433-96A9-C3D26DC573C6}"/>
          </ac:picMkLst>
        </pc:picChg>
        <pc:picChg chg="add mod">
          <ac:chgData name="Enda Farrell" userId="S::enda.farrell@tus.ie::7620244c-faf9-4b6f-9582-9de52215a7be" providerId="AD" clId="Web-{70182CB8-DECB-4C71-944C-DA9F669DA580}" dt="2023-11-20T10:40:28.895" v="71" actId="14100"/>
          <ac:picMkLst>
            <pc:docMk/>
            <pc:sldMk cId="0" sldId="269"/>
            <ac:picMk id="8" creationId="{C087FE57-93A1-E45D-105A-4DC1016D8D8E}"/>
          </ac:picMkLst>
        </pc:picChg>
      </pc:sldChg>
      <pc:sldChg chg="modSp">
        <pc:chgData name="Enda Farrell" userId="S::enda.farrell@tus.ie::7620244c-faf9-4b6f-9582-9de52215a7be" providerId="AD" clId="Web-{70182CB8-DECB-4C71-944C-DA9F669DA580}" dt="2023-11-20T10:41:35.334" v="84" actId="20577"/>
        <pc:sldMkLst>
          <pc:docMk/>
          <pc:sldMk cId="0" sldId="270"/>
        </pc:sldMkLst>
        <pc:spChg chg="mod">
          <ac:chgData name="Enda Farrell" userId="S::enda.farrell@tus.ie::7620244c-faf9-4b6f-9582-9de52215a7be" providerId="AD" clId="Web-{70182CB8-DECB-4C71-944C-DA9F669DA580}" dt="2023-11-20T10:41:35.334" v="84" actId="20577"/>
          <ac:spMkLst>
            <pc:docMk/>
            <pc:sldMk cId="0" sldId="270"/>
            <ac:spMk id="3" creationId="{00000000-0000-0000-0000-000000000000}"/>
          </ac:spMkLst>
        </pc:spChg>
      </pc:sldChg>
      <pc:sldChg chg="addSp delSp modSp">
        <pc:chgData name="Enda Farrell" userId="S::enda.farrell@tus.ie::7620244c-faf9-4b6f-9582-9de52215a7be" providerId="AD" clId="Web-{70182CB8-DECB-4C71-944C-DA9F669DA580}" dt="2023-11-20T10:43:10.790" v="93" actId="20577"/>
        <pc:sldMkLst>
          <pc:docMk/>
          <pc:sldMk cId="0" sldId="272"/>
        </pc:sldMkLst>
        <pc:spChg chg="mod">
          <ac:chgData name="Enda Farrell" userId="S::enda.farrell@tus.ie::7620244c-faf9-4b6f-9582-9de52215a7be" providerId="AD" clId="Web-{70182CB8-DECB-4C71-944C-DA9F669DA580}" dt="2023-11-20T10:43:10.790" v="93" actId="20577"/>
          <ac:spMkLst>
            <pc:docMk/>
            <pc:sldMk cId="0" sldId="272"/>
            <ac:spMk id="3" creationId="{00000000-0000-0000-0000-000000000000}"/>
          </ac:spMkLst>
        </pc:spChg>
        <pc:picChg chg="del">
          <ac:chgData name="Enda Farrell" userId="S::enda.farrell@tus.ie::7620244c-faf9-4b6f-9582-9de52215a7be" providerId="AD" clId="Web-{70182CB8-DECB-4C71-944C-DA9F669DA580}" dt="2023-11-20T10:24:07.990" v="0"/>
          <ac:picMkLst>
            <pc:docMk/>
            <pc:sldMk cId="0" sldId="272"/>
            <ac:picMk id="5" creationId="{102C9FAD-CC20-4626-806E-6533AAA5862B}"/>
          </ac:picMkLst>
        </pc:picChg>
        <pc:picChg chg="add mod">
          <ac:chgData name="Enda Farrell" userId="S::enda.farrell@tus.ie::7620244c-faf9-4b6f-9582-9de52215a7be" providerId="AD" clId="Web-{70182CB8-DECB-4C71-944C-DA9F669DA580}" dt="2023-11-20T10:24:21.271" v="4" actId="14100"/>
          <ac:picMkLst>
            <pc:docMk/>
            <pc:sldMk cId="0" sldId="272"/>
            <ac:picMk id="6" creationId="{748B466A-48FF-5137-4DBE-60404E67A5C7}"/>
          </ac:picMkLst>
        </pc:picChg>
      </pc:sldChg>
      <pc:sldChg chg="addSp delSp modSp">
        <pc:chgData name="Enda Farrell" userId="S::enda.farrell@tus.ie::7620244c-faf9-4b6f-9582-9de52215a7be" providerId="AD" clId="Web-{70182CB8-DECB-4C71-944C-DA9F669DA580}" dt="2023-11-20T10:27:33.871" v="29" actId="20577"/>
        <pc:sldMkLst>
          <pc:docMk/>
          <pc:sldMk cId="0" sldId="273"/>
        </pc:sldMkLst>
        <pc:spChg chg="mod">
          <ac:chgData name="Enda Farrell" userId="S::enda.farrell@tus.ie::7620244c-faf9-4b6f-9582-9de52215a7be" providerId="AD" clId="Web-{70182CB8-DECB-4C71-944C-DA9F669DA580}" dt="2023-11-20T10:27:33.871" v="29" actId="20577"/>
          <ac:spMkLst>
            <pc:docMk/>
            <pc:sldMk cId="0" sldId="273"/>
            <ac:spMk id="3" creationId="{00000000-0000-0000-0000-000000000000}"/>
          </ac:spMkLst>
        </pc:spChg>
        <pc:picChg chg="add mod">
          <ac:chgData name="Enda Farrell" userId="S::enda.farrell@tus.ie::7620244c-faf9-4b6f-9582-9de52215a7be" providerId="AD" clId="Web-{70182CB8-DECB-4C71-944C-DA9F669DA580}" dt="2023-11-20T10:25:14.586" v="10" actId="14100"/>
          <ac:picMkLst>
            <pc:docMk/>
            <pc:sldMk cId="0" sldId="273"/>
            <ac:picMk id="6" creationId="{66A872E6-03AE-ED37-4F93-F72F4780C1FB}"/>
          </ac:picMkLst>
        </pc:picChg>
        <pc:picChg chg="del">
          <ac:chgData name="Enda Farrell" userId="S::enda.farrell@tus.ie::7620244c-faf9-4b6f-9582-9de52215a7be" providerId="AD" clId="Web-{70182CB8-DECB-4C71-944C-DA9F669DA580}" dt="2023-11-20T10:25:01.569" v="5"/>
          <ac:picMkLst>
            <pc:docMk/>
            <pc:sldMk cId="0" sldId="273"/>
            <ac:picMk id="7" creationId="{6205D9BA-4AC3-4EA8-812F-069BE0DD236B}"/>
          </ac:picMkLst>
        </pc:picChg>
      </pc:sldChg>
      <pc:sldChg chg="addSp delSp modSp">
        <pc:chgData name="Enda Farrell" userId="S::enda.farrell@tus.ie::7620244c-faf9-4b6f-9582-9de52215a7be" providerId="AD" clId="Web-{70182CB8-DECB-4C71-944C-DA9F669DA580}" dt="2023-11-20T10:28:21.263" v="34" actId="14100"/>
        <pc:sldMkLst>
          <pc:docMk/>
          <pc:sldMk cId="0" sldId="274"/>
        </pc:sldMkLst>
        <pc:picChg chg="del">
          <ac:chgData name="Enda Farrell" userId="S::enda.farrell@tus.ie::7620244c-faf9-4b6f-9582-9de52215a7be" providerId="AD" clId="Web-{70182CB8-DECB-4C71-944C-DA9F669DA580}" dt="2023-11-20T10:28:09.997" v="30"/>
          <ac:picMkLst>
            <pc:docMk/>
            <pc:sldMk cId="0" sldId="274"/>
            <ac:picMk id="5" creationId="{00000000-0000-0000-0000-000000000000}"/>
          </ac:picMkLst>
        </pc:picChg>
        <pc:picChg chg="add mod">
          <ac:chgData name="Enda Farrell" userId="S::enda.farrell@tus.ie::7620244c-faf9-4b6f-9582-9de52215a7be" providerId="AD" clId="Web-{70182CB8-DECB-4C71-944C-DA9F669DA580}" dt="2023-11-20T10:28:21.263" v="34" actId="14100"/>
          <ac:picMkLst>
            <pc:docMk/>
            <pc:sldMk cId="0" sldId="274"/>
            <ac:picMk id="7" creationId="{F143DF01-CC28-2AFE-5201-771422890748}"/>
          </ac:picMkLst>
        </pc:picChg>
      </pc:sldChg>
      <pc:sldChg chg="modSp">
        <pc:chgData name="Enda Farrell" userId="S::enda.farrell@tus.ie::7620244c-faf9-4b6f-9582-9de52215a7be" providerId="AD" clId="Web-{70182CB8-DECB-4C71-944C-DA9F669DA580}" dt="2023-11-20T10:44:15.199" v="97" actId="20577"/>
        <pc:sldMkLst>
          <pc:docMk/>
          <pc:sldMk cId="0" sldId="276"/>
        </pc:sldMkLst>
        <pc:spChg chg="mod">
          <ac:chgData name="Enda Farrell" userId="S::enda.farrell@tus.ie::7620244c-faf9-4b6f-9582-9de52215a7be" providerId="AD" clId="Web-{70182CB8-DECB-4C71-944C-DA9F669DA580}" dt="2023-11-20T10:44:15.199" v="97" actId="20577"/>
          <ac:spMkLst>
            <pc:docMk/>
            <pc:sldMk cId="0" sldId="276"/>
            <ac:spMk id="3" creationId="{00000000-0000-0000-0000-000000000000}"/>
          </ac:spMkLst>
        </pc:spChg>
      </pc:sldChg>
      <pc:sldChg chg="modSp">
        <pc:chgData name="Enda Farrell" userId="S::enda.farrell@tus.ie::7620244c-faf9-4b6f-9582-9de52215a7be" providerId="AD" clId="Web-{70182CB8-DECB-4C71-944C-DA9F669DA580}" dt="2023-11-20T10:44:31.465" v="100" actId="20577"/>
        <pc:sldMkLst>
          <pc:docMk/>
          <pc:sldMk cId="0" sldId="279"/>
        </pc:sldMkLst>
        <pc:spChg chg="mod">
          <ac:chgData name="Enda Farrell" userId="S::enda.farrell@tus.ie::7620244c-faf9-4b6f-9582-9de52215a7be" providerId="AD" clId="Web-{70182CB8-DECB-4C71-944C-DA9F669DA580}" dt="2023-11-20T10:44:31.465" v="100" actId="20577"/>
          <ac:spMkLst>
            <pc:docMk/>
            <pc:sldMk cId="0" sldId="279"/>
            <ac:spMk id="3" creationId="{00000000-0000-0000-0000-000000000000}"/>
          </ac:spMkLst>
        </pc:spChg>
      </pc:sldChg>
      <pc:sldChg chg="modSp">
        <pc:chgData name="Enda Farrell" userId="S::enda.farrell@tus.ie::7620244c-faf9-4b6f-9582-9de52215a7be" providerId="AD" clId="Web-{70182CB8-DECB-4C71-944C-DA9F669DA580}" dt="2023-11-20T10:30:02.313" v="38" actId="20577"/>
        <pc:sldMkLst>
          <pc:docMk/>
          <pc:sldMk cId="0" sldId="284"/>
        </pc:sldMkLst>
        <pc:spChg chg="mod">
          <ac:chgData name="Enda Farrell" userId="S::enda.farrell@tus.ie::7620244c-faf9-4b6f-9582-9de52215a7be" providerId="AD" clId="Web-{70182CB8-DECB-4C71-944C-DA9F669DA580}" dt="2023-11-20T10:30:02.313" v="38" actId="20577"/>
          <ac:spMkLst>
            <pc:docMk/>
            <pc:sldMk cId="0" sldId="284"/>
            <ac:spMk id="3" creationId="{00000000-0000-0000-0000-000000000000}"/>
          </ac:spMkLst>
        </pc:spChg>
      </pc:sldChg>
      <pc:sldChg chg="modSp">
        <pc:chgData name="Enda Farrell" userId="S::enda.farrell@tus.ie::7620244c-faf9-4b6f-9582-9de52215a7be" providerId="AD" clId="Web-{70182CB8-DECB-4C71-944C-DA9F669DA580}" dt="2023-11-20T10:30:45.408" v="44" actId="20577"/>
        <pc:sldMkLst>
          <pc:docMk/>
          <pc:sldMk cId="0" sldId="285"/>
        </pc:sldMkLst>
        <pc:spChg chg="mod">
          <ac:chgData name="Enda Farrell" userId="S::enda.farrell@tus.ie::7620244c-faf9-4b6f-9582-9de52215a7be" providerId="AD" clId="Web-{70182CB8-DECB-4C71-944C-DA9F669DA580}" dt="2023-11-20T10:30:45.408" v="44" actId="20577"/>
          <ac:spMkLst>
            <pc:docMk/>
            <pc:sldMk cId="0" sldId="285"/>
            <ac:spMk id="3" creationId="{00000000-0000-0000-0000-000000000000}"/>
          </ac:spMkLst>
        </pc:spChg>
      </pc:sldChg>
    </pc:docChg>
  </pc:docChgLst>
  <pc:docChgLst>
    <pc:chgData name="Enda Farrell" userId="93dc2533-92cf-4f36-8444-9572759ab36f" providerId="ADAL" clId="{8922181E-F53A-49CB-9886-36679DF992E8}"/>
    <pc:docChg chg="modSld">
      <pc:chgData name="Enda Farrell" userId="93dc2533-92cf-4f36-8444-9572759ab36f" providerId="ADAL" clId="{8922181E-F53A-49CB-9886-36679DF992E8}" dt="2022-11-27T20:07:43.689" v="88" actId="207"/>
      <pc:docMkLst>
        <pc:docMk/>
      </pc:docMkLst>
      <pc:sldChg chg="modSp">
        <pc:chgData name="Enda Farrell" userId="93dc2533-92cf-4f36-8444-9572759ab36f" providerId="ADAL" clId="{8922181E-F53A-49CB-9886-36679DF992E8}" dt="2022-11-27T20:01:50.739" v="8" actId="20577"/>
        <pc:sldMkLst>
          <pc:docMk/>
          <pc:sldMk cId="0" sldId="267"/>
        </pc:sldMkLst>
        <pc:spChg chg="mod">
          <ac:chgData name="Enda Farrell" userId="93dc2533-92cf-4f36-8444-9572759ab36f" providerId="ADAL" clId="{8922181E-F53A-49CB-9886-36679DF992E8}" dt="2022-11-27T20:01:50.739" v="8" actId="20577"/>
          <ac:spMkLst>
            <pc:docMk/>
            <pc:sldMk cId="0" sldId="267"/>
            <ac:spMk id="3" creationId="{00000000-0000-0000-0000-000000000000}"/>
          </ac:spMkLst>
        </pc:spChg>
      </pc:sldChg>
      <pc:sldChg chg="modSp">
        <pc:chgData name="Enda Farrell" userId="93dc2533-92cf-4f36-8444-9572759ab36f" providerId="ADAL" clId="{8922181E-F53A-49CB-9886-36679DF992E8}" dt="2022-11-27T20:02:24.479" v="26" actId="20577"/>
        <pc:sldMkLst>
          <pc:docMk/>
          <pc:sldMk cId="0" sldId="270"/>
        </pc:sldMkLst>
        <pc:spChg chg="mod">
          <ac:chgData name="Enda Farrell" userId="93dc2533-92cf-4f36-8444-9572759ab36f" providerId="ADAL" clId="{8922181E-F53A-49CB-9886-36679DF992E8}" dt="2022-11-27T20:02:24.479" v="26" actId="20577"/>
          <ac:spMkLst>
            <pc:docMk/>
            <pc:sldMk cId="0" sldId="270"/>
            <ac:spMk id="3" creationId="{00000000-0000-0000-0000-000000000000}"/>
          </ac:spMkLst>
        </pc:spChg>
      </pc:sldChg>
      <pc:sldChg chg="modSp">
        <pc:chgData name="Enda Farrell" userId="93dc2533-92cf-4f36-8444-9572759ab36f" providerId="ADAL" clId="{8922181E-F53A-49CB-9886-36679DF992E8}" dt="2022-11-27T20:05:27.917" v="50" actId="20577"/>
        <pc:sldMkLst>
          <pc:docMk/>
          <pc:sldMk cId="0" sldId="275"/>
        </pc:sldMkLst>
        <pc:spChg chg="mod">
          <ac:chgData name="Enda Farrell" userId="93dc2533-92cf-4f36-8444-9572759ab36f" providerId="ADAL" clId="{8922181E-F53A-49CB-9886-36679DF992E8}" dt="2022-11-27T20:05:27.917" v="50" actId="20577"/>
          <ac:spMkLst>
            <pc:docMk/>
            <pc:sldMk cId="0" sldId="275"/>
            <ac:spMk id="3" creationId="{00000000-0000-0000-0000-000000000000}"/>
          </ac:spMkLst>
        </pc:spChg>
      </pc:sldChg>
      <pc:sldChg chg="modSp">
        <pc:chgData name="Enda Farrell" userId="93dc2533-92cf-4f36-8444-9572759ab36f" providerId="ADAL" clId="{8922181E-F53A-49CB-9886-36679DF992E8}" dt="2022-11-27T20:07:43.689" v="88" actId="207"/>
        <pc:sldMkLst>
          <pc:docMk/>
          <pc:sldMk cId="0" sldId="281"/>
        </pc:sldMkLst>
        <pc:spChg chg="mod">
          <ac:chgData name="Enda Farrell" userId="93dc2533-92cf-4f36-8444-9572759ab36f" providerId="ADAL" clId="{8922181E-F53A-49CB-9886-36679DF992E8}" dt="2022-11-27T20:07:43.689" v="88" actId="207"/>
          <ac:spMkLst>
            <pc:docMk/>
            <pc:sldMk cId="0" sldId="28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cs typeface="+mn-cs"/>
              </a:defRPr>
            </a:lvl1pPr>
          </a:lstStyle>
          <a:p>
            <a:pPr>
              <a:defRPr/>
            </a:pPr>
            <a:endParaRPr lang="en-I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cs typeface="+mn-cs"/>
              </a:defRPr>
            </a:lvl1pPr>
          </a:lstStyle>
          <a:p>
            <a:pPr>
              <a:defRPr/>
            </a:pPr>
            <a:endParaRPr lang="en-IE"/>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a:t>Click to edit Master text styles</a:t>
            </a:r>
          </a:p>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cs typeface="+mn-cs"/>
              </a:defRPr>
            </a:lvl1pPr>
          </a:lstStyle>
          <a:p>
            <a:pPr>
              <a:defRPr/>
            </a:pPr>
            <a:endParaRPr lang="en-I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3124412F-D048-44A7-A6AB-0CCAFABE4AB8}" type="slidenum">
              <a:rPr lang="en-IE"/>
              <a:pPr>
                <a:defRPr/>
              </a:pPr>
              <a:t>‹#›</a:t>
            </a:fld>
            <a:endParaRPr lang="en-IE"/>
          </a:p>
        </p:txBody>
      </p:sp>
    </p:spTree>
    <p:extLst>
      <p:ext uri="{BB962C8B-B14F-4D97-AF65-F5344CB8AC3E}">
        <p14:creationId xmlns:p14="http://schemas.microsoft.com/office/powerpoint/2010/main" val="3808174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D3F33D0-3B7E-4B95-9A59-B903C3E54BEC}" type="slidenum">
              <a:rPr lang="en-IE">
                <a:cs typeface="Arial" charset="0"/>
              </a:rPr>
              <a:pPr/>
              <a:t>1</a:t>
            </a:fld>
            <a:endParaRPr lang="en-IE">
              <a:cs typeface="Arial"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6105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3D030C4-41D7-42F4-A80D-2B272D08D1CD}" type="slidenum">
              <a:rPr lang="en-IE">
                <a:cs typeface="Arial" charset="0"/>
              </a:rPr>
              <a:pPr/>
              <a:t>2</a:t>
            </a:fld>
            <a:endParaRPr lang="en-IE">
              <a:cs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36991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24412F-D048-44A7-A6AB-0CCAFABE4AB8}" type="slidenum">
              <a:rPr lang="en-IE" smtClean="0"/>
              <a:pPr>
                <a:defRPr/>
              </a:pPr>
              <a:t>24</a:t>
            </a:fld>
            <a:endParaRPr lang="en-IE"/>
          </a:p>
        </p:txBody>
      </p:sp>
    </p:spTree>
    <p:extLst>
      <p:ext uri="{BB962C8B-B14F-4D97-AF65-F5344CB8AC3E}">
        <p14:creationId xmlns:p14="http://schemas.microsoft.com/office/powerpoint/2010/main" val="25355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userDrawn="1"/>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IE">
                <a:cs typeface="+mn-cs"/>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IE">
                <a:cs typeface="+mn-cs"/>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IE">
                <a:cs typeface="+mn-cs"/>
              </a:endParaRPr>
            </a:p>
          </p:txBody>
        </p:sp>
      </p:grpSp>
      <p:sp>
        <p:nvSpPr>
          <p:cNvPr id="188418" name="Rectangle 2"/>
          <p:cNvSpPr>
            <a:spLocks noGrp="1" noChangeArrowheads="1"/>
          </p:cNvSpPr>
          <p:nvPr>
            <p:ph type="ctrTitle"/>
          </p:nvPr>
        </p:nvSpPr>
        <p:spPr>
          <a:xfrm>
            <a:off x="685800" y="685800"/>
            <a:ext cx="7772400" cy="2127250"/>
          </a:xfrm>
        </p:spPr>
        <p:txBody>
          <a:bodyPr/>
          <a:lstStyle>
            <a:lvl1pPr>
              <a:defRPr sz="5200"/>
            </a:lvl1pPr>
          </a:lstStyle>
          <a:p>
            <a:r>
              <a:rPr lang="en-IE"/>
              <a:t>Click to edit Master title style</a:t>
            </a:r>
          </a:p>
        </p:txBody>
      </p:sp>
      <p:sp>
        <p:nvSpPr>
          <p:cNvPr id="188419"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IE"/>
              <a:t>Click to edit Master subtitle style</a:t>
            </a:r>
          </a:p>
        </p:txBody>
      </p:sp>
      <p:sp>
        <p:nvSpPr>
          <p:cNvPr id="8" name="Rectangle 4"/>
          <p:cNvSpPr>
            <a:spLocks noGrp="1" noChangeArrowheads="1"/>
          </p:cNvSpPr>
          <p:nvPr>
            <p:ph type="dt" sz="half" idx="10"/>
          </p:nvPr>
        </p:nvSpPr>
        <p:spPr/>
        <p:txBody>
          <a:bodyPr/>
          <a:lstStyle>
            <a:lvl1pPr>
              <a:defRPr smtClean="0"/>
            </a:lvl1pPr>
          </a:lstStyle>
          <a:p>
            <a:pPr>
              <a:defRPr/>
            </a:pPr>
            <a:endParaRPr lang="en-IE"/>
          </a:p>
        </p:txBody>
      </p:sp>
      <p:sp>
        <p:nvSpPr>
          <p:cNvPr id="9" name="Rectangle 5"/>
          <p:cNvSpPr>
            <a:spLocks noGrp="1" noChangeArrowheads="1"/>
          </p:cNvSpPr>
          <p:nvPr>
            <p:ph type="ftr" sz="quarter" idx="11"/>
          </p:nvPr>
        </p:nvSpPr>
        <p:spPr/>
        <p:txBody>
          <a:bodyPr/>
          <a:lstStyle>
            <a:lvl1pPr>
              <a:defRPr smtClean="0"/>
            </a:lvl1pPr>
          </a:lstStyle>
          <a:p>
            <a:pPr>
              <a:defRPr/>
            </a:pPr>
            <a:r>
              <a:rPr lang="en-IE"/>
              <a:t>Denis McCarthy Databases</a:t>
            </a:r>
          </a:p>
        </p:txBody>
      </p:sp>
      <p:sp>
        <p:nvSpPr>
          <p:cNvPr id="10" name="Rectangle 6"/>
          <p:cNvSpPr>
            <a:spLocks noGrp="1" noChangeArrowheads="1"/>
          </p:cNvSpPr>
          <p:nvPr>
            <p:ph type="sldNum" sz="quarter" idx="12"/>
          </p:nvPr>
        </p:nvSpPr>
        <p:spPr/>
        <p:txBody>
          <a:bodyPr/>
          <a:lstStyle>
            <a:lvl1pPr>
              <a:defRPr smtClean="0"/>
            </a:lvl1pPr>
          </a:lstStyle>
          <a:p>
            <a:pPr>
              <a:defRPr/>
            </a:pPr>
            <a:fld id="{F66F405C-0982-4F51-B87F-A199033F33EC}"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IE"/>
          </a:p>
        </p:txBody>
      </p:sp>
      <p:sp>
        <p:nvSpPr>
          <p:cNvPr id="5"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C342D8A1-C505-4740-A2BB-7A5922F5B29E}"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IE"/>
          </a:p>
        </p:txBody>
      </p:sp>
      <p:sp>
        <p:nvSpPr>
          <p:cNvPr id="5"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683ECC81-E21F-4B1D-9D42-FE3273A1A07C}" type="slidenum">
              <a:rPr lang="en-IE"/>
              <a:pPr>
                <a:defRPr/>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IE"/>
          </a:p>
        </p:txBody>
      </p:sp>
      <p:sp>
        <p:nvSpPr>
          <p:cNvPr id="5"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AB2C3ACF-71F0-44DC-B841-8BD094CF3F83}"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IE"/>
          </a:p>
        </p:txBody>
      </p:sp>
      <p:sp>
        <p:nvSpPr>
          <p:cNvPr id="5"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96C45A5F-1C49-45D3-B969-2A1CEC404B69}"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IE"/>
          </a:p>
        </p:txBody>
      </p:sp>
      <p:sp>
        <p:nvSpPr>
          <p:cNvPr id="6"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7" name="Rectangle 6"/>
          <p:cNvSpPr>
            <a:spLocks noGrp="1" noChangeArrowheads="1"/>
          </p:cNvSpPr>
          <p:nvPr>
            <p:ph type="sldNum" sz="quarter" idx="12"/>
          </p:nvPr>
        </p:nvSpPr>
        <p:spPr>
          <a:ln/>
        </p:spPr>
        <p:txBody>
          <a:bodyPr/>
          <a:lstStyle>
            <a:lvl1pPr>
              <a:defRPr/>
            </a:lvl1pPr>
          </a:lstStyle>
          <a:p>
            <a:pPr>
              <a:defRPr/>
            </a:pPr>
            <a:fld id="{C1709CB6-9AE2-42D7-AE94-402CAD07A3DA}"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IE"/>
          </a:p>
        </p:txBody>
      </p:sp>
      <p:sp>
        <p:nvSpPr>
          <p:cNvPr id="8"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9" name="Rectangle 6"/>
          <p:cNvSpPr>
            <a:spLocks noGrp="1" noChangeArrowheads="1"/>
          </p:cNvSpPr>
          <p:nvPr>
            <p:ph type="sldNum" sz="quarter" idx="12"/>
          </p:nvPr>
        </p:nvSpPr>
        <p:spPr>
          <a:ln/>
        </p:spPr>
        <p:txBody>
          <a:bodyPr/>
          <a:lstStyle>
            <a:lvl1pPr>
              <a:defRPr/>
            </a:lvl1pPr>
          </a:lstStyle>
          <a:p>
            <a:pPr>
              <a:defRPr/>
            </a:pPr>
            <a:fld id="{6FDE81D9-B304-4A6E-858C-2ED5F6014B24}"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IE"/>
          </a:p>
        </p:txBody>
      </p:sp>
      <p:sp>
        <p:nvSpPr>
          <p:cNvPr id="4"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5" name="Rectangle 6"/>
          <p:cNvSpPr>
            <a:spLocks noGrp="1" noChangeArrowheads="1"/>
          </p:cNvSpPr>
          <p:nvPr>
            <p:ph type="sldNum" sz="quarter" idx="12"/>
          </p:nvPr>
        </p:nvSpPr>
        <p:spPr>
          <a:ln/>
        </p:spPr>
        <p:txBody>
          <a:bodyPr/>
          <a:lstStyle>
            <a:lvl1pPr>
              <a:defRPr/>
            </a:lvl1pPr>
          </a:lstStyle>
          <a:p>
            <a:pPr>
              <a:defRPr/>
            </a:pPr>
            <a:fld id="{3C5D7FCB-6B79-4FC4-B510-45EBAAD01EB9}"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IE"/>
          </a:p>
        </p:txBody>
      </p:sp>
      <p:sp>
        <p:nvSpPr>
          <p:cNvPr id="3"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4" name="Rectangle 6"/>
          <p:cNvSpPr>
            <a:spLocks noGrp="1" noChangeArrowheads="1"/>
          </p:cNvSpPr>
          <p:nvPr>
            <p:ph type="sldNum" sz="quarter" idx="12"/>
          </p:nvPr>
        </p:nvSpPr>
        <p:spPr>
          <a:ln/>
        </p:spPr>
        <p:txBody>
          <a:bodyPr/>
          <a:lstStyle>
            <a:lvl1pPr>
              <a:defRPr/>
            </a:lvl1pPr>
          </a:lstStyle>
          <a:p>
            <a:pPr>
              <a:defRPr/>
            </a:pPr>
            <a:fld id="{F2ECDD56-1710-4824-8734-C5EF137228ED}"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IE"/>
          </a:p>
        </p:txBody>
      </p:sp>
      <p:sp>
        <p:nvSpPr>
          <p:cNvPr id="6"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7" name="Rectangle 6"/>
          <p:cNvSpPr>
            <a:spLocks noGrp="1" noChangeArrowheads="1"/>
          </p:cNvSpPr>
          <p:nvPr>
            <p:ph type="sldNum" sz="quarter" idx="12"/>
          </p:nvPr>
        </p:nvSpPr>
        <p:spPr>
          <a:ln/>
        </p:spPr>
        <p:txBody>
          <a:bodyPr/>
          <a:lstStyle>
            <a:lvl1pPr>
              <a:defRPr/>
            </a:lvl1pPr>
          </a:lstStyle>
          <a:p>
            <a:pPr>
              <a:defRPr/>
            </a:pPr>
            <a:fld id="{A9CA5506-70EE-490C-B978-628F02E34703}"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IE"/>
          </a:p>
        </p:txBody>
      </p:sp>
      <p:sp>
        <p:nvSpPr>
          <p:cNvPr id="6" name="Rectangle 5"/>
          <p:cNvSpPr>
            <a:spLocks noGrp="1" noChangeArrowheads="1"/>
          </p:cNvSpPr>
          <p:nvPr>
            <p:ph type="ftr" sz="quarter" idx="11"/>
          </p:nvPr>
        </p:nvSpPr>
        <p:spPr>
          <a:ln/>
        </p:spPr>
        <p:txBody>
          <a:bodyPr/>
          <a:lstStyle>
            <a:lvl1pPr>
              <a:defRPr/>
            </a:lvl1pPr>
          </a:lstStyle>
          <a:p>
            <a:pPr>
              <a:defRPr/>
            </a:pPr>
            <a:r>
              <a:rPr lang="en-IE"/>
              <a:t>Denis McCarthy Databases</a:t>
            </a:r>
            <a:endParaRPr lang="en-IE" dirty="0"/>
          </a:p>
        </p:txBody>
      </p:sp>
      <p:sp>
        <p:nvSpPr>
          <p:cNvPr id="7" name="Rectangle 6"/>
          <p:cNvSpPr>
            <a:spLocks noGrp="1" noChangeArrowheads="1"/>
          </p:cNvSpPr>
          <p:nvPr>
            <p:ph type="sldNum" sz="quarter" idx="12"/>
          </p:nvPr>
        </p:nvSpPr>
        <p:spPr>
          <a:ln/>
        </p:spPr>
        <p:txBody>
          <a:bodyPr/>
          <a:lstStyle>
            <a:lvl1pPr>
              <a:defRPr/>
            </a:lvl1pPr>
          </a:lstStyle>
          <a:p>
            <a:pPr>
              <a:defRPr/>
            </a:pPr>
            <a:fld id="{BB7FB5C4-E112-4E00-B42C-95F4DEF7417B}"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6302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IE"/>
              <a:t>Click to edit Master title style</a:t>
            </a:r>
          </a:p>
        </p:txBody>
      </p:sp>
      <p:sp>
        <p:nvSpPr>
          <p:cNvPr id="1027" name="Rectangle 3"/>
          <p:cNvSpPr>
            <a:spLocks noGrp="1" noChangeArrowheads="1"/>
          </p:cNvSpPr>
          <p:nvPr>
            <p:ph type="body" idx="1"/>
          </p:nvPr>
        </p:nvSpPr>
        <p:spPr bwMode="auto">
          <a:xfrm>
            <a:off x="457200" y="1052513"/>
            <a:ext cx="822960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IE"/>
              <a:t>Click to edit Master text styles</a:t>
            </a:r>
          </a:p>
          <a:p>
            <a:pPr lvl="1"/>
            <a:r>
              <a:rPr lang="en-IE"/>
              <a:t>Second level</a:t>
            </a:r>
          </a:p>
          <a:p>
            <a:pPr lvl="2"/>
            <a:r>
              <a:rPr lang="en-IE"/>
              <a:t>Third level</a:t>
            </a:r>
          </a:p>
          <a:p>
            <a:pPr lvl="3"/>
            <a:r>
              <a:rPr lang="en-IE"/>
              <a:t>Fourth level</a:t>
            </a:r>
          </a:p>
          <a:p>
            <a:pPr lvl="4"/>
            <a:r>
              <a:rPr lang="en-IE"/>
              <a:t>Fifth level</a:t>
            </a:r>
          </a:p>
        </p:txBody>
      </p:sp>
      <p:sp>
        <p:nvSpPr>
          <p:cNvPr id="187396"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atin typeface="Verdana" pitchFamily="34" charset="0"/>
                <a:cs typeface="+mn-cs"/>
              </a:defRPr>
            </a:lvl1pPr>
          </a:lstStyle>
          <a:p>
            <a:pPr>
              <a:defRPr/>
            </a:pPr>
            <a:endParaRPr lang="en-IE"/>
          </a:p>
        </p:txBody>
      </p:sp>
      <p:sp>
        <p:nvSpPr>
          <p:cNvPr id="1873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dirty="0" smtClean="0">
                <a:latin typeface="Verdana" pitchFamily="34" charset="0"/>
                <a:cs typeface="+mn-cs"/>
              </a:defRPr>
            </a:lvl1pPr>
          </a:lstStyle>
          <a:p>
            <a:pPr>
              <a:defRPr/>
            </a:pPr>
            <a:r>
              <a:rPr lang="en-IE"/>
              <a:t>Denis McCarthy Databases</a:t>
            </a:r>
            <a:endParaRPr lang="en-IE" dirty="0"/>
          </a:p>
        </p:txBody>
      </p:sp>
      <p:sp>
        <p:nvSpPr>
          <p:cNvPr id="187398"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atin typeface="Verdana" pitchFamily="34" charset="0"/>
                <a:cs typeface="+mn-cs"/>
              </a:defRPr>
            </a:lvl1pPr>
          </a:lstStyle>
          <a:p>
            <a:pPr>
              <a:defRPr/>
            </a:pPr>
            <a:fld id="{42B5C492-9ED3-4C0F-BCFE-4C15BE5F9389}" type="slidenum">
              <a:rPr lang="en-IE"/>
              <a:pPr>
                <a:defRPr/>
              </a:pPr>
              <a:t>‹#›</a:t>
            </a:fld>
            <a:endParaRPr lang="en-IE"/>
          </a:p>
        </p:txBody>
      </p:sp>
      <p:sp>
        <p:nvSpPr>
          <p:cNvPr id="187399"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87400" name="Line 8"/>
          <p:cNvSpPr>
            <a:spLocks noChangeShapeType="1"/>
          </p:cNvSpPr>
          <p:nvPr/>
        </p:nvSpPr>
        <p:spPr bwMode="auto">
          <a:xfrm>
            <a:off x="457200" y="981075"/>
            <a:ext cx="8077200" cy="0"/>
          </a:xfrm>
          <a:prstGeom prst="line">
            <a:avLst/>
          </a:prstGeom>
          <a:noFill/>
          <a:ln w="19050">
            <a:solidFill>
              <a:schemeClr val="tx2"/>
            </a:solidFill>
            <a:round/>
            <a:headEnd/>
            <a:tailEnd/>
          </a:ln>
          <a:effectLst/>
        </p:spPr>
        <p:txBody>
          <a:bodyPr/>
          <a:lstStyle/>
          <a:p>
            <a:pPr>
              <a:defRPr/>
            </a:pPr>
            <a:endParaRPr lang="en-IE">
              <a:cs typeface="+mn-cs"/>
            </a:endParaRPr>
          </a:p>
        </p:txBody>
      </p:sp>
      <p:sp>
        <p:nvSpPr>
          <p:cNvPr id="187401"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87402"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defRPr/>
            </a:pPr>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Garamond" pitchFamily="18" charset="0"/>
          <a:cs typeface="Arial" charset="0"/>
        </a:defRPr>
      </a:lvl2pPr>
      <a:lvl3pPr algn="ctr" rtl="0" eaLnBrk="0" fontAlgn="base" hangingPunct="0">
        <a:spcBef>
          <a:spcPct val="0"/>
        </a:spcBef>
        <a:spcAft>
          <a:spcPct val="0"/>
        </a:spcAft>
        <a:defRPr sz="4000" b="1">
          <a:solidFill>
            <a:schemeClr val="tx2"/>
          </a:solidFill>
          <a:latin typeface="Garamond" pitchFamily="18" charset="0"/>
          <a:cs typeface="Arial" charset="0"/>
        </a:defRPr>
      </a:lvl3pPr>
      <a:lvl4pPr algn="ctr" rtl="0" eaLnBrk="0" fontAlgn="base" hangingPunct="0">
        <a:spcBef>
          <a:spcPct val="0"/>
        </a:spcBef>
        <a:spcAft>
          <a:spcPct val="0"/>
        </a:spcAft>
        <a:defRPr sz="4000" b="1">
          <a:solidFill>
            <a:schemeClr val="tx2"/>
          </a:solidFill>
          <a:latin typeface="Garamond" pitchFamily="18" charset="0"/>
          <a:cs typeface="Arial" charset="0"/>
        </a:defRPr>
      </a:lvl4pPr>
      <a:lvl5pPr algn="ctr" rtl="0" eaLnBrk="0" fontAlgn="base" hangingPunct="0">
        <a:spcBef>
          <a:spcPct val="0"/>
        </a:spcBef>
        <a:spcAft>
          <a:spcPct val="0"/>
        </a:spcAft>
        <a:defRPr sz="4000" b="1">
          <a:solidFill>
            <a:schemeClr val="tx2"/>
          </a:solidFill>
          <a:latin typeface="Garamond" pitchFamily="18" charset="0"/>
          <a:cs typeface="Arial" charset="0"/>
        </a:defRPr>
      </a:lvl5pPr>
      <a:lvl6pPr marL="457200" algn="ctr" rtl="0" fontAlgn="base">
        <a:spcBef>
          <a:spcPct val="0"/>
        </a:spcBef>
        <a:spcAft>
          <a:spcPct val="0"/>
        </a:spcAft>
        <a:defRPr sz="4000" b="1">
          <a:solidFill>
            <a:schemeClr val="tx2"/>
          </a:solidFill>
          <a:latin typeface="Garamond" pitchFamily="18" charset="0"/>
          <a:cs typeface="Arial" charset="0"/>
        </a:defRPr>
      </a:lvl6pPr>
      <a:lvl7pPr marL="914400" algn="ctr" rtl="0" fontAlgn="base">
        <a:spcBef>
          <a:spcPct val="0"/>
        </a:spcBef>
        <a:spcAft>
          <a:spcPct val="0"/>
        </a:spcAft>
        <a:defRPr sz="4000" b="1">
          <a:solidFill>
            <a:schemeClr val="tx2"/>
          </a:solidFill>
          <a:latin typeface="Garamond" pitchFamily="18" charset="0"/>
          <a:cs typeface="Arial" charset="0"/>
        </a:defRPr>
      </a:lvl7pPr>
      <a:lvl8pPr marL="1371600" algn="ctr" rtl="0" fontAlgn="base">
        <a:spcBef>
          <a:spcPct val="0"/>
        </a:spcBef>
        <a:spcAft>
          <a:spcPct val="0"/>
        </a:spcAft>
        <a:defRPr sz="4000" b="1">
          <a:solidFill>
            <a:schemeClr val="tx2"/>
          </a:solidFill>
          <a:latin typeface="Garamond" pitchFamily="18" charset="0"/>
          <a:cs typeface="Arial" charset="0"/>
        </a:defRPr>
      </a:lvl8pPr>
      <a:lvl9pPr marL="1828800" algn="ctr" rtl="0" fontAlgn="base">
        <a:spcBef>
          <a:spcPct val="0"/>
        </a:spcBef>
        <a:spcAft>
          <a:spcPct val="0"/>
        </a:spcAft>
        <a:defRPr sz="4000" b="1">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tx1"/>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ev.mysql.com/downloads/connector/j/"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noFill/>
        </p:spPr>
        <p:txBody>
          <a:bodyPr anchor="ctr"/>
          <a:lstStyle/>
          <a:p>
            <a:pPr eaLnBrk="1" hangingPunct="1"/>
            <a:r>
              <a:rPr lang="en-GB" dirty="0"/>
              <a:t>Chapter 7</a:t>
            </a:r>
            <a:endParaRPr lang="en-IE" dirty="0"/>
          </a:p>
        </p:txBody>
      </p:sp>
      <p:sp>
        <p:nvSpPr>
          <p:cNvPr id="3075" name="Rectangle 3"/>
          <p:cNvSpPr>
            <a:spLocks noGrp="1" noChangeArrowheads="1"/>
          </p:cNvSpPr>
          <p:nvPr>
            <p:ph type="subTitle" idx="1"/>
          </p:nvPr>
        </p:nvSpPr>
        <p:spPr>
          <a:noFill/>
        </p:spPr>
        <p:txBody>
          <a:bodyPr/>
          <a:lstStyle/>
          <a:p>
            <a:pPr eaLnBrk="1" hangingPunct="1"/>
            <a:r>
              <a:rPr lang="en-IE" dirty="0"/>
              <a:t>Java Database Connectivity JDBC</a:t>
            </a:r>
          </a:p>
        </p:txBody>
      </p:sp>
      <p:sp>
        <p:nvSpPr>
          <p:cNvPr id="2" name="Footer Placeholder 1">
            <a:extLst>
              <a:ext uri="{FF2B5EF4-FFF2-40B4-BE49-F238E27FC236}">
                <a16:creationId xmlns:a16="http://schemas.microsoft.com/office/drawing/2014/main" id="{63CE45A4-5B4D-4B18-A13C-547C2408C187}"/>
              </a:ext>
            </a:extLst>
          </p:cNvPr>
          <p:cNvSpPr>
            <a:spLocks noGrp="1"/>
          </p:cNvSpPr>
          <p:nvPr>
            <p:ph type="ftr" sz="quarter" idx="11"/>
          </p:nvPr>
        </p:nvSpPr>
        <p:spPr/>
        <p:txBody>
          <a:bodyPr/>
          <a:lstStyle/>
          <a:p>
            <a:pPr>
              <a:defRPr/>
            </a:pPr>
            <a:r>
              <a:rPr lang="en-IE"/>
              <a:t>Denis McCarthy Databases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Where is the driver for </a:t>
            </a:r>
            <a:r>
              <a:rPr lang="en-IE" dirty="0" err="1"/>
              <a:t>MySQL</a:t>
            </a:r>
            <a:r>
              <a:rPr lang="en-IE" dirty="0"/>
              <a:t>?</a:t>
            </a:r>
          </a:p>
        </p:txBody>
      </p:sp>
      <p:sp>
        <p:nvSpPr>
          <p:cNvPr id="3" name="Content Placeholder 2"/>
          <p:cNvSpPr>
            <a:spLocks noGrp="1"/>
          </p:cNvSpPr>
          <p:nvPr>
            <p:ph idx="1"/>
          </p:nvPr>
        </p:nvSpPr>
        <p:spPr/>
        <p:txBody>
          <a:bodyPr/>
          <a:lstStyle/>
          <a:p>
            <a:r>
              <a:rPr lang="en-IE" dirty="0"/>
              <a:t>A copy is up on moodle in the Lab section</a:t>
            </a:r>
          </a:p>
          <a:p>
            <a:r>
              <a:rPr lang="en-IE" dirty="0"/>
              <a:t>It can also be downloaded from the following website:</a:t>
            </a:r>
          </a:p>
          <a:p>
            <a:pPr lvl="1"/>
            <a:r>
              <a:rPr lang="en-IE" dirty="0">
                <a:hlinkClick r:id="rId2"/>
              </a:rPr>
              <a:t>http://dev.mysql.com/downloads/connector/j/</a:t>
            </a:r>
            <a:endParaRPr lang="en-IE" dirty="0"/>
          </a:p>
          <a:p>
            <a:pPr marL="0" indent="0">
              <a:buNone/>
            </a:pPr>
            <a:endParaRPr lang="en-IE" dirty="0"/>
          </a:p>
          <a:p>
            <a:pPr marL="0" indent="0">
              <a:buNone/>
            </a:pPr>
            <a:r>
              <a:rPr lang="en-IE" dirty="0"/>
              <a:t>We’ll add the driver to the Build Path of our Java project as shown on the following slides.</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3BDB07-ED01-4336-A48F-18BE2B41477E}"/>
              </a:ext>
            </a:extLst>
          </p:cNvPr>
          <p:cNvSpPr>
            <a:spLocks noGrp="1"/>
          </p:cNvSpPr>
          <p:nvPr>
            <p:ph type="title"/>
          </p:nvPr>
        </p:nvSpPr>
        <p:spPr/>
        <p:txBody>
          <a:bodyPr/>
          <a:lstStyle/>
          <a:p>
            <a:r>
              <a:rPr lang="en-IE" dirty="0"/>
              <a:t>Create a new Java project</a:t>
            </a:r>
          </a:p>
        </p:txBody>
      </p:sp>
      <p:sp>
        <p:nvSpPr>
          <p:cNvPr id="6" name="Content Placeholder 5">
            <a:extLst>
              <a:ext uri="{FF2B5EF4-FFF2-40B4-BE49-F238E27FC236}">
                <a16:creationId xmlns:a16="http://schemas.microsoft.com/office/drawing/2014/main" id="{0A122BB7-4D76-4995-9BA1-2BB01FFF33BB}"/>
              </a:ext>
            </a:extLst>
          </p:cNvPr>
          <p:cNvSpPr>
            <a:spLocks noGrp="1"/>
          </p:cNvSpPr>
          <p:nvPr>
            <p:ph idx="1"/>
          </p:nvPr>
        </p:nvSpPr>
        <p:spPr/>
        <p:txBody>
          <a:bodyPr/>
          <a:lstStyle/>
          <a:p>
            <a:pPr marL="0" indent="0">
              <a:buNone/>
            </a:pPr>
            <a:r>
              <a:rPr lang="en-IE" dirty="0"/>
              <a:t> </a:t>
            </a:r>
          </a:p>
        </p:txBody>
      </p:sp>
      <p:sp>
        <p:nvSpPr>
          <p:cNvPr id="4" name="Footer Placeholder 3"/>
          <p:cNvSpPr>
            <a:spLocks noGrp="1"/>
          </p:cNvSpPr>
          <p:nvPr>
            <p:ph type="ftr" sz="quarter" idx="11"/>
          </p:nvPr>
        </p:nvSpPr>
        <p:spPr/>
        <p:txBody>
          <a:bodyPr/>
          <a:lstStyle/>
          <a:p>
            <a:r>
              <a:rPr lang="en-IE"/>
              <a:t>Denis McCarthy Databases</a:t>
            </a:r>
            <a:endParaRPr lang="en-IE" dirty="0"/>
          </a:p>
        </p:txBody>
      </p:sp>
      <p:pic>
        <p:nvPicPr>
          <p:cNvPr id="8" name="Picture 7" descr="A screenshot of a computer&#10;&#10;Description automatically generated">
            <a:extLst>
              <a:ext uri="{FF2B5EF4-FFF2-40B4-BE49-F238E27FC236}">
                <a16:creationId xmlns:a16="http://schemas.microsoft.com/office/drawing/2014/main" id="{C087FE57-93A1-E45D-105A-4DC1016D8D8E}"/>
              </a:ext>
            </a:extLst>
          </p:cNvPr>
          <p:cNvPicPr>
            <a:picLocks noChangeAspect="1"/>
          </p:cNvPicPr>
          <p:nvPr/>
        </p:nvPicPr>
        <p:blipFill>
          <a:blip r:embed="rId2"/>
          <a:stretch>
            <a:fillRect/>
          </a:stretch>
        </p:blipFill>
        <p:spPr>
          <a:xfrm>
            <a:off x="2358190" y="1056489"/>
            <a:ext cx="5353126" cy="57630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do I do with the driver?</a:t>
            </a:r>
          </a:p>
        </p:txBody>
      </p:sp>
      <p:sp>
        <p:nvSpPr>
          <p:cNvPr id="3" name="Content Placeholder 2"/>
          <p:cNvSpPr>
            <a:spLocks noGrp="1"/>
          </p:cNvSpPr>
          <p:nvPr>
            <p:ph idx="1"/>
          </p:nvPr>
        </p:nvSpPr>
        <p:spPr/>
        <p:txBody>
          <a:bodyPr/>
          <a:lstStyle/>
          <a:p>
            <a:r>
              <a:rPr lang="en-IE" dirty="0"/>
              <a:t>Make a new folder called ‘lib’ in your project</a:t>
            </a:r>
          </a:p>
          <a:p>
            <a:r>
              <a:rPr lang="en-IE" dirty="0"/>
              <a:t>Copy (drag and drop) the </a:t>
            </a:r>
            <a:r>
              <a:rPr lang="en-IE" b="1" i="1" dirty="0" err="1"/>
              <a:t>mysql</a:t>
            </a:r>
            <a:r>
              <a:rPr lang="en-IE" b="1" i="1" dirty="0"/>
              <a:t>-connector-java</a:t>
            </a:r>
            <a:r>
              <a:rPr lang="en-IE" dirty="0"/>
              <a:t> jar file into the folder:</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pic>
        <p:nvPicPr>
          <p:cNvPr id="8" name="Picture 7">
            <a:extLst>
              <a:ext uri="{FF2B5EF4-FFF2-40B4-BE49-F238E27FC236}">
                <a16:creationId xmlns:a16="http://schemas.microsoft.com/office/drawing/2014/main" id="{C3C093E0-3890-4667-B47D-687B0A53B283}"/>
              </a:ext>
            </a:extLst>
          </p:cNvPr>
          <p:cNvPicPr>
            <a:picLocks noChangeAspect="1"/>
          </p:cNvPicPr>
          <p:nvPr/>
        </p:nvPicPr>
        <p:blipFill>
          <a:blip r:embed="rId2"/>
          <a:stretch>
            <a:fillRect/>
          </a:stretch>
        </p:blipFill>
        <p:spPr>
          <a:xfrm>
            <a:off x="487423" y="2617316"/>
            <a:ext cx="6543675" cy="2638425"/>
          </a:xfrm>
          <a:prstGeom prst="rect">
            <a:avLst/>
          </a:prstGeom>
        </p:spPr>
      </p:pic>
      <p:cxnSp>
        <p:nvCxnSpPr>
          <p:cNvPr id="7" name="Straight Arrow Connector 6"/>
          <p:cNvCxnSpPr>
            <a:cxnSpLocks/>
          </p:cNvCxnSpPr>
          <p:nvPr/>
        </p:nvCxnSpPr>
        <p:spPr>
          <a:xfrm flipH="1">
            <a:off x="1331640" y="4797152"/>
            <a:ext cx="6696744" cy="1318"/>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Add the driver to the build path</a:t>
            </a:r>
          </a:p>
        </p:txBody>
      </p:sp>
      <p:sp>
        <p:nvSpPr>
          <p:cNvPr id="3" name="Content Placeholder 2"/>
          <p:cNvSpPr>
            <a:spLocks noGrp="1"/>
          </p:cNvSpPr>
          <p:nvPr>
            <p:ph idx="1"/>
          </p:nvPr>
        </p:nvSpPr>
        <p:spPr/>
        <p:txBody>
          <a:bodyPr/>
          <a:lstStyle/>
          <a:p>
            <a:r>
              <a:rPr lang="en-IE" dirty="0"/>
              <a:t>Right click on the jar file and add to build path as shown below:</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pic>
        <p:nvPicPr>
          <p:cNvPr id="6" name="Picture 5">
            <a:extLst>
              <a:ext uri="{FF2B5EF4-FFF2-40B4-BE49-F238E27FC236}">
                <a16:creationId xmlns:a16="http://schemas.microsoft.com/office/drawing/2014/main" id="{5CA69192-ED81-4D38-BC64-72DF75D3D546}"/>
              </a:ext>
            </a:extLst>
          </p:cNvPr>
          <p:cNvPicPr>
            <a:picLocks noChangeAspect="1"/>
          </p:cNvPicPr>
          <p:nvPr/>
        </p:nvPicPr>
        <p:blipFill>
          <a:blip r:embed="rId2"/>
          <a:stretch>
            <a:fillRect/>
          </a:stretch>
        </p:blipFill>
        <p:spPr>
          <a:xfrm>
            <a:off x="827584" y="2239932"/>
            <a:ext cx="5502895" cy="4035456"/>
          </a:xfrm>
          <a:prstGeom prst="rect">
            <a:avLst/>
          </a:prstGeom>
        </p:spPr>
      </p:pic>
      <p:cxnSp>
        <p:nvCxnSpPr>
          <p:cNvPr id="7" name="Straight Arrow Connector 6"/>
          <p:cNvCxnSpPr>
            <a:cxnSpLocks/>
          </p:cNvCxnSpPr>
          <p:nvPr/>
        </p:nvCxnSpPr>
        <p:spPr>
          <a:xfrm flipH="1">
            <a:off x="5508104" y="5733256"/>
            <a:ext cx="2736304" cy="12701"/>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17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JDBC steps</a:t>
            </a:r>
          </a:p>
        </p:txBody>
      </p:sp>
      <p:sp>
        <p:nvSpPr>
          <p:cNvPr id="7171" name="Rectangle 3"/>
          <p:cNvSpPr>
            <a:spLocks noGrp="1" noChangeArrowheads="1"/>
          </p:cNvSpPr>
          <p:nvPr>
            <p:ph type="body" idx="1"/>
          </p:nvPr>
        </p:nvSpPr>
        <p:spPr/>
        <p:txBody>
          <a:bodyPr/>
          <a:lstStyle/>
          <a:p>
            <a:pPr marL="571500" indent="-571500" eaLnBrk="1" hangingPunct="1">
              <a:buFont typeface="Wingdings" pitchFamily="2" charset="2"/>
              <a:buAutoNum type="arabicPeriod"/>
            </a:pPr>
            <a:r>
              <a:rPr lang="en-US" dirty="0"/>
              <a:t>Connect to database</a:t>
            </a:r>
          </a:p>
          <a:p>
            <a:pPr marL="571500" indent="-571500" eaLnBrk="1" hangingPunct="1">
              <a:buFont typeface="Wingdings" pitchFamily="2" charset="2"/>
              <a:buAutoNum type="arabicPeriod"/>
            </a:pPr>
            <a:r>
              <a:rPr lang="en-US" dirty="0"/>
              <a:t>Query database (or insert/update/delete)</a:t>
            </a:r>
          </a:p>
          <a:p>
            <a:pPr marL="571500" indent="-571500" eaLnBrk="1" hangingPunct="1">
              <a:buFont typeface="Wingdings" pitchFamily="2" charset="2"/>
              <a:buAutoNum type="arabicPeriod"/>
            </a:pPr>
            <a:r>
              <a:rPr lang="en-US" dirty="0"/>
              <a:t>Process results</a:t>
            </a:r>
          </a:p>
          <a:p>
            <a:pPr marL="571500" indent="-571500" eaLnBrk="1" hangingPunct="1">
              <a:buFont typeface="Wingdings" pitchFamily="2" charset="2"/>
              <a:buAutoNum type="arabicPeriod"/>
            </a:pPr>
            <a:r>
              <a:rPr lang="en-US" dirty="0"/>
              <a:t>Close connection to database</a:t>
            </a:r>
          </a:p>
        </p:txBody>
      </p:sp>
      <p:sp>
        <p:nvSpPr>
          <p:cNvPr id="2" name="Footer Placeholder 1">
            <a:extLst>
              <a:ext uri="{FF2B5EF4-FFF2-40B4-BE49-F238E27FC236}">
                <a16:creationId xmlns:a16="http://schemas.microsoft.com/office/drawing/2014/main" id="{21ABDFF0-7B46-4C71-A876-442EBC81FEC2}"/>
              </a:ext>
            </a:extLst>
          </p:cNvPr>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1: Connect to Database</a:t>
            </a:r>
          </a:p>
        </p:txBody>
      </p:sp>
      <p:sp>
        <p:nvSpPr>
          <p:cNvPr id="3" name="Content Placeholder 2"/>
          <p:cNvSpPr>
            <a:spLocks noGrp="1"/>
          </p:cNvSpPr>
          <p:nvPr>
            <p:ph idx="1"/>
          </p:nvPr>
        </p:nvSpPr>
        <p:spPr/>
        <p:txBody>
          <a:bodyPr/>
          <a:lstStyle/>
          <a:p>
            <a:r>
              <a:rPr lang="en-IE" dirty="0"/>
              <a:t>It is easiest to create a method that does all the work for us. We can use this for any database we create - we just need to change the database name, username and password.</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pic>
        <p:nvPicPr>
          <p:cNvPr id="6" name="Picture 5" descr="A computer code with blue text&#10;&#10;Description automatically generated">
            <a:extLst>
              <a:ext uri="{FF2B5EF4-FFF2-40B4-BE49-F238E27FC236}">
                <a16:creationId xmlns:a16="http://schemas.microsoft.com/office/drawing/2014/main" id="{748B466A-48FF-5137-4DBE-60404E67A5C7}"/>
              </a:ext>
            </a:extLst>
          </p:cNvPr>
          <p:cNvPicPr>
            <a:picLocks noChangeAspect="1"/>
          </p:cNvPicPr>
          <p:nvPr/>
        </p:nvPicPr>
        <p:blipFill>
          <a:blip r:embed="rId2"/>
          <a:stretch>
            <a:fillRect/>
          </a:stretch>
        </p:blipFill>
        <p:spPr>
          <a:xfrm>
            <a:off x="275801" y="3219449"/>
            <a:ext cx="8833029" cy="20017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1: Connect to Database</a:t>
            </a:r>
          </a:p>
        </p:txBody>
      </p:sp>
      <p:sp>
        <p:nvSpPr>
          <p:cNvPr id="3" name="Content Placeholder 2"/>
          <p:cNvSpPr>
            <a:spLocks noGrp="1"/>
          </p:cNvSpPr>
          <p:nvPr>
            <p:ph idx="1"/>
          </p:nvPr>
        </p:nvSpPr>
        <p:spPr/>
        <p:txBody>
          <a:bodyPr/>
          <a:lstStyle/>
          <a:p>
            <a:r>
              <a:rPr lang="en-IE" dirty="0"/>
              <a:t>The following line of code loads the driver:</a:t>
            </a:r>
          </a:p>
          <a:p>
            <a:pPr marL="0" indent="0">
              <a:buNone/>
            </a:pPr>
            <a:endParaRPr lang="en-IE" dirty="0"/>
          </a:p>
          <a:p>
            <a:endParaRPr lang="en-IE" dirty="0"/>
          </a:p>
          <a:p>
            <a:r>
              <a:rPr lang="en-IE" dirty="0"/>
              <a:t>The URL is in a particular format</a:t>
            </a:r>
          </a:p>
          <a:p>
            <a:pPr marL="342900" lvl="1" indent="-342900">
              <a:buClr>
                <a:schemeClr val="bg2"/>
              </a:buClr>
              <a:buFont typeface="Wingdings" pitchFamily="2" charset="2"/>
              <a:buChar char="p"/>
            </a:pPr>
            <a:r>
              <a:rPr kumimoji="1" lang="en-US" altLang="ko-KR" b="1" dirty="0">
                <a:solidFill>
                  <a:srgbClr val="000000"/>
                </a:solidFill>
                <a:ea typeface="굴림"/>
              </a:rPr>
              <a:t>Format:  “</a:t>
            </a:r>
            <a:r>
              <a:rPr kumimoji="1" lang="en-US" altLang="ko-KR" b="1" err="1">
                <a:solidFill>
                  <a:srgbClr val="000000"/>
                </a:solidFill>
                <a:ea typeface="굴림"/>
              </a:rPr>
              <a:t>jdbc</a:t>
            </a:r>
            <a:r>
              <a:rPr kumimoji="1" lang="en-US" altLang="ko-KR" b="1" dirty="0">
                <a:solidFill>
                  <a:srgbClr val="000000"/>
                </a:solidFill>
                <a:ea typeface="굴림"/>
              </a:rPr>
              <a:t>:&lt;</a:t>
            </a:r>
            <a:r>
              <a:rPr kumimoji="1" lang="en-US" altLang="ko-KR" b="1" i="1" dirty="0">
                <a:solidFill>
                  <a:srgbClr val="000000"/>
                </a:solidFill>
                <a:ea typeface="굴림"/>
              </a:rPr>
              <a:t>subprotocol</a:t>
            </a:r>
            <a:r>
              <a:rPr kumimoji="1" lang="en-US" altLang="ko-KR" b="1" dirty="0">
                <a:solidFill>
                  <a:srgbClr val="000000"/>
                </a:solidFill>
                <a:ea typeface="굴림"/>
              </a:rPr>
              <a:t>&gt;:&lt;</a:t>
            </a:r>
            <a:r>
              <a:rPr kumimoji="1" lang="en-US" altLang="ko-KR" b="1" i="1" dirty="0">
                <a:solidFill>
                  <a:srgbClr val="000000"/>
                </a:solidFill>
                <a:ea typeface="굴림"/>
              </a:rPr>
              <a:t>name</a:t>
            </a:r>
            <a:r>
              <a:rPr kumimoji="1" lang="en-US" altLang="ko-KR" b="1" dirty="0">
                <a:solidFill>
                  <a:srgbClr val="000000"/>
                </a:solidFill>
                <a:ea typeface="굴림"/>
              </a:rPr>
              <a:t>&gt;”</a:t>
            </a:r>
            <a:endParaRPr lang="en-US" altLang="ko-KR" b="1" dirty="0">
              <a:solidFill>
                <a:srgbClr val="000000"/>
              </a:solidFill>
              <a:ea typeface="굴림"/>
            </a:endParaRPr>
          </a:p>
          <a:p>
            <a:pPr marL="342900" lvl="1" indent="-342900">
              <a:buClr>
                <a:schemeClr val="bg2"/>
              </a:buClr>
              <a:buFont typeface="Wingdings" pitchFamily="2" charset="2"/>
              <a:buChar char="p"/>
            </a:pPr>
            <a:endParaRPr kumimoji="1" lang="en-US" altLang="ko-KR" b="1" dirty="0">
              <a:solidFill>
                <a:srgbClr val="000000"/>
              </a:solidFill>
              <a:ea typeface="굴림" charset="-127"/>
            </a:endParaRPr>
          </a:p>
          <a:p>
            <a:endParaRPr lang="en-IE" dirty="0"/>
          </a:p>
          <a:p>
            <a:r>
              <a:rPr lang="en-IE" dirty="0"/>
              <a:t>We’re connecting to the local machine on port 3306 (default for MySQL)</a:t>
            </a:r>
          </a:p>
          <a:p>
            <a:r>
              <a:rPr lang="en-IE" dirty="0"/>
              <a:t>We’re connecting to the database called library</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pic>
        <p:nvPicPr>
          <p:cNvPr id="5" name="Picture 4">
            <a:extLst>
              <a:ext uri="{FF2B5EF4-FFF2-40B4-BE49-F238E27FC236}">
                <a16:creationId xmlns:a16="http://schemas.microsoft.com/office/drawing/2014/main" id="{3C6D96D6-775D-480C-901A-C0C77FA6B94F}"/>
              </a:ext>
            </a:extLst>
          </p:cNvPr>
          <p:cNvPicPr>
            <a:picLocks noChangeAspect="1"/>
          </p:cNvPicPr>
          <p:nvPr/>
        </p:nvPicPr>
        <p:blipFill>
          <a:blip r:embed="rId2"/>
          <a:stretch>
            <a:fillRect/>
          </a:stretch>
        </p:blipFill>
        <p:spPr>
          <a:xfrm>
            <a:off x="1403648" y="1727522"/>
            <a:ext cx="5443934" cy="396578"/>
          </a:xfrm>
          <a:prstGeom prst="rect">
            <a:avLst/>
          </a:prstGeom>
        </p:spPr>
      </p:pic>
      <p:pic>
        <p:nvPicPr>
          <p:cNvPr id="6" name="Picture 5">
            <a:extLst>
              <a:ext uri="{FF2B5EF4-FFF2-40B4-BE49-F238E27FC236}">
                <a16:creationId xmlns:a16="http://schemas.microsoft.com/office/drawing/2014/main" id="{66A872E6-03AE-ED37-4F93-F72F4780C1FB}"/>
              </a:ext>
            </a:extLst>
          </p:cNvPr>
          <p:cNvPicPr>
            <a:picLocks noChangeAspect="1"/>
          </p:cNvPicPr>
          <p:nvPr/>
        </p:nvPicPr>
        <p:blipFill>
          <a:blip r:embed="rId3"/>
          <a:stretch>
            <a:fillRect/>
          </a:stretch>
        </p:blipFill>
        <p:spPr>
          <a:xfrm>
            <a:off x="460902" y="3776412"/>
            <a:ext cx="8610909" cy="32323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1: Connect to Database</a:t>
            </a:r>
          </a:p>
        </p:txBody>
      </p:sp>
      <p:sp>
        <p:nvSpPr>
          <p:cNvPr id="3" name="Content Placeholder 2"/>
          <p:cNvSpPr>
            <a:spLocks noGrp="1"/>
          </p:cNvSpPr>
          <p:nvPr>
            <p:ph idx="1"/>
          </p:nvPr>
        </p:nvSpPr>
        <p:spPr/>
        <p:txBody>
          <a:bodyPr/>
          <a:lstStyle/>
          <a:p>
            <a:endParaRPr lang="en-IE" dirty="0"/>
          </a:p>
          <a:p>
            <a:r>
              <a:rPr lang="en-IE" dirty="0"/>
              <a:t>The driver manager is used to make the JDBC connection, it accepts the parameters of the URL (seen on previous slide) and the name and password of the user making the connection.</a:t>
            </a:r>
          </a:p>
          <a:p>
            <a:endParaRPr lang="en-IE" dirty="0"/>
          </a:p>
          <a:p>
            <a:endParaRPr lang="en-IE" dirty="0"/>
          </a:p>
          <a:p>
            <a:r>
              <a:rPr lang="en-IE" dirty="0"/>
              <a:t>Finally with the connection made above, we create a Statement object which allows us to send commands to the database.</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pic>
        <p:nvPicPr>
          <p:cNvPr id="6" name="Picture 3"/>
          <p:cNvPicPr>
            <a:picLocks noChangeAspect="1" noChangeArrowheads="1"/>
          </p:cNvPicPr>
          <p:nvPr/>
        </p:nvPicPr>
        <p:blipFill>
          <a:blip r:embed="rId2" cstate="print"/>
          <a:srcRect l="25212" t="55511" r="59507" b="42240"/>
          <a:stretch>
            <a:fillRect/>
          </a:stretch>
        </p:blipFill>
        <p:spPr bwMode="auto">
          <a:xfrm>
            <a:off x="782260" y="3933056"/>
            <a:ext cx="4896544" cy="455492"/>
          </a:xfrm>
          <a:prstGeom prst="rect">
            <a:avLst/>
          </a:prstGeom>
          <a:noFill/>
          <a:ln w="9525">
            <a:noFill/>
            <a:miter lim="800000"/>
            <a:headEnd/>
            <a:tailEnd/>
          </a:ln>
        </p:spPr>
      </p:pic>
      <p:pic>
        <p:nvPicPr>
          <p:cNvPr id="7" name="Picture 6">
            <a:extLst>
              <a:ext uri="{FF2B5EF4-FFF2-40B4-BE49-F238E27FC236}">
                <a16:creationId xmlns:a16="http://schemas.microsoft.com/office/drawing/2014/main" id="{F143DF01-CC28-2AFE-5201-771422890748}"/>
              </a:ext>
            </a:extLst>
          </p:cNvPr>
          <p:cNvPicPr>
            <a:picLocks noChangeAspect="1"/>
          </p:cNvPicPr>
          <p:nvPr/>
        </p:nvPicPr>
        <p:blipFill>
          <a:blip r:embed="rId3"/>
          <a:stretch>
            <a:fillRect/>
          </a:stretch>
        </p:blipFill>
        <p:spPr>
          <a:xfrm>
            <a:off x="701534" y="1180398"/>
            <a:ext cx="7093078" cy="41572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2: </a:t>
            </a:r>
            <a:r>
              <a:rPr lang="en-US" dirty="0"/>
              <a:t>Query database</a:t>
            </a:r>
            <a:endParaRPr lang="en-IE" dirty="0"/>
          </a:p>
        </p:txBody>
      </p:sp>
      <p:sp>
        <p:nvSpPr>
          <p:cNvPr id="3" name="Content Placeholder 2"/>
          <p:cNvSpPr>
            <a:spLocks noGrp="1"/>
          </p:cNvSpPr>
          <p:nvPr>
            <p:ph idx="1"/>
          </p:nvPr>
        </p:nvSpPr>
        <p:spPr/>
        <p:txBody>
          <a:bodyPr/>
          <a:lstStyle/>
          <a:p>
            <a:pPr>
              <a:buNone/>
            </a:pPr>
            <a:r>
              <a:rPr lang="en-IE" sz="1050" b="1" dirty="0">
                <a:solidFill>
                  <a:srgbClr val="7F0055"/>
                </a:solidFill>
                <a:latin typeface="Courier New"/>
              </a:rPr>
              <a:t>public</a:t>
            </a:r>
            <a:r>
              <a:rPr lang="en-IE" sz="1050" b="1" dirty="0">
                <a:solidFill>
                  <a:srgbClr val="000000"/>
                </a:solidFill>
                <a:latin typeface="Courier New"/>
              </a:rPr>
              <a:t> </a:t>
            </a:r>
            <a:r>
              <a:rPr lang="en-IE" sz="1050" b="1" dirty="0">
                <a:solidFill>
                  <a:srgbClr val="7F0055"/>
                </a:solidFill>
                <a:latin typeface="Courier New"/>
              </a:rPr>
              <a:t>static</a:t>
            </a:r>
            <a:r>
              <a:rPr lang="en-IE" sz="1050" b="1" dirty="0">
                <a:solidFill>
                  <a:srgbClr val="000000"/>
                </a:solidFill>
                <a:latin typeface="Courier New"/>
              </a:rPr>
              <a:t> </a:t>
            </a:r>
            <a:r>
              <a:rPr lang="en-IE" sz="1050" b="1" dirty="0">
                <a:solidFill>
                  <a:srgbClr val="7F0055"/>
                </a:solidFill>
                <a:latin typeface="Courier New"/>
              </a:rPr>
              <a:t>void</a:t>
            </a:r>
            <a:r>
              <a:rPr lang="en-IE" sz="1050" b="1" dirty="0">
                <a:solidFill>
                  <a:srgbClr val="000000"/>
                </a:solidFill>
                <a:latin typeface="Courier New"/>
              </a:rPr>
              <a:t> main(String[] </a:t>
            </a:r>
            <a:r>
              <a:rPr lang="en-IE" sz="1050" b="1" dirty="0" err="1">
                <a:solidFill>
                  <a:srgbClr val="000000"/>
                </a:solidFill>
                <a:latin typeface="Courier New"/>
              </a:rPr>
              <a:t>args</a:t>
            </a:r>
            <a:r>
              <a:rPr lang="en-IE" sz="1050" b="1" dirty="0">
                <a:solidFill>
                  <a:srgbClr val="000000"/>
                </a:solidFill>
                <a:latin typeface="Courier New"/>
              </a:rPr>
              <a:t>) </a:t>
            </a:r>
          </a:p>
          <a:p>
            <a:pPr>
              <a:buNone/>
            </a:pPr>
            <a:r>
              <a:rPr lang="en-IE" sz="1050" dirty="0">
                <a:solidFill>
                  <a:srgbClr val="000000"/>
                </a:solidFill>
                <a:latin typeface="Courier New"/>
              </a:rPr>
              <a:t>{</a:t>
            </a:r>
          </a:p>
          <a:p>
            <a:pPr>
              <a:buNone/>
            </a:pPr>
            <a:r>
              <a:rPr lang="en-IE" sz="1050" i="1" dirty="0">
                <a:solidFill>
                  <a:srgbClr val="000000"/>
                </a:solidFill>
                <a:latin typeface="Courier New"/>
              </a:rPr>
              <a:t>	</a:t>
            </a:r>
            <a:r>
              <a:rPr lang="en-IE" sz="1050" i="1" dirty="0" err="1">
                <a:solidFill>
                  <a:srgbClr val="000000"/>
                </a:solidFill>
                <a:latin typeface="Courier New"/>
              </a:rPr>
              <a:t>init_db</a:t>
            </a:r>
            <a:r>
              <a:rPr lang="en-IE" sz="1050" i="1" dirty="0">
                <a:solidFill>
                  <a:srgbClr val="000000"/>
                </a:solidFill>
                <a:latin typeface="Courier New"/>
              </a:rPr>
              <a:t>();  </a:t>
            </a:r>
            <a:r>
              <a:rPr lang="en-IE" sz="1050" i="1" dirty="0">
                <a:solidFill>
                  <a:srgbClr val="3F7F5F"/>
                </a:solidFill>
                <a:latin typeface="Courier New"/>
              </a:rPr>
              <a:t>// open the connection to the database</a:t>
            </a:r>
          </a:p>
          <a:p>
            <a:pPr>
              <a:buNone/>
            </a:pPr>
            <a:r>
              <a:rPr lang="en-IE" sz="1050" b="1" dirty="0">
                <a:solidFill>
                  <a:srgbClr val="7F0055"/>
                </a:solidFill>
                <a:latin typeface="Courier New"/>
              </a:rPr>
              <a:t>	try</a:t>
            </a:r>
          </a:p>
          <a:p>
            <a:pPr>
              <a:buNone/>
            </a:pPr>
            <a:r>
              <a:rPr lang="en-IE" sz="1050" dirty="0">
                <a:solidFill>
                  <a:srgbClr val="000000"/>
                </a:solidFill>
                <a:latin typeface="Courier New"/>
              </a:rPr>
              <a:t>	{</a:t>
            </a:r>
          </a:p>
          <a:p>
            <a:pPr>
              <a:buNone/>
            </a:pPr>
            <a:r>
              <a:rPr lang="en-IE" sz="1050" i="1" dirty="0">
                <a:solidFill>
                  <a:srgbClr val="0000C0"/>
                </a:solidFill>
                <a:latin typeface="Courier New"/>
              </a:rPr>
              <a:t>		</a:t>
            </a:r>
            <a:r>
              <a:rPr lang="en-IE" sz="1050" i="1" dirty="0" err="1">
                <a:solidFill>
                  <a:srgbClr val="0000C0"/>
                </a:solidFill>
                <a:latin typeface="Courier New"/>
              </a:rPr>
              <a:t>rs</a:t>
            </a:r>
            <a:r>
              <a:rPr lang="en-IE" sz="1050" i="1" dirty="0">
                <a:solidFill>
                  <a:srgbClr val="000000"/>
                </a:solidFill>
                <a:latin typeface="Courier New"/>
              </a:rPr>
              <a:t> = </a:t>
            </a:r>
            <a:r>
              <a:rPr lang="en-IE" sz="1050" i="1" dirty="0" err="1">
                <a:solidFill>
                  <a:srgbClr val="0000C0"/>
                </a:solidFill>
                <a:latin typeface="Courier New"/>
              </a:rPr>
              <a:t>stmt</a:t>
            </a:r>
            <a:r>
              <a:rPr lang="en-IE" sz="1050" i="1" dirty="0" err="1">
                <a:solidFill>
                  <a:srgbClr val="000000"/>
                </a:solidFill>
                <a:latin typeface="Courier New"/>
              </a:rPr>
              <a:t>.executeQuery</a:t>
            </a:r>
            <a:r>
              <a:rPr lang="en-IE" sz="1050" i="1" dirty="0">
                <a:solidFill>
                  <a:srgbClr val="000000"/>
                </a:solidFill>
                <a:latin typeface="Courier New"/>
              </a:rPr>
              <a:t>(</a:t>
            </a:r>
            <a:r>
              <a:rPr lang="en-IE" sz="1050" i="1" dirty="0">
                <a:solidFill>
                  <a:srgbClr val="2A00FF"/>
                </a:solidFill>
                <a:latin typeface="Courier New"/>
              </a:rPr>
              <a:t>"SELECT count(*) as total FROM employees"</a:t>
            </a:r>
            <a:r>
              <a:rPr lang="en-IE" sz="1050" i="1" dirty="0">
                <a:solidFill>
                  <a:srgbClr val="000000"/>
                </a:solidFill>
                <a:latin typeface="Courier New"/>
              </a:rPr>
              <a:t>);</a:t>
            </a:r>
          </a:p>
          <a:p>
            <a:pPr>
              <a:buNone/>
            </a:pPr>
            <a:r>
              <a:rPr lang="en-IE" sz="1050" dirty="0">
                <a:solidFill>
                  <a:srgbClr val="000000"/>
                </a:solidFill>
                <a:latin typeface="Courier New"/>
              </a:rPr>
              <a:t>	    	</a:t>
            </a:r>
            <a:r>
              <a:rPr lang="en-IE" sz="1050" i="1" dirty="0" err="1">
                <a:solidFill>
                  <a:srgbClr val="0000C0"/>
                </a:solidFill>
                <a:latin typeface="Courier New"/>
              </a:rPr>
              <a:t>rs</a:t>
            </a:r>
            <a:r>
              <a:rPr lang="en-IE" sz="1050" i="1" dirty="0" err="1">
                <a:solidFill>
                  <a:srgbClr val="000000"/>
                </a:solidFill>
                <a:latin typeface="Courier New"/>
              </a:rPr>
              <a:t>.next</a:t>
            </a:r>
            <a:r>
              <a:rPr lang="en-IE" sz="1050" i="1" dirty="0">
                <a:solidFill>
                  <a:srgbClr val="000000"/>
                </a:solidFill>
                <a:latin typeface="Courier New"/>
              </a:rPr>
              <a:t>();</a:t>
            </a:r>
            <a:r>
              <a:rPr lang="en-IE" sz="1050" i="1" dirty="0">
                <a:solidFill>
                  <a:srgbClr val="3F7F5F"/>
                </a:solidFill>
                <a:latin typeface="Courier New"/>
              </a:rPr>
              <a:t>//move to first row, the query above only produces 1 row</a:t>
            </a:r>
          </a:p>
          <a:p>
            <a:pPr>
              <a:buNone/>
            </a:pPr>
            <a:r>
              <a:rPr lang="en-IE" sz="1050" dirty="0">
                <a:solidFill>
                  <a:srgbClr val="000000"/>
                </a:solidFill>
                <a:latin typeface="Courier New"/>
              </a:rPr>
              <a:t>    		</a:t>
            </a:r>
            <a:r>
              <a:rPr lang="en-IE" sz="1050" b="1" dirty="0">
                <a:solidFill>
                  <a:srgbClr val="7F0055"/>
                </a:solidFill>
                <a:latin typeface="Courier New"/>
              </a:rPr>
              <a:t>int</a:t>
            </a:r>
            <a:r>
              <a:rPr lang="en-IE" sz="1050" b="1" dirty="0">
                <a:solidFill>
                  <a:srgbClr val="000000"/>
                </a:solidFill>
                <a:latin typeface="Courier New"/>
              </a:rPr>
              <a:t> </a:t>
            </a:r>
            <a:r>
              <a:rPr lang="en-IE" sz="1050" b="1" dirty="0" err="1">
                <a:solidFill>
                  <a:srgbClr val="000000"/>
                </a:solidFill>
                <a:latin typeface="Courier New"/>
              </a:rPr>
              <a:t>myTotal</a:t>
            </a:r>
            <a:r>
              <a:rPr lang="en-IE" sz="1050" b="1" dirty="0">
                <a:solidFill>
                  <a:srgbClr val="000000"/>
                </a:solidFill>
                <a:latin typeface="Courier New"/>
              </a:rPr>
              <a:t> = </a:t>
            </a:r>
            <a:r>
              <a:rPr lang="en-IE" sz="1050" b="1" i="1" dirty="0" err="1">
                <a:solidFill>
                  <a:srgbClr val="0000C0"/>
                </a:solidFill>
                <a:latin typeface="Courier New"/>
              </a:rPr>
              <a:t>rs</a:t>
            </a:r>
            <a:r>
              <a:rPr lang="en-IE" sz="1050" b="1" i="1" dirty="0" err="1">
                <a:solidFill>
                  <a:srgbClr val="000000"/>
                </a:solidFill>
                <a:latin typeface="Courier New"/>
              </a:rPr>
              <a:t>.getInt</a:t>
            </a:r>
            <a:r>
              <a:rPr lang="en-IE" sz="1050" b="1" i="1" dirty="0">
                <a:solidFill>
                  <a:srgbClr val="000000"/>
                </a:solidFill>
                <a:latin typeface="Courier New"/>
              </a:rPr>
              <a:t>(</a:t>
            </a:r>
            <a:r>
              <a:rPr lang="en-IE" sz="1050" b="1" i="1" dirty="0">
                <a:solidFill>
                  <a:srgbClr val="2A00FF"/>
                </a:solidFill>
                <a:latin typeface="Courier New"/>
              </a:rPr>
              <a:t>"total"</a:t>
            </a:r>
            <a:r>
              <a:rPr lang="en-IE" sz="1050" b="1" i="1" dirty="0">
                <a:solidFill>
                  <a:srgbClr val="000000"/>
                </a:solidFill>
                <a:latin typeface="Courier New"/>
              </a:rPr>
              <a:t>);</a:t>
            </a:r>
          </a:p>
          <a:p>
            <a:pPr>
              <a:buNone/>
            </a:pPr>
            <a:r>
              <a:rPr lang="en-IE" sz="1050" dirty="0">
                <a:solidFill>
                  <a:srgbClr val="000000"/>
                </a:solidFill>
                <a:latin typeface="Courier New"/>
              </a:rPr>
              <a:t>    		</a:t>
            </a:r>
            <a:r>
              <a:rPr lang="en-IE" sz="1050" dirty="0" err="1">
                <a:solidFill>
                  <a:srgbClr val="000000"/>
                </a:solidFill>
                <a:latin typeface="Courier New"/>
              </a:rPr>
              <a:t>System.</a:t>
            </a:r>
            <a:r>
              <a:rPr lang="en-IE" sz="1050" i="1" dirty="0" err="1">
                <a:solidFill>
                  <a:srgbClr val="0000C0"/>
                </a:solidFill>
                <a:latin typeface="Courier New"/>
              </a:rPr>
              <a:t>out</a:t>
            </a:r>
            <a:r>
              <a:rPr lang="en-IE" sz="1050" i="1" dirty="0" err="1">
                <a:solidFill>
                  <a:srgbClr val="000000"/>
                </a:solidFill>
                <a:latin typeface="Courier New"/>
              </a:rPr>
              <a:t>.println</a:t>
            </a:r>
            <a:r>
              <a:rPr lang="en-IE" sz="1050" i="1" dirty="0">
                <a:solidFill>
                  <a:srgbClr val="000000"/>
                </a:solidFill>
                <a:latin typeface="Courier New"/>
              </a:rPr>
              <a:t>(</a:t>
            </a:r>
            <a:r>
              <a:rPr lang="en-IE" sz="1050" i="1" dirty="0">
                <a:solidFill>
                  <a:srgbClr val="2A00FF"/>
                </a:solidFill>
                <a:latin typeface="Courier New"/>
              </a:rPr>
              <a:t>"Total employees: "</a:t>
            </a:r>
            <a:r>
              <a:rPr lang="en-IE" sz="1050" i="1" dirty="0">
                <a:solidFill>
                  <a:srgbClr val="000000"/>
                </a:solidFill>
                <a:latin typeface="Courier New"/>
              </a:rPr>
              <a:t>+</a:t>
            </a:r>
            <a:r>
              <a:rPr lang="en-IE" sz="1050" i="1" dirty="0" err="1">
                <a:solidFill>
                  <a:srgbClr val="000000"/>
                </a:solidFill>
                <a:latin typeface="Courier New"/>
              </a:rPr>
              <a:t>myTotal</a:t>
            </a:r>
            <a:r>
              <a:rPr lang="en-IE" sz="1050" i="1" dirty="0">
                <a:solidFill>
                  <a:srgbClr val="000000"/>
                </a:solidFill>
                <a:latin typeface="Courier New"/>
              </a:rPr>
              <a:t>);</a:t>
            </a:r>
          </a:p>
          <a:p>
            <a:pPr>
              <a:buNone/>
            </a:pPr>
            <a:r>
              <a:rPr lang="en-IE" sz="1050" dirty="0">
                <a:solidFill>
                  <a:srgbClr val="000000"/>
                </a:solidFill>
                <a:latin typeface="Courier New"/>
              </a:rPr>
              <a:t>	}</a:t>
            </a:r>
          </a:p>
          <a:p>
            <a:pPr>
              <a:buNone/>
            </a:pPr>
            <a:r>
              <a:rPr lang="en-IE" sz="1050" b="1" dirty="0">
                <a:solidFill>
                  <a:srgbClr val="7F0055"/>
                </a:solidFill>
                <a:latin typeface="Courier New"/>
              </a:rPr>
              <a:t>	catch</a:t>
            </a:r>
            <a:r>
              <a:rPr lang="en-IE" sz="1050" b="1" dirty="0">
                <a:solidFill>
                  <a:srgbClr val="000000"/>
                </a:solidFill>
                <a:latin typeface="Courier New"/>
              </a:rPr>
              <a:t> (</a:t>
            </a:r>
            <a:r>
              <a:rPr lang="en-IE" sz="1050" b="1" dirty="0" err="1">
                <a:solidFill>
                  <a:srgbClr val="000000"/>
                </a:solidFill>
                <a:latin typeface="Courier New"/>
              </a:rPr>
              <a:t>SQLException</a:t>
            </a:r>
            <a:r>
              <a:rPr lang="en-IE" sz="1050" b="1" dirty="0">
                <a:solidFill>
                  <a:srgbClr val="000000"/>
                </a:solidFill>
                <a:latin typeface="Courier New"/>
              </a:rPr>
              <a:t> </a:t>
            </a:r>
            <a:r>
              <a:rPr lang="en-IE" sz="1050" b="1" dirty="0" err="1">
                <a:solidFill>
                  <a:srgbClr val="000000"/>
                </a:solidFill>
                <a:latin typeface="Courier New"/>
              </a:rPr>
              <a:t>sqle</a:t>
            </a:r>
            <a:r>
              <a:rPr lang="en-IE" sz="1050" b="1" dirty="0">
                <a:solidFill>
                  <a:srgbClr val="000000"/>
                </a:solidFill>
                <a:latin typeface="Courier New"/>
              </a:rPr>
              <a:t>)</a:t>
            </a:r>
          </a:p>
          <a:p>
            <a:pPr>
              <a:buNone/>
            </a:pPr>
            <a:r>
              <a:rPr lang="en-IE" sz="1050" dirty="0">
                <a:solidFill>
                  <a:srgbClr val="000000"/>
                </a:solidFill>
                <a:latin typeface="Courier New"/>
              </a:rPr>
              <a:t>	{</a:t>
            </a:r>
          </a:p>
          <a:p>
            <a:pPr>
              <a:buNone/>
            </a:pPr>
            <a:r>
              <a:rPr lang="en-IE" sz="1050" dirty="0">
                <a:solidFill>
                  <a:srgbClr val="000000"/>
                </a:solidFill>
                <a:latin typeface="Courier New"/>
              </a:rPr>
              <a:t>		</a:t>
            </a:r>
            <a:r>
              <a:rPr lang="en-IE" sz="1050" dirty="0" err="1">
                <a:solidFill>
                  <a:srgbClr val="000000"/>
                </a:solidFill>
                <a:latin typeface="Courier New"/>
              </a:rPr>
              <a:t>System.</a:t>
            </a:r>
            <a:r>
              <a:rPr lang="en-IE" sz="1050" i="1" dirty="0" err="1">
                <a:solidFill>
                  <a:srgbClr val="0000C0"/>
                </a:solidFill>
                <a:latin typeface="Courier New"/>
              </a:rPr>
              <a:t>out</a:t>
            </a:r>
            <a:r>
              <a:rPr lang="en-IE" sz="1050" i="1" dirty="0" err="1">
                <a:solidFill>
                  <a:srgbClr val="000000"/>
                </a:solidFill>
                <a:latin typeface="Courier New"/>
              </a:rPr>
              <a:t>.println</a:t>
            </a:r>
            <a:r>
              <a:rPr lang="en-IE" sz="1050" i="1" dirty="0">
                <a:solidFill>
                  <a:srgbClr val="000000"/>
                </a:solidFill>
                <a:latin typeface="Courier New"/>
              </a:rPr>
              <a:t>(</a:t>
            </a:r>
            <a:r>
              <a:rPr lang="en-IE" sz="1050" i="1" dirty="0">
                <a:solidFill>
                  <a:srgbClr val="2A00FF"/>
                </a:solidFill>
                <a:latin typeface="Courier New"/>
              </a:rPr>
              <a:t>"Error: failed to get number of records"</a:t>
            </a:r>
            <a:r>
              <a:rPr lang="en-IE" sz="1050" i="1" dirty="0">
                <a:solidFill>
                  <a:srgbClr val="000000"/>
                </a:solidFill>
                <a:latin typeface="Courier New"/>
              </a:rPr>
              <a:t>);</a:t>
            </a:r>
          </a:p>
          <a:p>
            <a:pPr>
              <a:buNone/>
            </a:pPr>
            <a:r>
              <a:rPr lang="en-IE" sz="1050" dirty="0">
                <a:solidFill>
                  <a:srgbClr val="000000"/>
                </a:solidFill>
                <a:latin typeface="Courier New"/>
              </a:rPr>
              <a:t>	}</a:t>
            </a:r>
          </a:p>
          <a:p>
            <a:pPr>
              <a:buNone/>
            </a:pPr>
            <a:r>
              <a:rPr lang="en-IE" sz="1050" b="1" dirty="0">
                <a:solidFill>
                  <a:srgbClr val="7F0055"/>
                </a:solidFill>
                <a:latin typeface="Courier New"/>
              </a:rPr>
              <a:t>	try</a:t>
            </a:r>
          </a:p>
          <a:p>
            <a:pPr>
              <a:buNone/>
            </a:pPr>
            <a:r>
              <a:rPr lang="en-IE" sz="1050" dirty="0">
                <a:solidFill>
                  <a:srgbClr val="000000"/>
                </a:solidFill>
                <a:latin typeface="Courier New"/>
              </a:rPr>
              <a:t>	{</a:t>
            </a:r>
          </a:p>
          <a:p>
            <a:pPr>
              <a:buNone/>
            </a:pPr>
            <a:r>
              <a:rPr lang="en-IE" sz="1050" i="1" dirty="0">
                <a:solidFill>
                  <a:srgbClr val="0000C0"/>
                </a:solidFill>
                <a:latin typeface="Courier New"/>
              </a:rPr>
              <a:t>		</a:t>
            </a:r>
            <a:r>
              <a:rPr lang="en-IE" sz="1050" i="1" dirty="0" err="1">
                <a:solidFill>
                  <a:srgbClr val="0000C0"/>
                </a:solidFill>
                <a:latin typeface="Courier New"/>
              </a:rPr>
              <a:t>con</a:t>
            </a:r>
            <a:r>
              <a:rPr lang="en-IE" sz="1050" i="1" dirty="0" err="1">
                <a:solidFill>
                  <a:srgbClr val="000000"/>
                </a:solidFill>
                <a:latin typeface="Courier New"/>
              </a:rPr>
              <a:t>.close</a:t>
            </a:r>
            <a:r>
              <a:rPr lang="en-IE" sz="1050" i="1" dirty="0">
                <a:solidFill>
                  <a:srgbClr val="000000"/>
                </a:solidFill>
                <a:latin typeface="Courier New"/>
              </a:rPr>
              <a:t>();</a:t>
            </a:r>
          </a:p>
          <a:p>
            <a:pPr>
              <a:buNone/>
            </a:pPr>
            <a:r>
              <a:rPr lang="en-IE" sz="1050" dirty="0">
                <a:solidFill>
                  <a:srgbClr val="000000"/>
                </a:solidFill>
                <a:latin typeface="Courier New"/>
              </a:rPr>
              <a:t>	}</a:t>
            </a:r>
          </a:p>
          <a:p>
            <a:pPr>
              <a:buNone/>
            </a:pPr>
            <a:r>
              <a:rPr lang="en-IE" sz="1050" b="1" dirty="0">
                <a:solidFill>
                  <a:srgbClr val="7F0055"/>
                </a:solidFill>
                <a:latin typeface="Courier New"/>
              </a:rPr>
              <a:t>	catch</a:t>
            </a:r>
            <a:r>
              <a:rPr lang="en-IE" sz="1050" b="1" dirty="0">
                <a:solidFill>
                  <a:srgbClr val="000000"/>
                </a:solidFill>
                <a:latin typeface="Courier New"/>
              </a:rPr>
              <a:t> (</a:t>
            </a:r>
            <a:r>
              <a:rPr lang="en-IE" sz="1050" b="1" dirty="0" err="1">
                <a:solidFill>
                  <a:srgbClr val="000000"/>
                </a:solidFill>
                <a:latin typeface="Courier New"/>
              </a:rPr>
              <a:t>SQLException</a:t>
            </a:r>
            <a:r>
              <a:rPr lang="en-IE" sz="1050" b="1" dirty="0">
                <a:solidFill>
                  <a:srgbClr val="000000"/>
                </a:solidFill>
                <a:latin typeface="Courier New"/>
              </a:rPr>
              <a:t> </a:t>
            </a:r>
            <a:r>
              <a:rPr lang="en-IE" sz="1050" b="1" dirty="0" err="1">
                <a:solidFill>
                  <a:srgbClr val="000000"/>
                </a:solidFill>
                <a:latin typeface="Courier New"/>
              </a:rPr>
              <a:t>sqle</a:t>
            </a:r>
            <a:r>
              <a:rPr lang="en-IE" sz="1050" b="1" dirty="0">
                <a:solidFill>
                  <a:srgbClr val="000000"/>
                </a:solidFill>
                <a:latin typeface="Courier New"/>
              </a:rPr>
              <a:t>)</a:t>
            </a:r>
          </a:p>
          <a:p>
            <a:pPr>
              <a:buNone/>
            </a:pPr>
            <a:r>
              <a:rPr lang="en-IE" sz="1050" dirty="0">
                <a:solidFill>
                  <a:srgbClr val="000000"/>
                </a:solidFill>
                <a:latin typeface="Courier New"/>
              </a:rPr>
              <a:t>	{</a:t>
            </a:r>
          </a:p>
          <a:p>
            <a:pPr>
              <a:buNone/>
            </a:pPr>
            <a:r>
              <a:rPr lang="en-IE" sz="1050" dirty="0">
                <a:solidFill>
                  <a:srgbClr val="000000"/>
                </a:solidFill>
                <a:latin typeface="Courier New"/>
              </a:rPr>
              <a:t>		</a:t>
            </a:r>
            <a:r>
              <a:rPr lang="en-IE" sz="1050" dirty="0" err="1">
                <a:solidFill>
                  <a:srgbClr val="000000"/>
                </a:solidFill>
                <a:latin typeface="Courier New"/>
              </a:rPr>
              <a:t>System.</a:t>
            </a:r>
            <a:r>
              <a:rPr lang="en-IE" sz="1050" i="1" dirty="0" err="1">
                <a:solidFill>
                  <a:srgbClr val="0000C0"/>
                </a:solidFill>
                <a:latin typeface="Courier New"/>
              </a:rPr>
              <a:t>out</a:t>
            </a:r>
            <a:r>
              <a:rPr lang="en-IE" sz="1050" i="1" dirty="0" err="1">
                <a:solidFill>
                  <a:srgbClr val="000000"/>
                </a:solidFill>
                <a:latin typeface="Courier New"/>
              </a:rPr>
              <a:t>.println</a:t>
            </a:r>
            <a:r>
              <a:rPr lang="en-IE" sz="1050" i="1" dirty="0">
                <a:solidFill>
                  <a:srgbClr val="000000"/>
                </a:solidFill>
                <a:latin typeface="Courier New"/>
              </a:rPr>
              <a:t>(</a:t>
            </a:r>
            <a:r>
              <a:rPr lang="en-IE" sz="1050" i="1" dirty="0">
                <a:solidFill>
                  <a:srgbClr val="2A00FF"/>
                </a:solidFill>
                <a:latin typeface="Courier New"/>
              </a:rPr>
              <a:t>"Error: failed to close the database"</a:t>
            </a:r>
            <a:r>
              <a:rPr lang="en-IE" sz="1050" i="1" dirty="0">
                <a:solidFill>
                  <a:srgbClr val="000000"/>
                </a:solidFill>
                <a:latin typeface="Courier New"/>
              </a:rPr>
              <a:t>);</a:t>
            </a:r>
          </a:p>
          <a:p>
            <a:pPr>
              <a:buNone/>
            </a:pPr>
            <a:r>
              <a:rPr lang="en-IE" sz="1050" dirty="0">
                <a:solidFill>
                  <a:srgbClr val="000000"/>
                </a:solidFill>
                <a:latin typeface="Courier New"/>
              </a:rPr>
              <a:t>	}</a:t>
            </a:r>
          </a:p>
          <a:p>
            <a:pPr>
              <a:buNone/>
            </a:pPr>
            <a:r>
              <a:rPr lang="en-IE" sz="1050" dirty="0">
                <a:solidFill>
                  <a:srgbClr val="000000"/>
                </a:solidFill>
                <a:latin typeface="Courier New"/>
              </a:rPr>
              <a:t>}</a:t>
            </a:r>
            <a:endParaRPr lang="en-IE" sz="1050" dirty="0"/>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2: </a:t>
            </a:r>
            <a:r>
              <a:rPr lang="en-US" dirty="0"/>
              <a:t>Query database</a:t>
            </a:r>
            <a:endParaRPr lang="en-IE" dirty="0"/>
          </a:p>
        </p:txBody>
      </p:sp>
      <p:sp>
        <p:nvSpPr>
          <p:cNvPr id="3" name="Content Placeholder 2"/>
          <p:cNvSpPr>
            <a:spLocks noGrp="1"/>
          </p:cNvSpPr>
          <p:nvPr>
            <p:ph idx="1"/>
          </p:nvPr>
        </p:nvSpPr>
        <p:spPr/>
        <p:txBody>
          <a:bodyPr/>
          <a:lstStyle/>
          <a:p>
            <a:pPr>
              <a:buNone/>
            </a:pPr>
            <a:r>
              <a:rPr lang="en-IE" sz="1400" i="1" dirty="0" err="1">
                <a:solidFill>
                  <a:srgbClr val="0000C0"/>
                </a:solidFill>
                <a:latin typeface="Courier New"/>
              </a:rPr>
              <a:t>rs</a:t>
            </a:r>
            <a:r>
              <a:rPr lang="en-IE" sz="1400" i="1" dirty="0">
                <a:solidFill>
                  <a:srgbClr val="000000"/>
                </a:solidFill>
                <a:latin typeface="Courier New"/>
              </a:rPr>
              <a:t> = </a:t>
            </a:r>
            <a:r>
              <a:rPr lang="en-IE" sz="1400" i="1" dirty="0" err="1">
                <a:solidFill>
                  <a:srgbClr val="0000C0"/>
                </a:solidFill>
                <a:latin typeface="Courier New"/>
              </a:rPr>
              <a:t>stmt</a:t>
            </a:r>
            <a:r>
              <a:rPr lang="en-IE" sz="1400" i="1" dirty="0" err="1">
                <a:solidFill>
                  <a:srgbClr val="000000"/>
                </a:solidFill>
                <a:latin typeface="Courier New"/>
              </a:rPr>
              <a:t>.executeQuery</a:t>
            </a:r>
            <a:r>
              <a:rPr lang="en-IE" sz="1400" i="1" dirty="0">
                <a:solidFill>
                  <a:srgbClr val="000000"/>
                </a:solidFill>
                <a:latin typeface="Courier New"/>
              </a:rPr>
              <a:t>(</a:t>
            </a:r>
            <a:r>
              <a:rPr lang="en-IE" sz="1400" i="1" dirty="0">
                <a:solidFill>
                  <a:srgbClr val="2A00FF"/>
                </a:solidFill>
                <a:latin typeface="Courier New"/>
              </a:rPr>
              <a:t>"SELECT count(*) as total FROM employees"</a:t>
            </a:r>
            <a:r>
              <a:rPr lang="en-IE" sz="1400" i="1" dirty="0">
                <a:solidFill>
                  <a:srgbClr val="000000"/>
                </a:solidFill>
                <a:latin typeface="Courier New"/>
              </a:rPr>
              <a:t>);</a:t>
            </a:r>
            <a:endParaRPr lang="en-IE" sz="1400" dirty="0"/>
          </a:p>
          <a:p>
            <a:pPr marL="839470" lvl="1" indent="-495300" eaLnBrk="1" hangingPunct="1"/>
            <a:r>
              <a:rPr lang="en-US" sz="2200" dirty="0"/>
              <a:t>stmt object sends SQL commands to database</a:t>
            </a:r>
          </a:p>
          <a:p>
            <a:pPr marL="839470" lvl="1" indent="-495300" eaLnBrk="1" hangingPunct="1"/>
            <a:r>
              <a:rPr lang="en-US" sz="2200" dirty="0"/>
              <a:t>Methods</a:t>
            </a:r>
          </a:p>
          <a:p>
            <a:pPr marL="1131570" lvl="2" indent="-438150" eaLnBrk="1" hangingPunct="1"/>
            <a:r>
              <a:rPr lang="en-US" sz="2100" err="1">
                <a:solidFill>
                  <a:srgbClr val="0070C0"/>
                </a:solidFill>
              </a:rPr>
              <a:t>executeQuery</a:t>
            </a:r>
            <a:r>
              <a:rPr lang="en-US" sz="2100" dirty="0">
                <a:solidFill>
                  <a:srgbClr val="0070C0"/>
                </a:solidFill>
              </a:rPr>
              <a:t>()</a:t>
            </a:r>
            <a:r>
              <a:rPr lang="en-US" sz="2100" dirty="0"/>
              <a:t>  for SELECT statements</a:t>
            </a:r>
          </a:p>
          <a:p>
            <a:pPr marL="1131570" lvl="2" indent="-438150" eaLnBrk="1" hangingPunct="1"/>
            <a:r>
              <a:rPr lang="en-US" sz="2100" err="1">
                <a:solidFill>
                  <a:srgbClr val="0070C0"/>
                </a:solidFill>
              </a:rPr>
              <a:t>executeUpdate</a:t>
            </a:r>
            <a:r>
              <a:rPr lang="en-US" sz="2100" dirty="0">
                <a:solidFill>
                  <a:srgbClr val="0070C0"/>
                </a:solidFill>
              </a:rPr>
              <a:t>()</a:t>
            </a:r>
            <a:r>
              <a:rPr lang="en-US" sz="2100" dirty="0"/>
              <a:t>  for INSERT, UPDATE, DELETE, statements</a:t>
            </a:r>
          </a:p>
          <a:p>
            <a:pPr marL="571500" indent="-571500" eaLnBrk="1" hangingPunct="1">
              <a:buNone/>
            </a:pPr>
            <a:endParaRPr lang="en-IE" dirty="0"/>
          </a:p>
          <a:p>
            <a:pPr marL="571500" indent="-571500" eaLnBrk="1" hangingPunct="1"/>
            <a:r>
              <a:rPr lang="en-US" sz="2600" dirty="0"/>
              <a:t>Send SQL statements</a:t>
            </a:r>
          </a:p>
          <a:p>
            <a:pPr marL="839470" lvl="1" indent="-495300" eaLnBrk="1" hangingPunct="1"/>
            <a:r>
              <a:rPr lang="en-US" sz="2200" err="1">
                <a:solidFill>
                  <a:srgbClr val="0070C0"/>
                </a:solidFill>
              </a:rPr>
              <a:t>stmt.executeQuery</a:t>
            </a:r>
            <a:r>
              <a:rPr lang="en-US" sz="2200" dirty="0">
                <a:solidFill>
                  <a:srgbClr val="0070C0"/>
                </a:solidFill>
              </a:rPr>
              <a:t>(“SELECT …”);</a:t>
            </a:r>
          </a:p>
          <a:p>
            <a:pPr marL="839470" lvl="1" indent="-495300" eaLnBrk="1" hangingPunct="1"/>
            <a:r>
              <a:rPr lang="en-US" sz="2200" err="1">
                <a:solidFill>
                  <a:srgbClr val="0070C0"/>
                </a:solidFill>
              </a:rPr>
              <a:t>stmt.executeUpdate</a:t>
            </a:r>
            <a:r>
              <a:rPr lang="en-US" sz="2200" dirty="0">
                <a:solidFill>
                  <a:srgbClr val="0070C0"/>
                </a:solidFill>
              </a:rPr>
              <a:t>(“INSERT …”);</a:t>
            </a:r>
          </a:p>
          <a:p>
            <a:pPr marL="439420" indent="-495300" eaLnBrk="1" hangingPunct="1"/>
            <a:endParaRPr lang="en-US" sz="2600" dirty="0"/>
          </a:p>
          <a:p>
            <a:pPr marL="439420" indent="-495300" eaLnBrk="1" hangingPunct="1"/>
            <a:r>
              <a:rPr lang="en-US" sz="2600" dirty="0"/>
              <a:t>The SQL statement that we send is simply a String and no more than that.</a:t>
            </a:r>
          </a:p>
          <a:p>
            <a:endParaRPr lang="en-IE" dirty="0"/>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IE"/>
              <a:t>Denis McCarthy Databases</a:t>
            </a:r>
            <a:endParaRPr lang="en-IE" dirty="0"/>
          </a:p>
        </p:txBody>
      </p:sp>
      <p:sp>
        <p:nvSpPr>
          <p:cNvPr id="4099" name="Rectangle 2"/>
          <p:cNvSpPr>
            <a:spLocks noGrp="1" noChangeArrowheads="1"/>
          </p:cNvSpPr>
          <p:nvPr>
            <p:ph type="title"/>
          </p:nvPr>
        </p:nvSpPr>
        <p:spPr>
          <a:xfrm>
            <a:off x="539750" y="476250"/>
            <a:ext cx="8077200" cy="609600"/>
          </a:xfrm>
        </p:spPr>
        <p:txBody>
          <a:bodyPr/>
          <a:lstStyle/>
          <a:p>
            <a:pPr eaLnBrk="1" hangingPunct="1"/>
            <a:r>
              <a:rPr lang="en-US" dirty="0"/>
              <a:t>Java Database Connectivity JDBC</a:t>
            </a:r>
          </a:p>
        </p:txBody>
      </p:sp>
      <p:sp>
        <p:nvSpPr>
          <p:cNvPr id="4100" name="Rectangle 3"/>
          <p:cNvSpPr>
            <a:spLocks noGrp="1" noChangeArrowheads="1"/>
          </p:cNvSpPr>
          <p:nvPr>
            <p:ph type="body" idx="1"/>
          </p:nvPr>
        </p:nvSpPr>
        <p:spPr>
          <a:xfrm>
            <a:off x="927100" y="1163638"/>
            <a:ext cx="7848600" cy="4876800"/>
          </a:xfrm>
        </p:spPr>
        <p:txBody>
          <a:bodyPr/>
          <a:lstStyle/>
          <a:p>
            <a:pPr eaLnBrk="1" hangingPunct="1"/>
            <a:r>
              <a:rPr lang="en-US" dirty="0"/>
              <a:t>What is JDBC?</a:t>
            </a:r>
          </a:p>
          <a:p>
            <a:pPr eaLnBrk="1" hangingPunct="1"/>
            <a:r>
              <a:rPr lang="en-US" dirty="0"/>
              <a:t>JDBC Drivers</a:t>
            </a:r>
          </a:p>
          <a:p>
            <a:pPr eaLnBrk="1" hangingPunct="1"/>
            <a:r>
              <a:rPr lang="en-US" dirty="0"/>
              <a:t>Opening a connection</a:t>
            </a:r>
          </a:p>
          <a:p>
            <a:pPr eaLnBrk="1" hangingPunct="1"/>
            <a:r>
              <a:rPr lang="en-US" dirty="0"/>
              <a:t>A simple connection</a:t>
            </a:r>
          </a:p>
          <a:p>
            <a:pPr eaLnBrk="1" hangingPunct="1"/>
            <a:r>
              <a:rPr lang="en-US" dirty="0"/>
              <a:t>Result sets</a:t>
            </a:r>
          </a:p>
          <a:p>
            <a:pPr eaLnBrk="1" hangingPunct="1"/>
            <a:r>
              <a:rPr lang="en-US" dirty="0" err="1"/>
              <a:t>SQLException</a:t>
            </a:r>
            <a:r>
              <a:rPr lang="en-US" dirty="0"/>
              <a:t> Handling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3: Process Results</a:t>
            </a:r>
          </a:p>
        </p:txBody>
      </p:sp>
      <p:sp>
        <p:nvSpPr>
          <p:cNvPr id="3" name="Content Placeholder 2"/>
          <p:cNvSpPr>
            <a:spLocks noGrp="1"/>
          </p:cNvSpPr>
          <p:nvPr>
            <p:ph idx="1"/>
          </p:nvPr>
        </p:nvSpPr>
        <p:spPr>
          <a:xfrm>
            <a:off x="323528" y="1052513"/>
            <a:ext cx="8640960" cy="5078412"/>
          </a:xfrm>
        </p:spPr>
        <p:txBody>
          <a:bodyPr/>
          <a:lstStyle/>
          <a:p>
            <a:pPr eaLnBrk="1" hangingPunct="1">
              <a:lnSpc>
                <a:spcPct val="80000"/>
              </a:lnSpc>
            </a:pPr>
            <a:r>
              <a:rPr lang="en-US" sz="2000" dirty="0"/>
              <a:t>The result of a SELECT statement is returned as a </a:t>
            </a:r>
            <a:r>
              <a:rPr lang="en-US" sz="2000" dirty="0" err="1">
                <a:solidFill>
                  <a:srgbClr val="FF3300"/>
                </a:solidFill>
              </a:rPr>
              <a:t>ResultSet</a:t>
            </a:r>
            <a:r>
              <a:rPr lang="en-US" sz="2000" dirty="0"/>
              <a:t> object (rows/columns) </a:t>
            </a:r>
          </a:p>
          <a:p>
            <a:pPr lvl="1" eaLnBrk="1" hangingPunct="1">
              <a:lnSpc>
                <a:spcPct val="80000"/>
              </a:lnSpc>
            </a:pPr>
            <a:endParaRPr lang="en-US" sz="1800" dirty="0">
              <a:latin typeface="Courier New" pitchFamily="49" charset="0"/>
            </a:endParaRPr>
          </a:p>
          <a:p>
            <a:pPr lvl="1" eaLnBrk="1" hangingPunct="1">
              <a:lnSpc>
                <a:spcPct val="80000"/>
              </a:lnSpc>
            </a:pPr>
            <a:r>
              <a:rPr lang="en-US" sz="1800" err="1">
                <a:solidFill>
                  <a:srgbClr val="000000"/>
                </a:solidFill>
                <a:latin typeface="Courier New"/>
              </a:rPr>
              <a:t>ResultSet</a:t>
            </a:r>
            <a:r>
              <a:rPr lang="en-US" sz="1800" dirty="0">
                <a:solidFill>
                  <a:srgbClr val="000000"/>
                </a:solidFill>
                <a:latin typeface="Courier New"/>
              </a:rPr>
              <a:t> </a:t>
            </a:r>
            <a:r>
              <a:rPr lang="en-US" sz="1800" err="1">
                <a:solidFill>
                  <a:srgbClr val="000000"/>
                </a:solidFill>
                <a:latin typeface="Courier New"/>
              </a:rPr>
              <a:t>rs</a:t>
            </a:r>
            <a:r>
              <a:rPr lang="en-US" sz="1800" dirty="0">
                <a:solidFill>
                  <a:srgbClr val="000000"/>
                </a:solidFill>
                <a:latin typeface="Courier New"/>
              </a:rPr>
              <a:t> = </a:t>
            </a:r>
            <a:br>
              <a:rPr lang="en-US" sz="1800" dirty="0">
                <a:latin typeface="Courier New" pitchFamily="49" charset="0"/>
              </a:rPr>
            </a:br>
            <a:r>
              <a:rPr lang="en-US" sz="1800" dirty="0">
                <a:solidFill>
                  <a:srgbClr val="000000"/>
                </a:solidFill>
                <a:latin typeface="Courier New"/>
              </a:rPr>
              <a:t>  </a:t>
            </a:r>
            <a:r>
              <a:rPr lang="en-US" sz="1800" err="1">
                <a:solidFill>
                  <a:srgbClr val="000000"/>
                </a:solidFill>
                <a:latin typeface="Courier New"/>
              </a:rPr>
              <a:t>stmt.executeQuery</a:t>
            </a:r>
            <a:r>
              <a:rPr lang="en-US" sz="1800" dirty="0">
                <a:solidFill>
                  <a:srgbClr val="000000"/>
                </a:solidFill>
                <a:latin typeface="Courier New"/>
              </a:rPr>
              <a:t>("SELECT * FROM employees");</a:t>
            </a:r>
          </a:p>
          <a:p>
            <a:pPr lvl="3" eaLnBrk="1" hangingPunct="1">
              <a:lnSpc>
                <a:spcPct val="80000"/>
              </a:lnSpc>
            </a:pPr>
            <a:endParaRPr lang="en-US" sz="1600" dirty="0"/>
          </a:p>
          <a:p>
            <a:pPr eaLnBrk="1" hangingPunct="1">
              <a:lnSpc>
                <a:spcPct val="80000"/>
              </a:lnSpc>
            </a:pPr>
            <a:endParaRPr lang="en-US" sz="2000" dirty="0"/>
          </a:p>
          <a:p>
            <a:pPr eaLnBrk="1" hangingPunct="1">
              <a:lnSpc>
                <a:spcPct val="80000"/>
              </a:lnSpc>
            </a:pPr>
            <a:r>
              <a:rPr lang="en-US" sz="2000" dirty="0"/>
              <a:t>Step through each row in the result</a:t>
            </a:r>
          </a:p>
          <a:p>
            <a:pPr lvl="1" eaLnBrk="1" hangingPunct="1">
              <a:lnSpc>
                <a:spcPct val="80000"/>
              </a:lnSpc>
            </a:pPr>
            <a:r>
              <a:rPr lang="en-US" sz="1800" dirty="0" err="1">
                <a:latin typeface="Courier New" pitchFamily="49" charset="0"/>
              </a:rPr>
              <a:t>rs.next</a:t>
            </a:r>
            <a:r>
              <a:rPr lang="en-US" sz="1800" dirty="0">
                <a:latin typeface="Courier New" pitchFamily="49" charset="0"/>
              </a:rPr>
              <a:t>()</a:t>
            </a:r>
          </a:p>
          <a:p>
            <a:pPr lvl="4" eaLnBrk="1" hangingPunct="1">
              <a:lnSpc>
                <a:spcPct val="80000"/>
              </a:lnSpc>
            </a:pPr>
            <a:endParaRPr lang="en-US" sz="1400" dirty="0">
              <a:latin typeface="Courier New" pitchFamily="49" charset="0"/>
            </a:endParaRPr>
          </a:p>
          <a:p>
            <a:pPr eaLnBrk="1" hangingPunct="1">
              <a:lnSpc>
                <a:spcPct val="80000"/>
              </a:lnSpc>
            </a:pPr>
            <a:endParaRPr lang="en-US" sz="2000" dirty="0"/>
          </a:p>
          <a:p>
            <a:pPr eaLnBrk="1" hangingPunct="1">
              <a:lnSpc>
                <a:spcPct val="80000"/>
              </a:lnSpc>
            </a:pPr>
            <a:r>
              <a:rPr lang="en-US" sz="2000" dirty="0"/>
              <a:t>Get column values in a row</a:t>
            </a:r>
          </a:p>
          <a:p>
            <a:pPr lvl="1" eaLnBrk="1" hangingPunct="1">
              <a:lnSpc>
                <a:spcPct val="80000"/>
              </a:lnSpc>
            </a:pPr>
            <a:r>
              <a:rPr lang="en-US" altLang="ko-KR" sz="1800" dirty="0">
                <a:latin typeface="Courier New"/>
                <a:ea typeface="굴림"/>
              </a:rPr>
              <a:t>String </a:t>
            </a:r>
            <a:r>
              <a:rPr lang="en-US" altLang="ko-KR" sz="1800" dirty="0" err="1">
                <a:latin typeface="Courier New"/>
                <a:ea typeface="굴림"/>
              </a:rPr>
              <a:t>userid</a:t>
            </a:r>
            <a:r>
              <a:rPr lang="en-US" altLang="ko-KR" sz="1800" dirty="0">
                <a:latin typeface="Courier New"/>
                <a:ea typeface="굴림"/>
              </a:rPr>
              <a:t> = </a:t>
            </a:r>
            <a:r>
              <a:rPr lang="en-US" altLang="ko-KR" sz="1800" dirty="0" err="1">
                <a:latin typeface="Courier New"/>
                <a:ea typeface="굴림"/>
              </a:rPr>
              <a:t>rs.getString</a:t>
            </a:r>
            <a:r>
              <a:rPr lang="en-US" altLang="ko-KR" sz="1800" dirty="0">
                <a:latin typeface="Courier New"/>
                <a:ea typeface="굴림"/>
              </a:rPr>
              <a:t>(“</a:t>
            </a:r>
            <a:r>
              <a:rPr lang="en-US" altLang="ko-KR" sz="1800" dirty="0" err="1">
                <a:latin typeface="Courier New"/>
                <a:ea typeface="굴림"/>
              </a:rPr>
              <a:t>emp_id</a:t>
            </a:r>
            <a:r>
              <a:rPr lang="en-US" altLang="ko-KR" sz="1800" dirty="0">
                <a:latin typeface="Courier New"/>
                <a:ea typeface="굴림"/>
              </a:rPr>
              <a:t>”);</a:t>
            </a:r>
          </a:p>
          <a:p>
            <a:pPr lvl="1" eaLnBrk="1" hangingPunct="1">
              <a:lnSpc>
                <a:spcPct val="80000"/>
              </a:lnSpc>
            </a:pPr>
            <a:r>
              <a:rPr lang="en-US" sz="1800" dirty="0">
                <a:latin typeface="Courier New"/>
              </a:rPr>
              <a:t>double type = </a:t>
            </a:r>
            <a:r>
              <a:rPr lang="en-US" sz="1800" dirty="0" err="1">
                <a:latin typeface="Courier New"/>
              </a:rPr>
              <a:t>rs.getDouble</a:t>
            </a:r>
            <a:r>
              <a:rPr lang="en-US" sz="1800" dirty="0">
                <a:latin typeface="Courier New"/>
              </a:rPr>
              <a:t>(“rate”);</a:t>
            </a:r>
          </a:p>
          <a:p>
            <a:endParaRPr lang="en-IE" dirty="0"/>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Print the employee Table</a:t>
            </a:r>
          </a:p>
        </p:txBody>
      </p:sp>
      <p:sp>
        <p:nvSpPr>
          <p:cNvPr id="3" name="Content Placeholder 2"/>
          <p:cNvSpPr>
            <a:spLocks noGrp="1"/>
          </p:cNvSpPr>
          <p:nvPr>
            <p:ph idx="1"/>
          </p:nvPr>
        </p:nvSpPr>
        <p:spPr/>
        <p:txBody>
          <a:bodyPr/>
          <a:lstStyle/>
          <a:p>
            <a:pPr marL="0" indent="0" algn="l">
              <a:buNone/>
            </a:pPr>
            <a:r>
              <a:rPr lang="en-IE" sz="1800" b="1" dirty="0">
                <a:solidFill>
                  <a:srgbClr val="7F0055"/>
                </a:solidFill>
                <a:latin typeface="Consolas" panose="020B0609020204030204" pitchFamily="49" charset="0"/>
              </a:rPr>
              <a:t>while</a:t>
            </a:r>
            <a:r>
              <a:rPr lang="en-IE" sz="1800" b="1" dirty="0">
                <a:solidFill>
                  <a:srgbClr val="000000"/>
                </a:solidFill>
                <a:latin typeface="Consolas" panose="020B0609020204030204" pitchFamily="49" charset="0"/>
              </a:rPr>
              <a:t> (</a:t>
            </a:r>
            <a:r>
              <a:rPr lang="en-IE" sz="1800" b="1" dirty="0" err="1">
                <a:solidFill>
                  <a:srgbClr val="6A3E3E"/>
                </a:solidFill>
                <a:latin typeface="Consolas" panose="020B0609020204030204" pitchFamily="49" charset="0"/>
              </a:rPr>
              <a:t>rs</a:t>
            </a:r>
            <a:r>
              <a:rPr lang="en-IE" sz="1800" b="1" dirty="0" err="1">
                <a:solidFill>
                  <a:srgbClr val="000000"/>
                </a:solidFill>
                <a:latin typeface="Consolas" panose="020B0609020204030204" pitchFamily="49" charset="0"/>
              </a:rPr>
              <a:t>.next</a:t>
            </a:r>
            <a:r>
              <a:rPr lang="en-IE" sz="1800" b="1" dirty="0">
                <a:solidFill>
                  <a:srgbClr val="000000"/>
                </a:solidFill>
                <a:latin typeface="Consolas" panose="020B0609020204030204" pitchFamily="49" charset="0"/>
              </a:rPr>
              <a:t>()) {</a:t>
            </a:r>
          </a:p>
          <a:p>
            <a:pPr marL="0" indent="0" algn="l">
              <a:buNone/>
            </a:pPr>
            <a:r>
              <a:rPr lang="en-IE" sz="1800" b="1" dirty="0">
                <a:solidFill>
                  <a:srgbClr val="7F0055"/>
                </a:solidFill>
                <a:latin typeface="Consolas" panose="020B0609020204030204" pitchFamily="49" charset="0"/>
              </a:rPr>
              <a:t>	int</a:t>
            </a:r>
            <a:r>
              <a:rPr lang="en-IE" sz="1800" b="1" dirty="0">
                <a:solidFill>
                  <a:srgbClr val="000000"/>
                </a:solidFill>
                <a:latin typeface="Consolas" panose="020B0609020204030204" pitchFamily="49" charset="0"/>
              </a:rPr>
              <a:t> </a:t>
            </a:r>
            <a:r>
              <a:rPr lang="en-IE" sz="1800" b="1" dirty="0" err="1">
                <a:solidFill>
                  <a:srgbClr val="6A3E3E"/>
                </a:solidFill>
                <a:latin typeface="Consolas" panose="020B0609020204030204" pitchFamily="49" charset="0"/>
              </a:rPr>
              <a:t>empid</a:t>
            </a:r>
            <a:r>
              <a:rPr lang="en-IE" sz="1800" b="1" dirty="0">
                <a:solidFill>
                  <a:srgbClr val="000000"/>
                </a:solidFill>
                <a:latin typeface="Consolas" panose="020B0609020204030204" pitchFamily="49" charset="0"/>
              </a:rPr>
              <a:t> = </a:t>
            </a:r>
            <a:r>
              <a:rPr lang="en-IE" sz="1800" b="1" dirty="0" err="1">
                <a:solidFill>
                  <a:srgbClr val="6A3E3E"/>
                </a:solidFill>
                <a:latin typeface="Consolas" panose="020B0609020204030204" pitchFamily="49" charset="0"/>
              </a:rPr>
              <a:t>rs</a:t>
            </a:r>
            <a:r>
              <a:rPr lang="en-IE" sz="1800" b="1" dirty="0" err="1">
                <a:solidFill>
                  <a:srgbClr val="000000"/>
                </a:solidFill>
                <a:latin typeface="Consolas" panose="020B0609020204030204" pitchFamily="49" charset="0"/>
              </a:rPr>
              <a:t>.getInt</a:t>
            </a:r>
            <a:r>
              <a:rPr lang="en-IE" sz="1800" b="1" dirty="0">
                <a:solidFill>
                  <a:srgbClr val="000000"/>
                </a:solidFill>
                <a:latin typeface="Consolas" panose="020B0609020204030204" pitchFamily="49" charset="0"/>
              </a:rPr>
              <a:t>(1);</a:t>
            </a:r>
          </a:p>
          <a:p>
            <a:pPr marL="0" indent="0" algn="l">
              <a:buNone/>
            </a:pPr>
            <a:r>
              <a:rPr lang="en-IE" sz="1800" dirty="0">
                <a:solidFill>
                  <a:srgbClr val="000000"/>
                </a:solidFill>
                <a:latin typeface="Consolas" panose="020B0609020204030204" pitchFamily="49" charset="0"/>
              </a:rPr>
              <a:t>	String </a:t>
            </a:r>
            <a:r>
              <a:rPr lang="en-IE" sz="1800" dirty="0" err="1">
                <a:solidFill>
                  <a:srgbClr val="6A3E3E"/>
                </a:solidFill>
                <a:latin typeface="Consolas" panose="020B0609020204030204" pitchFamily="49" charset="0"/>
              </a:rPr>
              <a:t>firstname</a:t>
            </a:r>
            <a:r>
              <a:rPr lang="en-IE" sz="1800" dirty="0">
                <a:solidFill>
                  <a:srgbClr val="000000"/>
                </a:solidFill>
                <a:latin typeface="Consolas" panose="020B0609020204030204" pitchFamily="49" charset="0"/>
              </a:rPr>
              <a:t> = </a:t>
            </a:r>
            <a:r>
              <a:rPr lang="en-IE" sz="1800" dirty="0" err="1">
                <a:solidFill>
                  <a:srgbClr val="6A3E3E"/>
                </a:solidFill>
                <a:latin typeface="Consolas" panose="020B0609020204030204" pitchFamily="49" charset="0"/>
              </a:rPr>
              <a:t>rs</a:t>
            </a:r>
            <a:r>
              <a:rPr lang="en-IE" sz="1800" dirty="0" err="1">
                <a:solidFill>
                  <a:srgbClr val="000000"/>
                </a:solidFill>
                <a:latin typeface="Consolas" panose="020B0609020204030204" pitchFamily="49" charset="0"/>
              </a:rPr>
              <a:t>.getString</a:t>
            </a:r>
            <a:r>
              <a:rPr lang="en-IE" sz="1800" dirty="0">
                <a:solidFill>
                  <a:srgbClr val="000000"/>
                </a:solidFill>
                <a:latin typeface="Consolas" panose="020B0609020204030204" pitchFamily="49" charset="0"/>
              </a:rPr>
              <a:t>(</a:t>
            </a:r>
            <a:r>
              <a:rPr lang="en-IE" sz="1800" dirty="0">
                <a:solidFill>
                  <a:srgbClr val="2A00FF"/>
                </a:solidFill>
                <a:latin typeface="Consolas" panose="020B0609020204030204" pitchFamily="49" charset="0"/>
              </a:rPr>
              <a:t>"</a:t>
            </a:r>
            <a:r>
              <a:rPr lang="en-IE" sz="1800" dirty="0" err="1">
                <a:solidFill>
                  <a:srgbClr val="2A00FF"/>
                </a:solidFill>
                <a:latin typeface="Consolas" panose="020B0609020204030204" pitchFamily="49" charset="0"/>
              </a:rPr>
              <a:t>firstName</a:t>
            </a:r>
            <a:r>
              <a:rPr lang="en-IE" sz="1800" dirty="0">
                <a:solidFill>
                  <a:srgbClr val="2A00FF"/>
                </a:solidFill>
                <a:latin typeface="Consolas" panose="020B0609020204030204" pitchFamily="49" charset="0"/>
              </a:rPr>
              <a:t>"</a:t>
            </a:r>
            <a:r>
              <a:rPr lang="en-IE" sz="1800" dirty="0">
                <a:solidFill>
                  <a:srgbClr val="000000"/>
                </a:solidFill>
                <a:latin typeface="Consolas" panose="020B0609020204030204" pitchFamily="49" charset="0"/>
              </a:rPr>
              <a:t>);</a:t>
            </a:r>
          </a:p>
          <a:p>
            <a:pPr marL="0" indent="0" algn="l">
              <a:buNone/>
            </a:pPr>
            <a:r>
              <a:rPr lang="nb-NO" sz="1800" dirty="0">
                <a:solidFill>
                  <a:srgbClr val="000000"/>
                </a:solidFill>
                <a:latin typeface="Consolas" panose="020B0609020204030204" pitchFamily="49" charset="0"/>
              </a:rPr>
              <a:t>	String </a:t>
            </a:r>
            <a:r>
              <a:rPr lang="nb-NO" sz="1800" dirty="0">
                <a:solidFill>
                  <a:srgbClr val="6A3E3E"/>
                </a:solidFill>
                <a:latin typeface="Consolas" panose="020B0609020204030204" pitchFamily="49" charset="0"/>
              </a:rPr>
              <a:t>lastname</a:t>
            </a:r>
            <a:r>
              <a:rPr lang="nb-NO" sz="1800" dirty="0">
                <a:solidFill>
                  <a:srgbClr val="000000"/>
                </a:solidFill>
                <a:latin typeface="Consolas" panose="020B0609020204030204" pitchFamily="49" charset="0"/>
              </a:rPr>
              <a:t> = </a:t>
            </a:r>
            <a:r>
              <a:rPr lang="nb-NO" sz="1800" dirty="0">
                <a:solidFill>
                  <a:srgbClr val="6A3E3E"/>
                </a:solidFill>
                <a:latin typeface="Consolas" panose="020B0609020204030204" pitchFamily="49" charset="0"/>
              </a:rPr>
              <a:t>rs</a:t>
            </a:r>
            <a:r>
              <a:rPr lang="nb-NO" sz="1800" dirty="0">
                <a:solidFill>
                  <a:srgbClr val="000000"/>
                </a:solidFill>
                <a:latin typeface="Consolas" panose="020B0609020204030204" pitchFamily="49" charset="0"/>
              </a:rPr>
              <a:t>.getString(</a:t>
            </a:r>
            <a:r>
              <a:rPr lang="nb-NO" sz="1800" dirty="0">
                <a:solidFill>
                  <a:srgbClr val="2A00FF"/>
                </a:solidFill>
                <a:latin typeface="Consolas" panose="020B0609020204030204" pitchFamily="49" charset="0"/>
              </a:rPr>
              <a:t>"lastName"</a:t>
            </a:r>
            <a:r>
              <a:rPr lang="nb-NO" sz="1800" dirty="0">
                <a:solidFill>
                  <a:srgbClr val="000000"/>
                </a:solidFill>
                <a:latin typeface="Consolas" panose="020B0609020204030204" pitchFamily="49" charset="0"/>
              </a:rPr>
              <a:t>);</a:t>
            </a:r>
          </a:p>
          <a:p>
            <a:pPr marL="0" indent="0" algn="l">
              <a:buNone/>
            </a:pPr>
            <a:r>
              <a:rPr lang="en-IE" sz="1800" dirty="0">
                <a:solidFill>
                  <a:srgbClr val="000000"/>
                </a:solidFill>
                <a:latin typeface="Consolas" panose="020B0609020204030204" pitchFamily="49" charset="0"/>
              </a:rPr>
              <a:t>	String </a:t>
            </a:r>
            <a:r>
              <a:rPr lang="en-IE" sz="1800" dirty="0">
                <a:solidFill>
                  <a:srgbClr val="6A3E3E"/>
                </a:solidFill>
                <a:latin typeface="Consolas" panose="020B0609020204030204" pitchFamily="49" charset="0"/>
              </a:rPr>
              <a:t>address1</a:t>
            </a:r>
            <a:r>
              <a:rPr lang="en-IE" sz="1800" dirty="0">
                <a:solidFill>
                  <a:srgbClr val="000000"/>
                </a:solidFill>
                <a:latin typeface="Consolas" panose="020B0609020204030204" pitchFamily="49" charset="0"/>
              </a:rPr>
              <a:t>= </a:t>
            </a:r>
            <a:r>
              <a:rPr lang="en-IE" sz="1800" dirty="0" err="1">
                <a:solidFill>
                  <a:srgbClr val="6A3E3E"/>
                </a:solidFill>
                <a:latin typeface="Consolas" panose="020B0609020204030204" pitchFamily="49" charset="0"/>
              </a:rPr>
              <a:t>rs</a:t>
            </a:r>
            <a:r>
              <a:rPr lang="en-IE" sz="1800" dirty="0" err="1">
                <a:solidFill>
                  <a:srgbClr val="000000"/>
                </a:solidFill>
                <a:latin typeface="Consolas" panose="020B0609020204030204" pitchFamily="49" charset="0"/>
              </a:rPr>
              <a:t>.getString</a:t>
            </a:r>
            <a:r>
              <a:rPr lang="en-IE" sz="1800" dirty="0">
                <a:solidFill>
                  <a:srgbClr val="000000"/>
                </a:solidFill>
                <a:latin typeface="Consolas" panose="020B0609020204030204" pitchFamily="49" charset="0"/>
              </a:rPr>
              <a:t>(4);</a:t>
            </a:r>
          </a:p>
          <a:p>
            <a:pPr marL="0" indent="0" algn="l">
              <a:buNone/>
            </a:pPr>
            <a:r>
              <a:rPr lang="en-GB" sz="1800" b="1" dirty="0">
                <a:solidFill>
                  <a:srgbClr val="7F0055"/>
                </a:solidFill>
                <a:latin typeface="Consolas" panose="020B0609020204030204" pitchFamily="49" charset="0"/>
              </a:rPr>
              <a:t>	double</a:t>
            </a:r>
            <a:r>
              <a:rPr lang="en-GB" sz="1800" b="1" dirty="0">
                <a:solidFill>
                  <a:srgbClr val="000000"/>
                </a:solidFill>
                <a:latin typeface="Consolas" panose="020B0609020204030204" pitchFamily="49" charset="0"/>
              </a:rPr>
              <a:t> </a:t>
            </a:r>
            <a:r>
              <a:rPr lang="en-GB" sz="1800" b="1" dirty="0">
                <a:solidFill>
                  <a:srgbClr val="6A3E3E"/>
                </a:solidFill>
                <a:latin typeface="Consolas" panose="020B0609020204030204" pitchFamily="49" charset="0"/>
              </a:rPr>
              <a:t>rate</a:t>
            </a:r>
            <a:r>
              <a:rPr lang="en-GB" sz="1800" b="1" dirty="0">
                <a:solidFill>
                  <a:srgbClr val="000000"/>
                </a:solidFill>
                <a:latin typeface="Consolas" panose="020B0609020204030204" pitchFamily="49" charset="0"/>
              </a:rPr>
              <a:t>= </a:t>
            </a:r>
            <a:r>
              <a:rPr lang="en-GB" sz="1800" b="1" dirty="0" err="1">
                <a:solidFill>
                  <a:srgbClr val="6A3E3E"/>
                </a:solidFill>
                <a:latin typeface="Consolas" panose="020B0609020204030204" pitchFamily="49" charset="0"/>
              </a:rPr>
              <a:t>rs</a:t>
            </a:r>
            <a:r>
              <a:rPr lang="en-GB" sz="1800" b="1" dirty="0" err="1">
                <a:solidFill>
                  <a:srgbClr val="000000"/>
                </a:solidFill>
                <a:latin typeface="Consolas" panose="020B0609020204030204" pitchFamily="49" charset="0"/>
              </a:rPr>
              <a:t>.getDouble</a:t>
            </a:r>
            <a:r>
              <a:rPr lang="en-GB" sz="1800" b="1" dirty="0">
                <a:solidFill>
                  <a:srgbClr val="000000"/>
                </a:solidFill>
                <a:latin typeface="Consolas" panose="020B0609020204030204" pitchFamily="49" charset="0"/>
              </a:rPr>
              <a:t>(</a:t>
            </a:r>
            <a:r>
              <a:rPr lang="en-GB" sz="1800" b="1" dirty="0">
                <a:solidFill>
                  <a:srgbClr val="2A00FF"/>
                </a:solidFill>
                <a:latin typeface="Consolas" panose="020B0609020204030204" pitchFamily="49" charset="0"/>
              </a:rPr>
              <a:t>"rate"</a:t>
            </a:r>
            <a:r>
              <a:rPr lang="en-GB" sz="1800" b="1" dirty="0">
                <a:solidFill>
                  <a:srgbClr val="000000"/>
                </a:solidFill>
                <a:latin typeface="Consolas" panose="020B0609020204030204" pitchFamily="49" charset="0"/>
              </a:rPr>
              <a:t>);</a:t>
            </a:r>
          </a:p>
          <a:p>
            <a:pPr marL="0" indent="0" algn="l">
              <a:buNone/>
            </a:pP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System.</a:t>
            </a:r>
            <a:r>
              <a:rPr lang="en-GB" sz="1800" b="1" i="1" dirty="0" err="1">
                <a:solidFill>
                  <a:srgbClr val="0000C0"/>
                </a:solidFill>
                <a:latin typeface="Consolas" panose="020B0609020204030204" pitchFamily="49" charset="0"/>
              </a:rPr>
              <a:t>out</a:t>
            </a:r>
            <a:r>
              <a:rPr lang="en-GB" sz="1800" b="1" i="1" dirty="0" err="1">
                <a:solidFill>
                  <a:srgbClr val="000000"/>
                </a:solidFill>
                <a:latin typeface="Consolas" panose="020B0609020204030204" pitchFamily="49" charset="0"/>
              </a:rPr>
              <a:t>.println</a:t>
            </a:r>
            <a:r>
              <a:rPr lang="en-GB" sz="1800" b="1" i="1" dirty="0">
                <a:solidFill>
                  <a:srgbClr val="000000"/>
                </a:solidFill>
                <a:latin typeface="Consolas" panose="020B0609020204030204" pitchFamily="49" charset="0"/>
              </a:rPr>
              <a:t>(</a:t>
            </a:r>
            <a:r>
              <a:rPr lang="en-GB" sz="1800" b="1" i="1" dirty="0" err="1">
                <a:solidFill>
                  <a:srgbClr val="6A3E3E"/>
                </a:solidFill>
                <a:latin typeface="Consolas" panose="020B0609020204030204" pitchFamily="49" charset="0"/>
              </a:rPr>
              <a:t>empid</a:t>
            </a:r>
            <a:r>
              <a:rPr lang="en-GB" sz="1800" b="1" i="1" dirty="0">
                <a:solidFill>
                  <a:srgbClr val="000000"/>
                </a:solidFill>
                <a:latin typeface="Consolas" panose="020B0609020204030204" pitchFamily="49" charset="0"/>
              </a:rPr>
              <a:t> + </a:t>
            </a:r>
            <a:r>
              <a:rPr lang="en-GB" sz="1800" b="1" i="1" dirty="0">
                <a:solidFill>
                  <a:srgbClr val="2A00FF"/>
                </a:solidFill>
                <a:latin typeface="Consolas" panose="020B0609020204030204" pitchFamily="49" charset="0"/>
              </a:rPr>
              <a:t>" "</a:t>
            </a:r>
            <a:r>
              <a:rPr lang="en-GB" sz="1800" b="1" i="1" dirty="0">
                <a:solidFill>
                  <a:srgbClr val="000000"/>
                </a:solidFill>
                <a:latin typeface="Consolas" panose="020B0609020204030204" pitchFamily="49" charset="0"/>
              </a:rPr>
              <a:t> + </a:t>
            </a:r>
            <a:r>
              <a:rPr lang="en-GB" sz="1800" b="1" i="1" dirty="0" err="1">
                <a:solidFill>
                  <a:srgbClr val="6A3E3E"/>
                </a:solidFill>
                <a:latin typeface="Consolas" panose="020B0609020204030204" pitchFamily="49" charset="0"/>
              </a:rPr>
              <a:t>firstname</a:t>
            </a:r>
            <a:r>
              <a:rPr lang="en-GB" sz="1800" b="1" i="1" dirty="0">
                <a:solidFill>
                  <a:srgbClr val="000000"/>
                </a:solidFill>
                <a:latin typeface="Consolas" panose="020B0609020204030204" pitchFamily="49" charset="0"/>
              </a:rPr>
              <a:t> + </a:t>
            </a:r>
            <a:r>
              <a:rPr lang="en-GB" sz="1800" b="1" i="1" dirty="0">
                <a:solidFill>
                  <a:srgbClr val="2A00FF"/>
                </a:solidFill>
                <a:latin typeface="Consolas" panose="020B0609020204030204" pitchFamily="49" charset="0"/>
              </a:rPr>
              <a:t>" "</a:t>
            </a:r>
            <a:r>
              <a:rPr lang="en-GB" sz="1800" b="1" i="1" dirty="0">
                <a:solidFill>
                  <a:srgbClr val="000000"/>
                </a:solidFill>
                <a:latin typeface="Consolas" panose="020B0609020204030204" pitchFamily="49" charset="0"/>
              </a:rPr>
              <a:t> + 				</a:t>
            </a:r>
            <a:r>
              <a:rPr lang="en-GB" sz="1800" b="1" i="1" dirty="0" err="1">
                <a:solidFill>
                  <a:srgbClr val="6A3E3E"/>
                </a:solidFill>
                <a:latin typeface="Consolas" panose="020B0609020204030204" pitchFamily="49" charset="0"/>
              </a:rPr>
              <a:t>lastname</a:t>
            </a:r>
            <a:r>
              <a:rPr lang="en-GB" sz="1800" b="1" i="1" dirty="0">
                <a:solidFill>
                  <a:srgbClr val="000000"/>
                </a:solidFill>
                <a:latin typeface="Consolas" panose="020B0609020204030204" pitchFamily="49" charset="0"/>
              </a:rPr>
              <a:t> + </a:t>
            </a:r>
            <a:r>
              <a:rPr lang="en-GB" sz="1800" b="1" i="1" dirty="0">
                <a:solidFill>
                  <a:srgbClr val="2A00FF"/>
                </a:solidFill>
                <a:latin typeface="Consolas" panose="020B0609020204030204" pitchFamily="49" charset="0"/>
              </a:rPr>
              <a:t>" "</a:t>
            </a:r>
            <a:r>
              <a:rPr lang="en-GB" sz="1800" b="1" i="1" dirty="0">
                <a:solidFill>
                  <a:srgbClr val="000000"/>
                </a:solidFill>
                <a:latin typeface="Consolas" panose="020B0609020204030204" pitchFamily="49" charset="0"/>
              </a:rPr>
              <a:t> + </a:t>
            </a:r>
            <a:r>
              <a:rPr lang="en-GB" sz="1800" b="1" i="1" dirty="0">
                <a:solidFill>
                  <a:srgbClr val="6A3E3E"/>
                </a:solidFill>
                <a:latin typeface="Consolas" panose="020B0609020204030204" pitchFamily="49" charset="0"/>
              </a:rPr>
              <a:t>address1</a:t>
            </a:r>
            <a:r>
              <a:rPr lang="en-GB" sz="1800" b="1" i="1" dirty="0">
                <a:solidFill>
                  <a:srgbClr val="000000"/>
                </a:solidFill>
                <a:latin typeface="Consolas" panose="020B0609020204030204" pitchFamily="49" charset="0"/>
              </a:rPr>
              <a:t>+ </a:t>
            </a:r>
            <a:r>
              <a:rPr lang="en-GB" sz="1800" b="1" i="1" dirty="0">
                <a:solidFill>
                  <a:srgbClr val="2A00FF"/>
                </a:solidFill>
                <a:latin typeface="Consolas" panose="020B0609020204030204" pitchFamily="49" charset="0"/>
              </a:rPr>
              <a:t>" "</a:t>
            </a:r>
            <a:r>
              <a:rPr lang="en-GB" sz="1800" b="1" i="1" dirty="0">
                <a:solidFill>
                  <a:srgbClr val="000000"/>
                </a:solidFill>
                <a:latin typeface="Consolas" panose="020B0609020204030204" pitchFamily="49" charset="0"/>
              </a:rPr>
              <a:t> + </a:t>
            </a:r>
            <a:r>
              <a:rPr lang="en-GB" sz="1800" b="1" i="1" dirty="0">
                <a:solidFill>
                  <a:srgbClr val="6A3E3E"/>
                </a:solidFill>
                <a:latin typeface="Consolas" panose="020B0609020204030204" pitchFamily="49" charset="0"/>
              </a:rPr>
              <a:t>rate</a:t>
            </a:r>
            <a:r>
              <a:rPr lang="en-GB" sz="1800" b="1" i="1" dirty="0">
                <a:solidFill>
                  <a:srgbClr val="000000"/>
                </a:solidFill>
                <a:latin typeface="Consolas" panose="020B0609020204030204" pitchFamily="49" charset="0"/>
              </a:rPr>
              <a:t>);</a:t>
            </a:r>
          </a:p>
          <a:p>
            <a:pPr marL="0" indent="0" algn="l">
              <a:buNone/>
            </a:pPr>
            <a:r>
              <a:rPr lang="en-IE" sz="1800" dirty="0">
                <a:solidFill>
                  <a:srgbClr val="000000"/>
                </a:solidFill>
                <a:latin typeface="Consolas" panose="020B0609020204030204" pitchFamily="49" charset="0"/>
              </a:rPr>
              <a:t>}</a:t>
            </a:r>
          </a:p>
          <a:p>
            <a:pPr algn="l"/>
            <a:r>
              <a:rPr lang="en-IE" dirty="0"/>
              <a:t>The above code will go through all the records that have been returned to the result set.</a:t>
            </a:r>
          </a:p>
          <a:p>
            <a:r>
              <a:rPr lang="en-IE" dirty="0"/>
              <a:t>As can be seen, you can use column names or numbers to specify which value you want.</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Adding a record to employees</a:t>
            </a:r>
          </a:p>
        </p:txBody>
      </p:sp>
      <p:sp>
        <p:nvSpPr>
          <p:cNvPr id="3" name="Content Placeholder 2"/>
          <p:cNvSpPr>
            <a:spLocks noGrp="1"/>
          </p:cNvSpPr>
          <p:nvPr>
            <p:ph idx="1"/>
          </p:nvPr>
        </p:nvSpPr>
        <p:spPr>
          <a:xfrm>
            <a:off x="457200" y="1052513"/>
            <a:ext cx="8507288" cy="5078412"/>
          </a:xfrm>
        </p:spPr>
        <p:txBody>
          <a:bodyPr/>
          <a:lstStyle/>
          <a:p>
            <a:pPr marL="914400" indent="-914400" eaLnBrk="1" hangingPunct="1">
              <a:lnSpc>
                <a:spcPct val="90000"/>
              </a:lnSpc>
              <a:buNone/>
              <a:tabLst>
                <a:tab pos="457200" algn="l"/>
              </a:tabLst>
            </a:pPr>
            <a:r>
              <a:rPr lang="en-GB" sz="1800" dirty="0"/>
              <a:t>Recall how we inserted an entry into the database:</a:t>
            </a:r>
          </a:p>
          <a:p>
            <a:pPr marL="914400" indent="-914400" eaLnBrk="1" hangingPunct="1">
              <a:lnSpc>
                <a:spcPct val="90000"/>
              </a:lnSpc>
              <a:buNone/>
              <a:tabLst>
                <a:tab pos="457200" algn="l"/>
              </a:tabLst>
            </a:pPr>
            <a:endParaRPr lang="en-GB" sz="1600" dirty="0">
              <a:latin typeface="Courier New" pitchFamily="49" charset="0"/>
            </a:endParaRPr>
          </a:p>
          <a:p>
            <a:pPr marL="914400" indent="-914400" eaLnBrk="1" hangingPunct="1">
              <a:lnSpc>
                <a:spcPct val="90000"/>
              </a:lnSpc>
              <a:buNone/>
              <a:tabLst>
                <a:tab pos="457200" algn="l"/>
              </a:tabLst>
            </a:pPr>
            <a:r>
              <a:rPr lang="en-GB" sz="1600" dirty="0">
                <a:latin typeface="Courier New" pitchFamily="49" charset="0"/>
              </a:rPr>
              <a:t>INSERT INTO employees VALUES ( null, 'Joe', 'Mullins', 'Big long </a:t>
            </a:r>
            <a:r>
              <a:rPr lang="en-GB" sz="1600" dirty="0" err="1">
                <a:latin typeface="Courier New" pitchFamily="49" charset="0"/>
              </a:rPr>
              <a:t>Road',null</a:t>
            </a:r>
            <a:r>
              <a:rPr lang="en-GB" sz="1600" dirty="0">
                <a:latin typeface="Courier New" pitchFamily="49" charset="0"/>
              </a:rPr>
              <a:t>, 'Athlone', '08712345678', '1980-12-21', 'M', 'Manager', 24.99);</a:t>
            </a:r>
          </a:p>
          <a:p>
            <a:pPr marL="914400" indent="-914400" eaLnBrk="1" hangingPunct="1">
              <a:lnSpc>
                <a:spcPct val="90000"/>
              </a:lnSpc>
              <a:buNone/>
              <a:tabLst>
                <a:tab pos="457200" algn="l"/>
              </a:tabLst>
            </a:pPr>
            <a:endParaRPr lang="en-GB" sz="1600" dirty="0">
              <a:latin typeface="Courier New" pitchFamily="49" charset="0"/>
            </a:endParaRPr>
          </a:p>
          <a:p>
            <a:pPr marL="914400" indent="-914400" eaLnBrk="1" hangingPunct="1">
              <a:lnSpc>
                <a:spcPct val="90000"/>
              </a:lnSpc>
              <a:buNone/>
              <a:tabLst>
                <a:tab pos="457200" algn="l"/>
              </a:tabLst>
            </a:pPr>
            <a:r>
              <a:rPr lang="en-GB" sz="1800" dirty="0"/>
              <a:t>We can use a prepared statement to insert a row as follows:</a:t>
            </a:r>
          </a:p>
          <a:p>
            <a:pPr marL="914400" indent="-914400" eaLnBrk="1" hangingPunct="1">
              <a:lnSpc>
                <a:spcPct val="90000"/>
              </a:lnSpc>
              <a:buNone/>
              <a:tabLst>
                <a:tab pos="457200" algn="l"/>
              </a:tabLst>
            </a:pPr>
            <a:endParaRPr lang="en-GB" sz="1800" dirty="0"/>
          </a:p>
          <a:p>
            <a:pPr marL="0" indent="0" algn="l">
              <a:buNone/>
            </a:pPr>
            <a:r>
              <a:rPr lang="en-GB" sz="1600" dirty="0">
                <a:solidFill>
                  <a:srgbClr val="000000"/>
                </a:solidFill>
                <a:latin typeface="Consolas" panose="020B0609020204030204" pitchFamily="49" charset="0"/>
              </a:rPr>
              <a:t>String str = </a:t>
            </a:r>
          </a:p>
          <a:p>
            <a:pPr marL="0" indent="0" algn="l">
              <a:buNone/>
            </a:pPr>
            <a:r>
              <a:rPr lang="en-GB" sz="1600" dirty="0">
                <a:solidFill>
                  <a:srgbClr val="000000"/>
                </a:solidFill>
                <a:latin typeface="Consolas" panose="020B0609020204030204" pitchFamily="49" charset="0"/>
              </a:rPr>
              <a:t>	</a:t>
            </a:r>
            <a:r>
              <a:rPr lang="en-GB" sz="1600" dirty="0">
                <a:solidFill>
                  <a:srgbClr val="2A00FF"/>
                </a:solidFill>
                <a:latin typeface="Consolas" panose="020B0609020204030204" pitchFamily="49" charset="0"/>
              </a:rPr>
              <a:t>"INSERT INTO employees VALUES(null,?, ?, ?, ?, ?, ?, ?, ?, ?, ?)"</a:t>
            </a:r>
            <a:r>
              <a:rPr lang="en-GB" sz="1600" dirty="0">
                <a:solidFill>
                  <a:srgbClr val="000000"/>
                </a:solidFill>
                <a:latin typeface="Consolas" panose="020B0609020204030204" pitchFamily="49" charset="0"/>
              </a:rPr>
              <a:t>;</a:t>
            </a:r>
          </a:p>
          <a:p>
            <a:pPr marL="0" indent="0" algn="l">
              <a:buNone/>
            </a:pPr>
            <a:endParaRPr lang="en-IE" sz="1600" dirty="0">
              <a:latin typeface="Consolas" panose="020B0609020204030204" pitchFamily="49" charset="0"/>
            </a:endParaRPr>
          </a:p>
          <a:p>
            <a:pPr marL="0" indent="0" algn="l">
              <a:buNone/>
            </a:pPr>
            <a:r>
              <a:rPr lang="en-GB" sz="1600" dirty="0">
                <a:solidFill>
                  <a:srgbClr val="000000"/>
                </a:solidFill>
                <a:latin typeface="Consolas" panose="020B0609020204030204" pitchFamily="49" charset="0"/>
              </a:rPr>
              <a:t>PreparedStatement pstmt = con.prepareStatement(str);</a:t>
            </a:r>
          </a:p>
          <a:p>
            <a:pPr marL="0" indent="0" algn="l">
              <a:buNone/>
            </a:pPr>
            <a:r>
              <a:rPr lang="en-IE" sz="1600" dirty="0">
                <a:solidFill>
                  <a:srgbClr val="000000"/>
                </a:solidFill>
                <a:latin typeface="Consolas" panose="020B0609020204030204" pitchFamily="49" charset="0"/>
              </a:rPr>
              <a:t>pstmt.setString(1, </a:t>
            </a:r>
            <a:r>
              <a:rPr lang="en-IE" sz="1600" dirty="0">
                <a:solidFill>
                  <a:srgbClr val="2A00FF"/>
                </a:solidFill>
                <a:latin typeface="Consolas" panose="020B0609020204030204" pitchFamily="49" charset="0"/>
              </a:rPr>
              <a:t>"Joe"</a:t>
            </a:r>
            <a:r>
              <a:rPr lang="en-IE" sz="1600" dirty="0">
                <a:solidFill>
                  <a:srgbClr val="000000"/>
                </a:solidFill>
                <a:latin typeface="Consolas" panose="020B0609020204030204" pitchFamily="49" charset="0"/>
              </a:rPr>
              <a:t>);</a:t>
            </a:r>
          </a:p>
          <a:p>
            <a:pPr marL="0" indent="0" algn="l">
              <a:buNone/>
            </a:pPr>
            <a:r>
              <a:rPr lang="en-IE" sz="1600" dirty="0">
                <a:solidFill>
                  <a:srgbClr val="000000"/>
                </a:solidFill>
                <a:latin typeface="Consolas" panose="020B0609020204030204" pitchFamily="49" charset="0"/>
              </a:rPr>
              <a:t>pstmt.setString(2, </a:t>
            </a:r>
            <a:r>
              <a:rPr lang="en-IE" sz="1600" dirty="0">
                <a:solidFill>
                  <a:srgbClr val="2A00FF"/>
                </a:solidFill>
                <a:latin typeface="Consolas" panose="020B0609020204030204" pitchFamily="49" charset="0"/>
              </a:rPr>
              <a:t>"Mullins"</a:t>
            </a:r>
            <a:r>
              <a:rPr lang="en-IE" sz="1600" dirty="0">
                <a:solidFill>
                  <a:srgbClr val="000000"/>
                </a:solidFill>
                <a:latin typeface="Consolas" panose="020B0609020204030204" pitchFamily="49" charset="0"/>
              </a:rPr>
              <a:t>);</a:t>
            </a:r>
          </a:p>
          <a:p>
            <a:pPr marL="0" indent="0" algn="l">
              <a:buNone/>
            </a:pPr>
            <a:r>
              <a:rPr lang="en-IE" sz="1600" dirty="0">
                <a:solidFill>
                  <a:srgbClr val="000000"/>
                </a:solidFill>
                <a:latin typeface="Consolas" panose="020B0609020204030204" pitchFamily="49" charset="0"/>
              </a:rPr>
              <a:t>… </a:t>
            </a:r>
            <a:r>
              <a:rPr lang="en-IE" sz="1600" dirty="0">
                <a:solidFill>
                  <a:srgbClr val="FF0000"/>
                </a:solidFill>
                <a:latin typeface="Consolas" panose="020B0609020204030204" pitchFamily="49" charset="0"/>
              </a:rPr>
              <a:t>[fill in the other values here..]</a:t>
            </a:r>
          </a:p>
          <a:p>
            <a:pPr marL="0" indent="0" algn="l">
              <a:buNone/>
            </a:pPr>
            <a:r>
              <a:rPr lang="en-IE" sz="1600" dirty="0">
                <a:solidFill>
                  <a:srgbClr val="000000"/>
                </a:solidFill>
                <a:latin typeface="Consolas" panose="020B0609020204030204" pitchFamily="49" charset="0"/>
              </a:rPr>
              <a:t>pstmt.setDouble(10, 24.99);</a:t>
            </a:r>
          </a:p>
          <a:p>
            <a:pPr marL="0" indent="0" algn="l">
              <a:buNone/>
            </a:pPr>
            <a:endParaRPr lang="en-IE" sz="1600" dirty="0">
              <a:latin typeface="Consolas" panose="020B0609020204030204" pitchFamily="49" charset="0"/>
            </a:endParaRPr>
          </a:p>
          <a:p>
            <a:pPr marL="0" indent="0" algn="l">
              <a:buNone/>
            </a:pPr>
            <a:r>
              <a:rPr lang="en-GB" sz="1600" dirty="0">
                <a:solidFill>
                  <a:srgbClr val="3F7F5F"/>
                </a:solidFill>
                <a:latin typeface="Consolas" panose="020B0609020204030204" pitchFamily="49" charset="0"/>
              </a:rPr>
              <a:t>// Returns number of rows inserted</a:t>
            </a:r>
          </a:p>
          <a:p>
            <a:pPr marL="0" indent="0" algn="l">
              <a:buNone/>
            </a:pPr>
            <a:r>
              <a:rPr lang="en-GB" sz="1600" b="1" dirty="0">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rows = pstmt.executeUpdate();</a:t>
            </a:r>
            <a:endParaRPr lang="en-US" sz="2400" dirty="0">
              <a:latin typeface="Courier New" pitchFamily="49" charset="0"/>
            </a:endParaRPr>
          </a:p>
          <a:p>
            <a:pPr marL="0" indent="0" eaLnBrk="1" hangingPunct="1">
              <a:lnSpc>
                <a:spcPct val="90000"/>
              </a:lnSpc>
              <a:buNone/>
              <a:tabLst>
                <a:tab pos="457200" algn="l"/>
              </a:tabLst>
            </a:pPr>
            <a:endParaRPr lang="en-US" sz="2400" dirty="0"/>
          </a:p>
          <a:p>
            <a:endParaRPr lang="en-I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4: Close the connection</a:t>
            </a:r>
          </a:p>
        </p:txBody>
      </p:sp>
      <p:sp>
        <p:nvSpPr>
          <p:cNvPr id="3" name="Content Placeholder 2"/>
          <p:cNvSpPr>
            <a:spLocks noGrp="1"/>
          </p:cNvSpPr>
          <p:nvPr>
            <p:ph idx="1"/>
          </p:nvPr>
        </p:nvSpPr>
        <p:spPr/>
        <p:txBody>
          <a:bodyPr/>
          <a:lstStyle/>
          <a:p>
            <a:pPr eaLnBrk="1" hangingPunct="1"/>
            <a:r>
              <a:rPr lang="en-US" altLang="ko-KR" dirty="0">
                <a:ea typeface="굴림" charset="-127"/>
              </a:rPr>
              <a:t>Close the ResultSet object</a:t>
            </a:r>
          </a:p>
          <a:p>
            <a:pPr lvl="1" eaLnBrk="1" hangingPunct="1"/>
            <a:r>
              <a:rPr lang="en-US" dirty="0" err="1">
                <a:latin typeface="Courier New" pitchFamily="49" charset="0"/>
              </a:rPr>
              <a:t>rs.close</a:t>
            </a:r>
            <a:r>
              <a:rPr lang="en-US" dirty="0">
                <a:latin typeface="Courier New" pitchFamily="49" charset="0"/>
              </a:rPr>
              <a:t>();</a:t>
            </a:r>
          </a:p>
          <a:p>
            <a:pPr eaLnBrk="1" hangingPunct="1"/>
            <a:endParaRPr lang="en-US" altLang="ko-KR" dirty="0">
              <a:ea typeface="굴림" charset="-127"/>
            </a:endParaRPr>
          </a:p>
          <a:p>
            <a:pPr eaLnBrk="1" hangingPunct="1"/>
            <a:r>
              <a:rPr lang="en-US" altLang="ko-KR" dirty="0">
                <a:ea typeface="굴림" charset="-127"/>
              </a:rPr>
              <a:t>Close the Statement object</a:t>
            </a:r>
          </a:p>
          <a:p>
            <a:pPr lvl="1" eaLnBrk="1" hangingPunct="1"/>
            <a:r>
              <a:rPr lang="en-US" altLang="ko-KR" dirty="0" err="1">
                <a:latin typeface="Courier New" pitchFamily="49" charset="0"/>
                <a:ea typeface="굴림" charset="-127"/>
              </a:rPr>
              <a:t>stmt.close</a:t>
            </a:r>
            <a:r>
              <a:rPr lang="en-US" altLang="ko-KR" dirty="0">
                <a:latin typeface="Courier New" pitchFamily="49" charset="0"/>
                <a:ea typeface="굴림" charset="-127"/>
              </a:rPr>
              <a:t>();</a:t>
            </a:r>
          </a:p>
          <a:p>
            <a:pPr eaLnBrk="1" hangingPunct="1"/>
            <a:endParaRPr lang="en-US" altLang="ko-KR" dirty="0">
              <a:ea typeface="굴림" charset="-127"/>
            </a:endParaRPr>
          </a:p>
          <a:p>
            <a:pPr eaLnBrk="1" hangingPunct="1"/>
            <a:r>
              <a:rPr lang="en-US" altLang="ko-KR" dirty="0">
                <a:ea typeface="굴림" charset="-127"/>
              </a:rPr>
              <a:t>Close the connection</a:t>
            </a:r>
          </a:p>
          <a:p>
            <a:pPr lvl="1" eaLnBrk="1" hangingPunct="1"/>
            <a:r>
              <a:rPr lang="en-US" altLang="ko-KR" dirty="0" err="1">
                <a:latin typeface="Courier New" pitchFamily="49" charset="0"/>
                <a:ea typeface="굴림" charset="-127"/>
              </a:rPr>
              <a:t>con.close</a:t>
            </a:r>
            <a:r>
              <a:rPr lang="en-US" altLang="ko-KR" dirty="0">
                <a:latin typeface="Courier New" pitchFamily="49" charset="0"/>
                <a:ea typeface="굴림" charset="-127"/>
              </a:rPr>
              <a:t>();</a:t>
            </a:r>
          </a:p>
          <a:p>
            <a:endParaRPr lang="en-IE" dirty="0"/>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t>Complete code (concluded on the next slide)</a:t>
            </a:r>
          </a:p>
        </p:txBody>
      </p:sp>
      <p:sp>
        <p:nvSpPr>
          <p:cNvPr id="3" name="Content Placeholder 2"/>
          <p:cNvSpPr>
            <a:spLocks noGrp="1"/>
          </p:cNvSpPr>
          <p:nvPr>
            <p:ph idx="1"/>
          </p:nvPr>
        </p:nvSpPr>
        <p:spPr>
          <a:xfrm>
            <a:off x="457200" y="1052512"/>
            <a:ext cx="8229600" cy="5400823"/>
          </a:xfrm>
        </p:spPr>
        <p:txBody>
          <a:bodyPr/>
          <a:lstStyle/>
          <a:p>
            <a:pPr>
              <a:buNone/>
            </a:pPr>
            <a:r>
              <a:rPr lang="en-IE" sz="900" b="1" dirty="0">
                <a:solidFill>
                  <a:srgbClr val="7F0055"/>
                </a:solidFill>
                <a:latin typeface="Lucida Console" pitchFamily="49" charset="0"/>
              </a:rPr>
              <a:t>import</a:t>
            </a:r>
            <a:r>
              <a:rPr lang="en-IE" sz="900" b="1" dirty="0">
                <a:solidFill>
                  <a:srgbClr val="000000"/>
                </a:solidFill>
                <a:latin typeface="Lucida Console" pitchFamily="49" charset="0"/>
              </a:rPr>
              <a:t> java.sql.*;</a:t>
            </a:r>
          </a:p>
          <a:p>
            <a:pPr>
              <a:buNone/>
            </a:pPr>
            <a:r>
              <a:rPr lang="en-IE" sz="900" b="1" dirty="0">
                <a:solidFill>
                  <a:srgbClr val="7F0055"/>
                </a:solidFill>
                <a:latin typeface="Lucida Console" pitchFamily="49" charset="0"/>
              </a:rPr>
              <a:t>public</a:t>
            </a:r>
            <a:r>
              <a:rPr lang="en-IE" sz="900" b="1" dirty="0">
                <a:solidFill>
                  <a:srgbClr val="000000"/>
                </a:solidFill>
                <a:latin typeface="Lucida Console" pitchFamily="49" charset="0"/>
              </a:rPr>
              <a:t> </a:t>
            </a:r>
            <a:r>
              <a:rPr lang="en-IE" sz="900" b="1" dirty="0">
                <a:solidFill>
                  <a:srgbClr val="7F0055"/>
                </a:solidFill>
                <a:latin typeface="Lucida Console" pitchFamily="49" charset="0"/>
              </a:rPr>
              <a:t>class</a:t>
            </a:r>
            <a:r>
              <a:rPr lang="en-IE" sz="900" b="1" dirty="0">
                <a:solidFill>
                  <a:srgbClr val="000000"/>
                </a:solidFill>
                <a:latin typeface="Lucida Console" pitchFamily="49" charset="0"/>
              </a:rPr>
              <a:t> </a:t>
            </a:r>
            <a:r>
              <a:rPr lang="en-IE" sz="900" b="1" dirty="0" err="1">
                <a:solidFill>
                  <a:srgbClr val="000000"/>
                </a:solidFill>
                <a:latin typeface="Lucida Console" pitchFamily="49" charset="0"/>
              </a:rPr>
              <a:t>ConnectToDB</a:t>
            </a:r>
            <a:r>
              <a:rPr lang="en-IE" sz="900" b="1" dirty="0">
                <a:solidFill>
                  <a:srgbClr val="000000"/>
                </a:solidFill>
                <a:latin typeface="Lucida Console" pitchFamily="49" charset="0"/>
              </a:rPr>
              <a:t> </a:t>
            </a:r>
          </a:p>
          <a:p>
            <a:pPr>
              <a:buNone/>
            </a:pPr>
            <a:r>
              <a:rPr lang="en-IE" sz="900" dirty="0">
                <a:solidFill>
                  <a:srgbClr val="000000"/>
                </a:solidFill>
                <a:latin typeface="Lucida Console" pitchFamily="49" charset="0"/>
              </a:rPr>
              <a:t>{</a:t>
            </a:r>
          </a:p>
          <a:p>
            <a:pPr>
              <a:buNone/>
            </a:pPr>
            <a:r>
              <a:rPr lang="en-IE" sz="900" b="1" dirty="0">
                <a:solidFill>
                  <a:srgbClr val="7F0055"/>
                </a:solidFill>
                <a:latin typeface="Lucida Console" pitchFamily="49" charset="0"/>
              </a:rPr>
              <a:t>	static</a:t>
            </a:r>
            <a:r>
              <a:rPr lang="en-IE" sz="900" b="1" dirty="0">
                <a:solidFill>
                  <a:srgbClr val="000000"/>
                </a:solidFill>
                <a:latin typeface="Lucida Console" pitchFamily="49" charset="0"/>
              </a:rPr>
              <a:t> Connection </a:t>
            </a:r>
            <a:r>
              <a:rPr lang="en-IE" sz="900" b="1" i="1" dirty="0">
                <a:solidFill>
                  <a:srgbClr val="0000C0"/>
                </a:solidFill>
                <a:latin typeface="Lucida Console" pitchFamily="49" charset="0"/>
              </a:rPr>
              <a:t>con</a:t>
            </a:r>
            <a:r>
              <a:rPr lang="en-IE" sz="900" b="1" i="1" dirty="0">
                <a:solidFill>
                  <a:srgbClr val="000000"/>
                </a:solidFill>
                <a:latin typeface="Lucida Console" pitchFamily="49" charset="0"/>
              </a:rPr>
              <a:t> = </a:t>
            </a:r>
            <a:r>
              <a:rPr lang="en-IE" sz="900" b="1" i="1" dirty="0">
                <a:solidFill>
                  <a:srgbClr val="7F0055"/>
                </a:solidFill>
                <a:latin typeface="Lucida Console" pitchFamily="49" charset="0"/>
              </a:rPr>
              <a:t>null</a:t>
            </a:r>
            <a:r>
              <a:rPr lang="en-IE" sz="900" b="1" i="1" dirty="0">
                <a:solidFill>
                  <a:srgbClr val="000000"/>
                </a:solidFill>
                <a:latin typeface="Lucida Console" pitchFamily="49" charset="0"/>
              </a:rPr>
              <a:t>;</a:t>
            </a:r>
          </a:p>
          <a:p>
            <a:pPr>
              <a:buNone/>
            </a:pPr>
            <a:r>
              <a:rPr lang="en-IE" sz="900" b="1" dirty="0">
                <a:solidFill>
                  <a:srgbClr val="7F0055"/>
                </a:solidFill>
                <a:latin typeface="Lucida Console" pitchFamily="49" charset="0"/>
              </a:rPr>
              <a:t>	static</a:t>
            </a:r>
            <a:r>
              <a:rPr lang="en-IE" sz="900" b="1" dirty="0">
                <a:solidFill>
                  <a:srgbClr val="000000"/>
                </a:solidFill>
                <a:latin typeface="Lucida Console" pitchFamily="49" charset="0"/>
              </a:rPr>
              <a:t> Statement </a:t>
            </a:r>
            <a:r>
              <a:rPr lang="en-IE" sz="900" b="1" i="1" dirty="0">
                <a:solidFill>
                  <a:srgbClr val="0000C0"/>
                </a:solidFill>
                <a:latin typeface="Lucida Console" pitchFamily="49" charset="0"/>
              </a:rPr>
              <a:t>stmt</a:t>
            </a:r>
            <a:r>
              <a:rPr lang="en-IE" sz="900" b="1" i="1" dirty="0">
                <a:solidFill>
                  <a:srgbClr val="000000"/>
                </a:solidFill>
                <a:latin typeface="Lucida Console" pitchFamily="49" charset="0"/>
              </a:rPr>
              <a:t> = </a:t>
            </a:r>
            <a:r>
              <a:rPr lang="en-IE" sz="900" b="1" i="1" dirty="0">
                <a:solidFill>
                  <a:srgbClr val="7F0055"/>
                </a:solidFill>
                <a:latin typeface="Lucida Console" pitchFamily="49" charset="0"/>
              </a:rPr>
              <a:t>null</a:t>
            </a:r>
            <a:r>
              <a:rPr lang="en-IE" sz="900" b="1" i="1" dirty="0">
                <a:solidFill>
                  <a:srgbClr val="000000"/>
                </a:solidFill>
                <a:latin typeface="Lucida Console" pitchFamily="49" charset="0"/>
              </a:rPr>
              <a:t>;</a:t>
            </a:r>
          </a:p>
          <a:p>
            <a:pPr>
              <a:buNone/>
            </a:pPr>
            <a:r>
              <a:rPr lang="en-IE" sz="900" b="1" dirty="0">
                <a:solidFill>
                  <a:srgbClr val="7F0055"/>
                </a:solidFill>
                <a:latin typeface="Lucida Console" pitchFamily="49" charset="0"/>
              </a:rPr>
              <a:t>	static</a:t>
            </a:r>
            <a:r>
              <a:rPr lang="en-IE" sz="900" b="1" dirty="0">
                <a:solidFill>
                  <a:srgbClr val="000000"/>
                </a:solidFill>
                <a:latin typeface="Lucida Console" pitchFamily="49" charset="0"/>
              </a:rPr>
              <a:t> </a:t>
            </a:r>
            <a:r>
              <a:rPr lang="en-IE" sz="900" b="1" dirty="0" err="1">
                <a:solidFill>
                  <a:srgbClr val="000000"/>
                </a:solidFill>
                <a:latin typeface="Lucida Console" pitchFamily="49" charset="0"/>
              </a:rPr>
              <a:t>ResultSet</a:t>
            </a:r>
            <a:r>
              <a:rPr lang="en-IE" sz="900" b="1" dirty="0">
                <a:solidFill>
                  <a:srgbClr val="000000"/>
                </a:solidFill>
                <a:latin typeface="Lucida Console" pitchFamily="49" charset="0"/>
              </a:rPr>
              <a:t> </a:t>
            </a:r>
            <a:r>
              <a:rPr lang="en-IE" sz="900" b="1" i="1" dirty="0" err="1">
                <a:solidFill>
                  <a:srgbClr val="0000C0"/>
                </a:solidFill>
                <a:latin typeface="Lucida Console" pitchFamily="49" charset="0"/>
              </a:rPr>
              <a:t>rs</a:t>
            </a:r>
            <a:r>
              <a:rPr lang="en-IE" sz="900" b="1" i="1" dirty="0">
                <a:solidFill>
                  <a:srgbClr val="000000"/>
                </a:solidFill>
                <a:latin typeface="Lucida Console" pitchFamily="49" charset="0"/>
              </a:rPr>
              <a:t> = </a:t>
            </a:r>
            <a:r>
              <a:rPr lang="en-IE" sz="900" b="1" i="1" dirty="0">
                <a:solidFill>
                  <a:srgbClr val="7F0055"/>
                </a:solidFill>
                <a:latin typeface="Lucida Console" pitchFamily="49" charset="0"/>
              </a:rPr>
              <a:t>null</a:t>
            </a:r>
            <a:r>
              <a:rPr lang="en-IE" sz="900" b="1" i="1" dirty="0">
                <a:solidFill>
                  <a:srgbClr val="000000"/>
                </a:solidFill>
                <a:latin typeface="Lucida Console" pitchFamily="49" charset="0"/>
              </a:rPr>
              <a:t>;</a:t>
            </a:r>
          </a:p>
          <a:p>
            <a:pPr>
              <a:buNone/>
            </a:pPr>
            <a:endParaRPr lang="en-IE" sz="900" dirty="0">
              <a:latin typeface="Lucida Console" pitchFamily="49" charset="0"/>
            </a:endParaRPr>
          </a:p>
          <a:p>
            <a:pPr>
              <a:buNone/>
            </a:pPr>
            <a:r>
              <a:rPr lang="en-IE" sz="900" b="1" dirty="0">
                <a:solidFill>
                  <a:srgbClr val="7F0055"/>
                </a:solidFill>
                <a:latin typeface="Lucida Console" pitchFamily="49" charset="0"/>
              </a:rPr>
              <a:t>	public</a:t>
            </a:r>
            <a:r>
              <a:rPr lang="en-IE" sz="900" b="1" dirty="0">
                <a:solidFill>
                  <a:srgbClr val="000000"/>
                </a:solidFill>
                <a:latin typeface="Lucida Console" pitchFamily="49" charset="0"/>
              </a:rPr>
              <a:t> </a:t>
            </a:r>
            <a:r>
              <a:rPr lang="en-IE" sz="900" b="1" dirty="0">
                <a:solidFill>
                  <a:srgbClr val="7F0055"/>
                </a:solidFill>
                <a:latin typeface="Lucida Console" pitchFamily="49" charset="0"/>
              </a:rPr>
              <a:t>static</a:t>
            </a:r>
            <a:r>
              <a:rPr lang="en-IE" sz="900" b="1" dirty="0">
                <a:solidFill>
                  <a:srgbClr val="000000"/>
                </a:solidFill>
                <a:latin typeface="Lucida Console" pitchFamily="49" charset="0"/>
              </a:rPr>
              <a:t> </a:t>
            </a:r>
            <a:r>
              <a:rPr lang="en-IE" sz="900" b="1" dirty="0">
                <a:solidFill>
                  <a:srgbClr val="7F0055"/>
                </a:solidFill>
                <a:latin typeface="Lucida Console" pitchFamily="49" charset="0"/>
              </a:rPr>
              <a:t>void</a:t>
            </a:r>
            <a:r>
              <a:rPr lang="en-IE" sz="900" b="1" dirty="0">
                <a:solidFill>
                  <a:srgbClr val="000000"/>
                </a:solidFill>
                <a:latin typeface="Lucida Console" pitchFamily="49" charset="0"/>
              </a:rPr>
              <a:t> main(String[] </a:t>
            </a:r>
            <a:r>
              <a:rPr lang="en-IE" sz="900" b="1" dirty="0" err="1">
                <a:solidFill>
                  <a:srgbClr val="000000"/>
                </a:solidFill>
                <a:latin typeface="Lucida Console" pitchFamily="49" charset="0"/>
              </a:rPr>
              <a:t>args</a:t>
            </a:r>
            <a:r>
              <a:rPr lang="en-IE" sz="900" b="1" dirty="0">
                <a:solidFill>
                  <a:srgbClr val="000000"/>
                </a:solidFill>
                <a:latin typeface="Lucida Console" pitchFamily="49" charset="0"/>
              </a:rPr>
              <a:t>) </a:t>
            </a:r>
          </a:p>
          <a:p>
            <a:pPr>
              <a:buNone/>
            </a:pPr>
            <a:r>
              <a:rPr lang="en-IE" sz="900" dirty="0">
                <a:solidFill>
                  <a:srgbClr val="000000"/>
                </a:solidFill>
                <a:latin typeface="Lucida Console" pitchFamily="49" charset="0"/>
              </a:rPr>
              <a:t>	{</a:t>
            </a:r>
          </a:p>
          <a:p>
            <a:pPr>
              <a:buNone/>
            </a:pPr>
            <a:r>
              <a:rPr lang="en-IE" sz="900" i="1" dirty="0">
                <a:solidFill>
                  <a:srgbClr val="000000"/>
                </a:solidFill>
                <a:latin typeface="Lucida Console" pitchFamily="49" charset="0"/>
              </a:rPr>
              <a:t>		</a:t>
            </a:r>
            <a:r>
              <a:rPr lang="en-IE" sz="900" i="1" dirty="0" err="1">
                <a:solidFill>
                  <a:srgbClr val="000000"/>
                </a:solidFill>
                <a:latin typeface="Lucida Console" pitchFamily="49" charset="0"/>
              </a:rPr>
              <a:t>init_db</a:t>
            </a:r>
            <a:r>
              <a:rPr lang="en-IE" sz="900" i="1" dirty="0">
                <a:solidFill>
                  <a:srgbClr val="000000"/>
                </a:solidFill>
                <a:latin typeface="Lucida Console" pitchFamily="49" charset="0"/>
              </a:rPr>
              <a:t>();  </a:t>
            </a:r>
            <a:r>
              <a:rPr lang="en-IE" sz="900" i="1" dirty="0">
                <a:solidFill>
                  <a:srgbClr val="3F7F5F"/>
                </a:solidFill>
                <a:latin typeface="Lucida Console" pitchFamily="49" charset="0"/>
              </a:rPr>
              <a:t>// open the connection to the database</a:t>
            </a:r>
          </a:p>
          <a:p>
            <a:pPr>
              <a:buNone/>
            </a:pPr>
            <a:r>
              <a:rPr lang="en-IE" sz="900" b="1" dirty="0">
                <a:solidFill>
                  <a:srgbClr val="7F0055"/>
                </a:solidFill>
                <a:latin typeface="Lucida Console" pitchFamily="49" charset="0"/>
              </a:rPr>
              <a:t>		try</a:t>
            </a:r>
          </a:p>
          <a:p>
            <a:pPr>
              <a:buNone/>
            </a:pPr>
            <a:r>
              <a:rPr lang="en-IE" sz="900" dirty="0">
                <a:solidFill>
                  <a:srgbClr val="000000"/>
                </a:solidFill>
                <a:latin typeface="Lucida Console" pitchFamily="49" charset="0"/>
              </a:rPr>
              <a:t>		{</a:t>
            </a:r>
          </a:p>
          <a:p>
            <a:pPr>
              <a:buNone/>
            </a:pPr>
            <a:r>
              <a:rPr lang="en-IE" sz="900" i="1" dirty="0">
                <a:solidFill>
                  <a:srgbClr val="0000C0"/>
                </a:solidFill>
                <a:latin typeface="Lucida Console" pitchFamily="49" charset="0"/>
              </a:rPr>
              <a:t>			</a:t>
            </a:r>
            <a:r>
              <a:rPr lang="en-IE" sz="900" i="1" dirty="0" err="1">
                <a:solidFill>
                  <a:srgbClr val="0000C0"/>
                </a:solidFill>
                <a:latin typeface="Lucida Console" pitchFamily="49" charset="0"/>
              </a:rPr>
              <a:t>rs</a:t>
            </a:r>
            <a:r>
              <a:rPr lang="en-IE" sz="900" i="1" dirty="0">
                <a:solidFill>
                  <a:srgbClr val="000000"/>
                </a:solidFill>
                <a:latin typeface="Lucida Console" pitchFamily="49" charset="0"/>
              </a:rPr>
              <a:t> = </a:t>
            </a:r>
            <a:r>
              <a:rPr lang="en-IE" sz="900" i="1" dirty="0" err="1">
                <a:solidFill>
                  <a:srgbClr val="0000C0"/>
                </a:solidFill>
                <a:latin typeface="Lucida Console" pitchFamily="49" charset="0"/>
              </a:rPr>
              <a:t>stmt</a:t>
            </a:r>
            <a:r>
              <a:rPr lang="en-IE" sz="900" i="1" dirty="0" err="1">
                <a:solidFill>
                  <a:srgbClr val="000000"/>
                </a:solidFill>
                <a:latin typeface="Lucida Console" pitchFamily="49" charset="0"/>
              </a:rPr>
              <a:t>.executeQuery</a:t>
            </a:r>
            <a:r>
              <a:rPr lang="en-IE" sz="900" i="1" dirty="0">
                <a:solidFill>
                  <a:srgbClr val="000000"/>
                </a:solidFill>
                <a:latin typeface="Lucida Console" pitchFamily="49" charset="0"/>
              </a:rPr>
              <a:t>(</a:t>
            </a:r>
            <a:r>
              <a:rPr lang="en-IE" sz="900" i="1" dirty="0">
                <a:solidFill>
                  <a:srgbClr val="2A00FF"/>
                </a:solidFill>
                <a:latin typeface="Lucida Console" pitchFamily="49" charset="0"/>
              </a:rPr>
              <a:t>"SELECT count(*) as total FROM employees"</a:t>
            </a:r>
            <a:r>
              <a:rPr lang="en-IE" sz="900" i="1" dirty="0">
                <a:solidFill>
                  <a:srgbClr val="000000"/>
                </a:solidFill>
                <a:latin typeface="Lucida Console" pitchFamily="49" charset="0"/>
              </a:rPr>
              <a:t>);</a:t>
            </a:r>
          </a:p>
          <a:p>
            <a:pPr>
              <a:buNone/>
            </a:pPr>
            <a:r>
              <a:rPr lang="en-IE" sz="900" dirty="0">
                <a:solidFill>
                  <a:srgbClr val="000000"/>
                </a:solidFill>
                <a:latin typeface="Lucida Console" pitchFamily="49" charset="0"/>
              </a:rPr>
              <a:t>    			</a:t>
            </a:r>
            <a:r>
              <a:rPr lang="en-IE" sz="900" i="1" dirty="0" err="1">
                <a:solidFill>
                  <a:srgbClr val="0000C0"/>
                </a:solidFill>
                <a:latin typeface="Lucida Console" pitchFamily="49" charset="0"/>
              </a:rPr>
              <a:t>rs</a:t>
            </a:r>
            <a:r>
              <a:rPr lang="en-IE" sz="900" i="1" dirty="0" err="1">
                <a:solidFill>
                  <a:srgbClr val="000000"/>
                </a:solidFill>
                <a:latin typeface="Lucida Console" pitchFamily="49" charset="0"/>
              </a:rPr>
              <a:t>.next</a:t>
            </a:r>
            <a:r>
              <a:rPr lang="en-IE" sz="900" i="1" dirty="0">
                <a:solidFill>
                  <a:srgbClr val="000000"/>
                </a:solidFill>
                <a:latin typeface="Lucida Console" pitchFamily="49" charset="0"/>
              </a:rPr>
              <a:t>();</a:t>
            </a:r>
            <a:r>
              <a:rPr lang="en-IE" sz="900" i="1" dirty="0">
                <a:solidFill>
                  <a:srgbClr val="3F7F5F"/>
                </a:solidFill>
                <a:latin typeface="Lucida Console" pitchFamily="49" charset="0"/>
              </a:rPr>
              <a:t>//move to first, the query above only produces 1 </a:t>
            </a:r>
            <a:r>
              <a:rPr lang="en-IE" sz="900" i="1" dirty="0" err="1">
                <a:solidFill>
                  <a:srgbClr val="3F7F5F"/>
                </a:solidFill>
                <a:latin typeface="Lucida Console" pitchFamily="49" charset="0"/>
              </a:rPr>
              <a:t>tuple</a:t>
            </a:r>
            <a:endParaRPr lang="en-IE" sz="900" i="1" dirty="0">
              <a:solidFill>
                <a:srgbClr val="3F7F5F"/>
              </a:solidFill>
              <a:latin typeface="Lucida Console" pitchFamily="49" charset="0"/>
            </a:endParaRPr>
          </a:p>
          <a:p>
            <a:pPr>
              <a:buNone/>
            </a:pPr>
            <a:r>
              <a:rPr lang="en-IE" sz="900" dirty="0">
                <a:solidFill>
                  <a:srgbClr val="000000"/>
                </a:solidFill>
                <a:latin typeface="Lucida Console" pitchFamily="49" charset="0"/>
              </a:rPr>
              <a:t>   	 		</a:t>
            </a:r>
            <a:r>
              <a:rPr lang="en-IE" sz="900" b="1" dirty="0">
                <a:solidFill>
                  <a:srgbClr val="7F0055"/>
                </a:solidFill>
                <a:latin typeface="Lucida Console" pitchFamily="49" charset="0"/>
              </a:rPr>
              <a:t>int</a:t>
            </a:r>
            <a:r>
              <a:rPr lang="en-IE" sz="900" b="1" dirty="0">
                <a:solidFill>
                  <a:srgbClr val="000000"/>
                </a:solidFill>
                <a:latin typeface="Lucida Console" pitchFamily="49" charset="0"/>
              </a:rPr>
              <a:t> </a:t>
            </a:r>
            <a:r>
              <a:rPr lang="en-IE" sz="900" b="1" dirty="0" err="1">
                <a:solidFill>
                  <a:srgbClr val="000000"/>
                </a:solidFill>
                <a:latin typeface="Lucida Console" pitchFamily="49" charset="0"/>
              </a:rPr>
              <a:t>myTotal</a:t>
            </a:r>
            <a:r>
              <a:rPr lang="en-IE" sz="900" b="1" dirty="0">
                <a:solidFill>
                  <a:srgbClr val="000000"/>
                </a:solidFill>
                <a:latin typeface="Lucida Console" pitchFamily="49" charset="0"/>
              </a:rPr>
              <a:t> = </a:t>
            </a:r>
            <a:r>
              <a:rPr lang="en-IE" sz="900" b="1" i="1" dirty="0" err="1">
                <a:solidFill>
                  <a:srgbClr val="0000C0"/>
                </a:solidFill>
                <a:latin typeface="Lucida Console" pitchFamily="49" charset="0"/>
              </a:rPr>
              <a:t>rs</a:t>
            </a:r>
            <a:r>
              <a:rPr lang="en-IE" sz="900" b="1" i="1" dirty="0" err="1">
                <a:solidFill>
                  <a:srgbClr val="000000"/>
                </a:solidFill>
                <a:latin typeface="Lucida Console" pitchFamily="49" charset="0"/>
              </a:rPr>
              <a:t>.getInt</a:t>
            </a:r>
            <a:r>
              <a:rPr lang="en-IE" sz="900" b="1" i="1" dirty="0">
                <a:solidFill>
                  <a:srgbClr val="000000"/>
                </a:solidFill>
                <a:latin typeface="Lucida Console" pitchFamily="49" charset="0"/>
              </a:rPr>
              <a:t>(</a:t>
            </a:r>
            <a:r>
              <a:rPr lang="en-IE" sz="900" b="1" i="1" dirty="0">
                <a:solidFill>
                  <a:srgbClr val="2A00FF"/>
                </a:solidFill>
                <a:latin typeface="Lucida Console" pitchFamily="49" charset="0"/>
              </a:rPr>
              <a:t>"total"</a:t>
            </a:r>
            <a:r>
              <a:rPr lang="en-IE" sz="900" b="1" i="1" dirty="0">
                <a:solidFill>
                  <a:srgbClr val="000000"/>
                </a:solidFill>
                <a:latin typeface="Lucida Console" pitchFamily="49" charset="0"/>
              </a:rPr>
              <a:t>);</a:t>
            </a:r>
          </a:p>
          <a:p>
            <a:pPr>
              <a:buNone/>
            </a:pPr>
            <a:r>
              <a:rPr lang="en-IE" sz="900" dirty="0">
                <a:solidFill>
                  <a:srgbClr val="000000"/>
                </a:solidFill>
                <a:latin typeface="Lucida Console" pitchFamily="49" charset="0"/>
              </a:rPr>
              <a:t>    			</a:t>
            </a:r>
            <a:r>
              <a:rPr lang="en-IE" sz="900" dirty="0" err="1">
                <a:solidFill>
                  <a:srgbClr val="000000"/>
                </a:solidFill>
                <a:latin typeface="Lucida Console" pitchFamily="49" charset="0"/>
              </a:rPr>
              <a:t>System.</a:t>
            </a:r>
            <a:r>
              <a:rPr lang="en-IE" sz="900" i="1" dirty="0" err="1">
                <a:solidFill>
                  <a:srgbClr val="0000C0"/>
                </a:solidFill>
                <a:latin typeface="Lucida Console" pitchFamily="49" charset="0"/>
              </a:rPr>
              <a:t>out</a:t>
            </a:r>
            <a:r>
              <a:rPr lang="en-IE" sz="900" i="1" dirty="0" err="1">
                <a:solidFill>
                  <a:srgbClr val="000000"/>
                </a:solidFill>
                <a:latin typeface="Lucida Console" pitchFamily="49" charset="0"/>
              </a:rPr>
              <a:t>.println</a:t>
            </a:r>
            <a:r>
              <a:rPr lang="en-IE" sz="900" i="1" dirty="0">
                <a:solidFill>
                  <a:srgbClr val="000000"/>
                </a:solidFill>
                <a:latin typeface="Lucida Console" pitchFamily="49" charset="0"/>
              </a:rPr>
              <a:t>(</a:t>
            </a:r>
            <a:r>
              <a:rPr lang="en-IE" sz="900" i="1" dirty="0">
                <a:solidFill>
                  <a:srgbClr val="2A00FF"/>
                </a:solidFill>
                <a:latin typeface="Lucida Console" pitchFamily="49" charset="0"/>
              </a:rPr>
              <a:t>"Total employees: "</a:t>
            </a:r>
            <a:r>
              <a:rPr lang="en-IE" sz="900" i="1" dirty="0">
                <a:solidFill>
                  <a:srgbClr val="000000"/>
                </a:solidFill>
                <a:latin typeface="Lucida Console" pitchFamily="49" charset="0"/>
              </a:rPr>
              <a:t>+</a:t>
            </a:r>
            <a:r>
              <a:rPr lang="en-IE" sz="900" i="1" dirty="0" err="1">
                <a:solidFill>
                  <a:srgbClr val="000000"/>
                </a:solidFill>
                <a:latin typeface="Lucida Console" pitchFamily="49" charset="0"/>
              </a:rPr>
              <a:t>myTotal</a:t>
            </a:r>
            <a:r>
              <a:rPr lang="en-IE" sz="900" i="1" dirty="0">
                <a:solidFill>
                  <a:srgbClr val="000000"/>
                </a:solidFill>
                <a:latin typeface="Lucida Console" pitchFamily="49" charset="0"/>
              </a:rPr>
              <a:t>);</a:t>
            </a:r>
          </a:p>
          <a:p>
            <a:pPr>
              <a:buNone/>
            </a:pPr>
            <a:r>
              <a:rPr lang="en-IE" sz="900" dirty="0">
                <a:solidFill>
                  <a:srgbClr val="000000"/>
                </a:solidFill>
                <a:latin typeface="Lucida Console" pitchFamily="49" charset="0"/>
              </a:rPr>
              <a:t>		}</a:t>
            </a:r>
          </a:p>
          <a:p>
            <a:pPr>
              <a:buNone/>
            </a:pPr>
            <a:r>
              <a:rPr lang="en-IE" sz="900" b="1" dirty="0">
                <a:solidFill>
                  <a:srgbClr val="7F0055"/>
                </a:solidFill>
                <a:latin typeface="Lucida Console" pitchFamily="49" charset="0"/>
              </a:rPr>
              <a:t>		catch</a:t>
            </a:r>
            <a:r>
              <a:rPr lang="en-IE" sz="900" b="1" dirty="0">
                <a:solidFill>
                  <a:srgbClr val="000000"/>
                </a:solidFill>
                <a:latin typeface="Lucida Console" pitchFamily="49" charset="0"/>
              </a:rPr>
              <a:t> (</a:t>
            </a:r>
            <a:r>
              <a:rPr lang="en-IE" sz="900" b="1" dirty="0" err="1">
                <a:solidFill>
                  <a:srgbClr val="000000"/>
                </a:solidFill>
                <a:latin typeface="Lucida Console" pitchFamily="49" charset="0"/>
              </a:rPr>
              <a:t>SQLException</a:t>
            </a:r>
            <a:r>
              <a:rPr lang="en-IE" sz="900" b="1" dirty="0">
                <a:solidFill>
                  <a:srgbClr val="000000"/>
                </a:solidFill>
                <a:latin typeface="Lucida Console" pitchFamily="49" charset="0"/>
              </a:rPr>
              <a:t> </a:t>
            </a:r>
            <a:r>
              <a:rPr lang="en-IE" sz="900" b="1" dirty="0" err="1">
                <a:solidFill>
                  <a:srgbClr val="000000"/>
                </a:solidFill>
                <a:latin typeface="Lucida Console" pitchFamily="49" charset="0"/>
              </a:rPr>
              <a:t>sqle</a:t>
            </a:r>
            <a:r>
              <a:rPr lang="en-IE" sz="900" b="1" dirty="0">
                <a:solidFill>
                  <a:srgbClr val="000000"/>
                </a:solidFill>
                <a:latin typeface="Lucida Console" pitchFamily="49" charset="0"/>
              </a:rPr>
              <a:t>)</a:t>
            </a:r>
          </a:p>
          <a:p>
            <a:pPr>
              <a:buNone/>
            </a:pPr>
            <a:r>
              <a:rPr lang="en-IE" sz="900" dirty="0">
                <a:solidFill>
                  <a:srgbClr val="000000"/>
                </a:solidFill>
                <a:latin typeface="Lucida Console" pitchFamily="49" charset="0"/>
              </a:rPr>
              <a:t>		{</a:t>
            </a:r>
          </a:p>
          <a:p>
            <a:pPr>
              <a:buNone/>
            </a:pPr>
            <a:r>
              <a:rPr lang="en-IE" sz="900" dirty="0">
                <a:solidFill>
                  <a:srgbClr val="000000"/>
                </a:solidFill>
                <a:latin typeface="Lucida Console" pitchFamily="49" charset="0"/>
              </a:rPr>
              <a:t>			</a:t>
            </a:r>
            <a:r>
              <a:rPr lang="en-IE" sz="900" dirty="0" err="1">
                <a:solidFill>
                  <a:srgbClr val="000000"/>
                </a:solidFill>
                <a:latin typeface="Lucida Console" pitchFamily="49" charset="0"/>
              </a:rPr>
              <a:t>System.</a:t>
            </a:r>
            <a:r>
              <a:rPr lang="en-IE" sz="900" i="1" dirty="0" err="1">
                <a:solidFill>
                  <a:srgbClr val="0000C0"/>
                </a:solidFill>
                <a:latin typeface="Lucida Console" pitchFamily="49" charset="0"/>
              </a:rPr>
              <a:t>out</a:t>
            </a:r>
            <a:r>
              <a:rPr lang="en-IE" sz="900" i="1" dirty="0" err="1">
                <a:solidFill>
                  <a:srgbClr val="000000"/>
                </a:solidFill>
                <a:latin typeface="Lucida Console" pitchFamily="49" charset="0"/>
              </a:rPr>
              <a:t>.println</a:t>
            </a:r>
            <a:r>
              <a:rPr lang="en-IE" sz="900" i="1" dirty="0">
                <a:solidFill>
                  <a:srgbClr val="000000"/>
                </a:solidFill>
                <a:latin typeface="Lucida Console" pitchFamily="49" charset="0"/>
              </a:rPr>
              <a:t>(</a:t>
            </a:r>
            <a:r>
              <a:rPr lang="en-IE" sz="900" i="1" dirty="0">
                <a:solidFill>
                  <a:srgbClr val="2A00FF"/>
                </a:solidFill>
                <a:latin typeface="Lucida Console" pitchFamily="49" charset="0"/>
              </a:rPr>
              <a:t>"Error: failed to get number of records"</a:t>
            </a:r>
            <a:r>
              <a:rPr lang="en-IE" sz="900" i="1" dirty="0">
                <a:solidFill>
                  <a:srgbClr val="000000"/>
                </a:solidFill>
                <a:latin typeface="Lucida Console" pitchFamily="49" charset="0"/>
              </a:rPr>
              <a:t>);</a:t>
            </a:r>
          </a:p>
          <a:p>
            <a:pPr>
              <a:buNone/>
            </a:pPr>
            <a:r>
              <a:rPr lang="en-IE" sz="900" dirty="0">
                <a:solidFill>
                  <a:srgbClr val="000000"/>
                </a:solidFill>
                <a:latin typeface="Lucida Console" pitchFamily="49" charset="0"/>
              </a:rPr>
              <a:t>		}</a:t>
            </a:r>
          </a:p>
          <a:p>
            <a:pPr>
              <a:buNone/>
            </a:pPr>
            <a:r>
              <a:rPr lang="en-IE" sz="900" b="1" dirty="0">
                <a:solidFill>
                  <a:srgbClr val="7F0055"/>
                </a:solidFill>
                <a:latin typeface="Lucida Console" pitchFamily="49" charset="0"/>
              </a:rPr>
              <a:t>		try</a:t>
            </a:r>
          </a:p>
          <a:p>
            <a:pPr>
              <a:buNone/>
            </a:pPr>
            <a:r>
              <a:rPr lang="en-IE" sz="900" dirty="0">
                <a:solidFill>
                  <a:srgbClr val="000000"/>
                </a:solidFill>
                <a:latin typeface="Lucida Console" pitchFamily="49" charset="0"/>
              </a:rPr>
              <a:t>		{</a:t>
            </a:r>
          </a:p>
          <a:p>
            <a:pPr>
              <a:buNone/>
            </a:pPr>
            <a:r>
              <a:rPr lang="en-IE" sz="900" i="1" dirty="0">
                <a:solidFill>
                  <a:srgbClr val="0000C0"/>
                </a:solidFill>
                <a:latin typeface="Lucida Console" pitchFamily="49" charset="0"/>
              </a:rPr>
              <a:t>			</a:t>
            </a:r>
            <a:r>
              <a:rPr lang="en-IE" sz="900" i="1" dirty="0" err="1">
                <a:solidFill>
                  <a:srgbClr val="0000C0"/>
                </a:solidFill>
                <a:latin typeface="Lucida Console" pitchFamily="49" charset="0"/>
              </a:rPr>
              <a:t>con</a:t>
            </a:r>
            <a:r>
              <a:rPr lang="en-IE" sz="900" i="1" dirty="0" err="1">
                <a:solidFill>
                  <a:srgbClr val="000000"/>
                </a:solidFill>
                <a:latin typeface="Lucida Console" pitchFamily="49" charset="0"/>
              </a:rPr>
              <a:t>.close</a:t>
            </a:r>
            <a:r>
              <a:rPr lang="en-IE" sz="900" i="1" dirty="0">
                <a:solidFill>
                  <a:srgbClr val="000000"/>
                </a:solidFill>
                <a:latin typeface="Lucida Console" pitchFamily="49" charset="0"/>
              </a:rPr>
              <a:t>();</a:t>
            </a:r>
          </a:p>
          <a:p>
            <a:pPr>
              <a:buNone/>
            </a:pPr>
            <a:r>
              <a:rPr lang="en-IE" sz="900" dirty="0">
                <a:solidFill>
                  <a:srgbClr val="000000"/>
                </a:solidFill>
                <a:latin typeface="Lucida Console" pitchFamily="49" charset="0"/>
              </a:rPr>
              <a:t>		}</a:t>
            </a:r>
          </a:p>
          <a:p>
            <a:pPr>
              <a:buNone/>
            </a:pPr>
            <a:r>
              <a:rPr lang="en-IE" sz="900" b="1" dirty="0">
                <a:solidFill>
                  <a:srgbClr val="7F0055"/>
                </a:solidFill>
                <a:latin typeface="Lucida Console" pitchFamily="49" charset="0"/>
              </a:rPr>
              <a:t>		catch</a:t>
            </a:r>
            <a:r>
              <a:rPr lang="en-IE" sz="900" b="1" dirty="0">
                <a:solidFill>
                  <a:srgbClr val="000000"/>
                </a:solidFill>
                <a:latin typeface="Lucida Console" pitchFamily="49" charset="0"/>
              </a:rPr>
              <a:t> (</a:t>
            </a:r>
            <a:r>
              <a:rPr lang="en-IE" sz="900" b="1" dirty="0" err="1">
                <a:solidFill>
                  <a:srgbClr val="000000"/>
                </a:solidFill>
                <a:latin typeface="Lucida Console" pitchFamily="49" charset="0"/>
              </a:rPr>
              <a:t>SQLException</a:t>
            </a:r>
            <a:r>
              <a:rPr lang="en-IE" sz="900" b="1" dirty="0">
                <a:solidFill>
                  <a:srgbClr val="000000"/>
                </a:solidFill>
                <a:latin typeface="Lucida Console" pitchFamily="49" charset="0"/>
              </a:rPr>
              <a:t> </a:t>
            </a:r>
            <a:r>
              <a:rPr lang="en-IE" sz="900" b="1" dirty="0" err="1">
                <a:solidFill>
                  <a:srgbClr val="000000"/>
                </a:solidFill>
                <a:latin typeface="Lucida Console" pitchFamily="49" charset="0"/>
              </a:rPr>
              <a:t>sqle</a:t>
            </a:r>
            <a:r>
              <a:rPr lang="en-IE" sz="900" b="1" dirty="0">
                <a:solidFill>
                  <a:srgbClr val="000000"/>
                </a:solidFill>
                <a:latin typeface="Lucida Console" pitchFamily="49" charset="0"/>
              </a:rPr>
              <a:t>)</a:t>
            </a:r>
          </a:p>
          <a:p>
            <a:pPr>
              <a:buNone/>
            </a:pPr>
            <a:r>
              <a:rPr lang="en-IE" sz="900" dirty="0">
                <a:solidFill>
                  <a:srgbClr val="000000"/>
                </a:solidFill>
                <a:latin typeface="Lucida Console" pitchFamily="49" charset="0"/>
              </a:rPr>
              <a:t>		{</a:t>
            </a:r>
          </a:p>
          <a:p>
            <a:pPr>
              <a:buNone/>
            </a:pPr>
            <a:r>
              <a:rPr lang="en-IE" sz="900" dirty="0">
                <a:solidFill>
                  <a:srgbClr val="000000"/>
                </a:solidFill>
                <a:latin typeface="Lucida Console" pitchFamily="49" charset="0"/>
              </a:rPr>
              <a:t>			</a:t>
            </a:r>
            <a:r>
              <a:rPr lang="en-IE" sz="900" dirty="0" err="1">
                <a:solidFill>
                  <a:srgbClr val="000000"/>
                </a:solidFill>
                <a:latin typeface="Lucida Console" pitchFamily="49" charset="0"/>
              </a:rPr>
              <a:t>System.</a:t>
            </a:r>
            <a:r>
              <a:rPr lang="en-IE" sz="900" i="1" dirty="0" err="1">
                <a:solidFill>
                  <a:srgbClr val="0000C0"/>
                </a:solidFill>
                <a:latin typeface="Lucida Console" pitchFamily="49" charset="0"/>
              </a:rPr>
              <a:t>out</a:t>
            </a:r>
            <a:r>
              <a:rPr lang="en-IE" sz="900" i="1" dirty="0" err="1">
                <a:solidFill>
                  <a:srgbClr val="000000"/>
                </a:solidFill>
                <a:latin typeface="Lucida Console" pitchFamily="49" charset="0"/>
              </a:rPr>
              <a:t>.println</a:t>
            </a:r>
            <a:r>
              <a:rPr lang="en-IE" sz="900" i="1" dirty="0">
                <a:solidFill>
                  <a:srgbClr val="000000"/>
                </a:solidFill>
                <a:latin typeface="Lucida Console" pitchFamily="49" charset="0"/>
              </a:rPr>
              <a:t>(</a:t>
            </a:r>
            <a:r>
              <a:rPr lang="en-IE" sz="900" i="1" dirty="0">
                <a:solidFill>
                  <a:srgbClr val="2A00FF"/>
                </a:solidFill>
                <a:latin typeface="Lucida Console" pitchFamily="49" charset="0"/>
              </a:rPr>
              <a:t>"Error: failed to close the database"</a:t>
            </a:r>
            <a:r>
              <a:rPr lang="en-IE" sz="900" i="1" dirty="0">
                <a:solidFill>
                  <a:srgbClr val="000000"/>
                </a:solidFill>
                <a:latin typeface="Lucida Console" pitchFamily="49" charset="0"/>
              </a:rPr>
              <a:t>);</a:t>
            </a:r>
          </a:p>
          <a:p>
            <a:pPr>
              <a:buNone/>
            </a:pPr>
            <a:r>
              <a:rPr lang="en-IE" sz="900" dirty="0">
                <a:solidFill>
                  <a:srgbClr val="000000"/>
                </a:solidFill>
                <a:latin typeface="Lucida Console" pitchFamily="49" charset="0"/>
              </a:rPr>
              <a:t>		}</a:t>
            </a:r>
          </a:p>
          <a:p>
            <a:pPr>
              <a:buNone/>
            </a:pPr>
            <a:r>
              <a:rPr lang="en-IE" sz="900" dirty="0">
                <a:solidFill>
                  <a:srgbClr val="000000"/>
                </a:solidFill>
                <a:latin typeface="Lucida Console" pitchFamily="49" charset="0"/>
              </a:rPr>
              <a:t>	}</a:t>
            </a:r>
            <a:endParaRPr lang="en-IE" sz="900" dirty="0">
              <a:latin typeface="Lucida Console" pitchFamily="49" charset="0"/>
            </a:endParaRP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Complete code</a:t>
            </a:r>
          </a:p>
        </p:txBody>
      </p:sp>
      <p:sp>
        <p:nvSpPr>
          <p:cNvPr id="3" name="Content Placeholder 2"/>
          <p:cNvSpPr>
            <a:spLocks noGrp="1"/>
          </p:cNvSpPr>
          <p:nvPr>
            <p:ph idx="1"/>
          </p:nvPr>
        </p:nvSpPr>
        <p:spPr>
          <a:xfrm>
            <a:off x="457200" y="1052512"/>
            <a:ext cx="8229600" cy="5400823"/>
          </a:xfrm>
        </p:spPr>
        <p:txBody>
          <a:bodyPr/>
          <a:lstStyle/>
          <a:p>
            <a:pPr>
              <a:buNone/>
            </a:pPr>
            <a:r>
              <a:rPr lang="en-IE" sz="1000" b="1" dirty="0">
                <a:solidFill>
                  <a:srgbClr val="7F0055"/>
                </a:solidFill>
                <a:latin typeface="Courier New"/>
              </a:rPr>
              <a:t>	public</a:t>
            </a:r>
            <a:r>
              <a:rPr lang="en-IE" sz="1000" b="1" dirty="0">
                <a:solidFill>
                  <a:srgbClr val="000000"/>
                </a:solidFill>
                <a:latin typeface="Courier New"/>
              </a:rPr>
              <a:t> </a:t>
            </a:r>
            <a:r>
              <a:rPr lang="en-IE" sz="1000" b="1" dirty="0">
                <a:solidFill>
                  <a:srgbClr val="7F0055"/>
                </a:solidFill>
                <a:latin typeface="Courier New"/>
              </a:rPr>
              <a:t>static</a:t>
            </a:r>
            <a:r>
              <a:rPr lang="en-IE" sz="1000" b="1" dirty="0">
                <a:solidFill>
                  <a:srgbClr val="000000"/>
                </a:solidFill>
                <a:latin typeface="Courier New"/>
              </a:rPr>
              <a:t> </a:t>
            </a:r>
            <a:r>
              <a:rPr lang="en-IE" sz="1000" b="1" dirty="0">
                <a:solidFill>
                  <a:srgbClr val="7F0055"/>
                </a:solidFill>
                <a:latin typeface="Courier New"/>
              </a:rPr>
              <a:t>void</a:t>
            </a:r>
            <a:r>
              <a:rPr lang="en-IE" sz="1000" b="1" dirty="0">
                <a:solidFill>
                  <a:srgbClr val="000000"/>
                </a:solidFill>
                <a:latin typeface="Courier New"/>
              </a:rPr>
              <a:t> </a:t>
            </a:r>
            <a:r>
              <a:rPr lang="en-IE" sz="1000" b="1" dirty="0" err="1">
                <a:solidFill>
                  <a:srgbClr val="000000"/>
                </a:solidFill>
                <a:latin typeface="Courier New"/>
              </a:rPr>
              <a:t>init_db</a:t>
            </a:r>
            <a:r>
              <a:rPr lang="en-IE" sz="1000" b="1" dirty="0">
                <a:solidFill>
                  <a:srgbClr val="000000"/>
                </a:solidFill>
                <a:latin typeface="Courier New"/>
              </a:rPr>
              <a:t>()</a:t>
            </a:r>
          </a:p>
          <a:p>
            <a:pPr>
              <a:buNone/>
            </a:pPr>
            <a:r>
              <a:rPr lang="en-IE" sz="1000" dirty="0">
                <a:solidFill>
                  <a:srgbClr val="000000"/>
                </a:solidFill>
                <a:latin typeface="Courier New"/>
              </a:rPr>
              <a:t>	{</a:t>
            </a:r>
          </a:p>
          <a:p>
            <a:pPr>
              <a:buNone/>
            </a:pPr>
            <a:r>
              <a:rPr lang="en-IE" sz="1000" b="1" dirty="0">
                <a:solidFill>
                  <a:srgbClr val="7F0055"/>
                </a:solidFill>
                <a:latin typeface="Courier New"/>
              </a:rPr>
              <a:t>		try</a:t>
            </a:r>
          </a:p>
          <a:p>
            <a:pPr>
              <a:buNone/>
            </a:pPr>
            <a:r>
              <a:rPr lang="en-IE" sz="1000" dirty="0">
                <a:solidFill>
                  <a:srgbClr val="000000"/>
                </a:solidFill>
                <a:latin typeface="Courier New"/>
              </a:rPr>
              <a:t>		{</a:t>
            </a:r>
          </a:p>
          <a:p>
            <a:pPr>
              <a:buNone/>
            </a:pPr>
            <a:r>
              <a:rPr lang="en-IE" sz="1000" dirty="0">
                <a:solidFill>
                  <a:srgbClr val="000000"/>
                </a:solidFill>
                <a:latin typeface="Courier New"/>
              </a:rPr>
              <a:t>			</a:t>
            </a:r>
            <a:r>
              <a:rPr lang="en-IE" sz="1000" dirty="0" err="1">
                <a:solidFill>
                  <a:srgbClr val="000000"/>
                </a:solidFill>
                <a:latin typeface="Courier New"/>
              </a:rPr>
              <a:t>Class.</a:t>
            </a:r>
            <a:r>
              <a:rPr lang="en-IE" sz="1000" i="1" dirty="0" err="1">
                <a:solidFill>
                  <a:srgbClr val="000000"/>
                </a:solidFill>
                <a:latin typeface="Courier New"/>
              </a:rPr>
              <a:t>forName</a:t>
            </a:r>
            <a:r>
              <a:rPr lang="en-IE" sz="1000" i="1" dirty="0">
                <a:solidFill>
                  <a:srgbClr val="000000"/>
                </a:solidFill>
                <a:latin typeface="Courier New"/>
              </a:rPr>
              <a:t>(</a:t>
            </a:r>
            <a:r>
              <a:rPr lang="en-IE" sz="1000" i="1" dirty="0">
                <a:solidFill>
                  <a:srgbClr val="2A00FF"/>
                </a:solidFill>
                <a:latin typeface="Courier New"/>
              </a:rPr>
              <a:t>"</a:t>
            </a:r>
            <a:r>
              <a:rPr lang="en-IE" sz="1000" i="1" dirty="0" err="1">
                <a:solidFill>
                  <a:srgbClr val="2A00FF"/>
                </a:solidFill>
                <a:latin typeface="Courier New"/>
              </a:rPr>
              <a:t>com.mysql.cj.jdbc.Driver</a:t>
            </a:r>
            <a:r>
              <a:rPr lang="en-IE" sz="1000" i="1" dirty="0">
                <a:solidFill>
                  <a:srgbClr val="2A00FF"/>
                </a:solidFill>
                <a:latin typeface="Courier New"/>
              </a:rPr>
              <a:t>"</a:t>
            </a:r>
            <a:r>
              <a:rPr lang="en-IE" sz="1000" i="1" dirty="0">
                <a:solidFill>
                  <a:srgbClr val="000000"/>
                </a:solidFill>
                <a:latin typeface="Courier New"/>
              </a:rPr>
              <a:t>);</a:t>
            </a:r>
          </a:p>
          <a:p>
            <a:pPr>
              <a:buNone/>
            </a:pPr>
            <a:r>
              <a:rPr lang="en-IE" sz="1000" dirty="0">
                <a:solidFill>
                  <a:srgbClr val="000000"/>
                </a:solidFill>
                <a:latin typeface="Courier New"/>
              </a:rPr>
              <a:t>			String </a:t>
            </a:r>
            <a:r>
              <a:rPr lang="en-IE" sz="1000" dirty="0" err="1">
                <a:solidFill>
                  <a:srgbClr val="000000"/>
                </a:solidFill>
                <a:latin typeface="Courier New"/>
              </a:rPr>
              <a:t>url</a:t>
            </a:r>
            <a:r>
              <a:rPr lang="en-IE" sz="1000" dirty="0">
                <a:solidFill>
                  <a:srgbClr val="000000"/>
                </a:solidFill>
                <a:latin typeface="Courier New"/>
              </a:rPr>
              <a:t>=</a:t>
            </a:r>
            <a:r>
              <a:rPr lang="en-IE" sz="1000" dirty="0">
                <a:solidFill>
                  <a:srgbClr val="2A00FF"/>
                </a:solidFill>
                <a:latin typeface="Courier New"/>
              </a:rPr>
              <a:t>"</a:t>
            </a:r>
            <a:r>
              <a:rPr lang="en-IE" sz="1000" dirty="0" err="1">
                <a:solidFill>
                  <a:srgbClr val="2A00FF"/>
                </a:solidFill>
                <a:latin typeface="Consolas"/>
              </a:rPr>
              <a:t>jdbc:mysql</a:t>
            </a:r>
            <a:r>
              <a:rPr lang="en-IE" sz="1000" dirty="0">
                <a:solidFill>
                  <a:srgbClr val="2A00FF"/>
                </a:solidFill>
                <a:latin typeface="Consolas"/>
              </a:rPr>
              <a:t>://localhost:3306/</a:t>
            </a:r>
            <a:r>
              <a:rPr lang="en-IE" sz="1000" dirty="0" err="1">
                <a:solidFill>
                  <a:srgbClr val="2A00FF"/>
                </a:solidFill>
                <a:latin typeface="Consolas"/>
              </a:rPr>
              <a:t>library?useTimezone</a:t>
            </a:r>
            <a:r>
              <a:rPr lang="en-IE" sz="1000" dirty="0">
                <a:solidFill>
                  <a:srgbClr val="2A00FF"/>
                </a:solidFill>
                <a:latin typeface="Consolas"/>
              </a:rPr>
              <a:t>=</a:t>
            </a:r>
            <a:r>
              <a:rPr lang="en-IE" sz="1000" dirty="0" err="1">
                <a:solidFill>
                  <a:srgbClr val="2A00FF"/>
                </a:solidFill>
                <a:latin typeface="Consolas"/>
              </a:rPr>
              <a:t>true&amp;serverTimezone</a:t>
            </a:r>
            <a:r>
              <a:rPr lang="en-IE" sz="1000" dirty="0">
                <a:solidFill>
                  <a:srgbClr val="2A00FF"/>
                </a:solidFill>
                <a:latin typeface="Consolas"/>
              </a:rPr>
              <a:t>=UTC</a:t>
            </a:r>
            <a:r>
              <a:rPr lang="en-IE" sz="1000" dirty="0">
                <a:solidFill>
                  <a:srgbClr val="2A00FF"/>
                </a:solidFill>
                <a:latin typeface="Courier New"/>
              </a:rPr>
              <a:t>"</a:t>
            </a:r>
            <a:r>
              <a:rPr lang="en-IE" sz="1000" dirty="0">
                <a:solidFill>
                  <a:srgbClr val="000000"/>
                </a:solidFill>
                <a:latin typeface="Courier New"/>
              </a:rPr>
              <a:t>;</a:t>
            </a:r>
          </a:p>
          <a:p>
            <a:pPr>
              <a:buNone/>
            </a:pPr>
            <a:r>
              <a:rPr lang="en-IE" sz="1000" i="1" dirty="0">
                <a:solidFill>
                  <a:srgbClr val="0000C0"/>
                </a:solidFill>
                <a:latin typeface="Courier New"/>
              </a:rPr>
              <a:t>			con</a:t>
            </a:r>
            <a:r>
              <a:rPr lang="en-IE" sz="1000" i="1" dirty="0">
                <a:solidFill>
                  <a:srgbClr val="000000"/>
                </a:solidFill>
                <a:latin typeface="Courier New"/>
              </a:rPr>
              <a:t> = </a:t>
            </a:r>
            <a:r>
              <a:rPr lang="en-IE" sz="1000" i="1" dirty="0" err="1">
                <a:solidFill>
                  <a:srgbClr val="000000"/>
                </a:solidFill>
                <a:latin typeface="Courier New"/>
              </a:rPr>
              <a:t>DriverManager.getConnection</a:t>
            </a:r>
            <a:r>
              <a:rPr lang="en-IE" sz="1000" i="1" dirty="0">
                <a:solidFill>
                  <a:srgbClr val="000000"/>
                </a:solidFill>
                <a:latin typeface="Courier New"/>
              </a:rPr>
              <a:t>(</a:t>
            </a:r>
            <a:r>
              <a:rPr lang="en-IE" sz="1000" i="1" dirty="0" err="1">
                <a:solidFill>
                  <a:srgbClr val="000000"/>
                </a:solidFill>
                <a:latin typeface="Courier New"/>
              </a:rPr>
              <a:t>url</a:t>
            </a:r>
            <a:r>
              <a:rPr lang="en-IE" sz="1000" i="1" dirty="0">
                <a:solidFill>
                  <a:srgbClr val="000000"/>
                </a:solidFill>
                <a:latin typeface="Courier New"/>
              </a:rPr>
              <a:t>, </a:t>
            </a:r>
            <a:r>
              <a:rPr lang="en-IE" sz="1000" i="1" dirty="0">
                <a:solidFill>
                  <a:srgbClr val="2A00FF"/>
                </a:solidFill>
                <a:latin typeface="Courier New"/>
              </a:rPr>
              <a:t>"root"</a:t>
            </a:r>
            <a:r>
              <a:rPr lang="en-IE" sz="1000" i="1" dirty="0">
                <a:solidFill>
                  <a:srgbClr val="000000"/>
                </a:solidFill>
                <a:latin typeface="Courier New"/>
              </a:rPr>
              <a:t>, </a:t>
            </a:r>
            <a:r>
              <a:rPr lang="en-IE" sz="1000" i="1" dirty="0">
                <a:solidFill>
                  <a:srgbClr val="2A00FF"/>
                </a:solidFill>
                <a:latin typeface="Courier New"/>
              </a:rPr>
              <a:t>"root"</a:t>
            </a:r>
            <a:r>
              <a:rPr lang="en-IE" sz="1000" i="1" dirty="0">
                <a:solidFill>
                  <a:srgbClr val="000000"/>
                </a:solidFill>
                <a:latin typeface="Courier New"/>
              </a:rPr>
              <a:t>);</a:t>
            </a:r>
          </a:p>
          <a:p>
            <a:pPr>
              <a:buNone/>
            </a:pPr>
            <a:r>
              <a:rPr lang="en-IE" sz="1000" i="1" dirty="0">
                <a:solidFill>
                  <a:srgbClr val="0000C0"/>
                </a:solidFill>
                <a:latin typeface="Courier New"/>
              </a:rPr>
              <a:t>			stmt</a:t>
            </a:r>
            <a:r>
              <a:rPr lang="en-IE" sz="1000" i="1" dirty="0">
                <a:solidFill>
                  <a:srgbClr val="000000"/>
                </a:solidFill>
                <a:latin typeface="Courier New"/>
              </a:rPr>
              <a:t> = </a:t>
            </a:r>
            <a:r>
              <a:rPr lang="en-IE" sz="1000" i="1" dirty="0" err="1">
                <a:solidFill>
                  <a:srgbClr val="0000C0"/>
                </a:solidFill>
                <a:latin typeface="Courier New"/>
              </a:rPr>
              <a:t>con</a:t>
            </a:r>
            <a:r>
              <a:rPr lang="en-IE" sz="1000" i="1" dirty="0" err="1">
                <a:solidFill>
                  <a:srgbClr val="000000"/>
                </a:solidFill>
                <a:latin typeface="Courier New"/>
              </a:rPr>
              <a:t>.createStatement</a:t>
            </a:r>
            <a:r>
              <a:rPr lang="en-IE" sz="1000" i="1" dirty="0">
                <a:solidFill>
                  <a:srgbClr val="000000"/>
                </a:solidFill>
                <a:latin typeface="Courier New"/>
              </a:rPr>
              <a:t>();</a:t>
            </a:r>
          </a:p>
          <a:p>
            <a:pPr>
              <a:buNone/>
            </a:pPr>
            <a:r>
              <a:rPr lang="en-IE" sz="1000" dirty="0">
                <a:solidFill>
                  <a:srgbClr val="000000"/>
                </a:solidFill>
                <a:latin typeface="Courier New"/>
              </a:rPr>
              <a:t>		}</a:t>
            </a:r>
          </a:p>
          <a:p>
            <a:pPr>
              <a:buNone/>
            </a:pPr>
            <a:r>
              <a:rPr lang="en-IE" sz="1000" b="1" dirty="0">
                <a:solidFill>
                  <a:srgbClr val="7F0055"/>
                </a:solidFill>
                <a:latin typeface="Courier New"/>
              </a:rPr>
              <a:t>		catch</a:t>
            </a:r>
            <a:r>
              <a:rPr lang="en-IE" sz="1000" b="1" dirty="0">
                <a:solidFill>
                  <a:srgbClr val="000000"/>
                </a:solidFill>
                <a:latin typeface="Courier New"/>
              </a:rPr>
              <a:t>(Exception e)</a:t>
            </a:r>
          </a:p>
          <a:p>
            <a:pPr>
              <a:buNone/>
            </a:pPr>
            <a:r>
              <a:rPr lang="en-IE" sz="1000" dirty="0">
                <a:solidFill>
                  <a:srgbClr val="000000"/>
                </a:solidFill>
                <a:latin typeface="Courier New"/>
              </a:rPr>
              <a:t>		{</a:t>
            </a:r>
          </a:p>
          <a:p>
            <a:pPr>
              <a:buNone/>
            </a:pPr>
            <a:r>
              <a:rPr lang="en-IE" sz="1000" dirty="0">
                <a:solidFill>
                  <a:srgbClr val="000000"/>
                </a:solidFill>
                <a:latin typeface="Courier New"/>
              </a:rPr>
              <a:t>			</a:t>
            </a:r>
            <a:r>
              <a:rPr lang="en-IE" sz="1000" dirty="0" err="1">
                <a:solidFill>
                  <a:srgbClr val="000000"/>
                </a:solidFill>
                <a:latin typeface="Courier New"/>
              </a:rPr>
              <a:t>System.</a:t>
            </a:r>
            <a:r>
              <a:rPr lang="en-IE" sz="1000" i="1" dirty="0" err="1">
                <a:solidFill>
                  <a:srgbClr val="0000C0"/>
                </a:solidFill>
                <a:latin typeface="Courier New"/>
              </a:rPr>
              <a:t>out</a:t>
            </a:r>
            <a:r>
              <a:rPr lang="en-IE" sz="1000" i="1" dirty="0" err="1">
                <a:solidFill>
                  <a:srgbClr val="000000"/>
                </a:solidFill>
                <a:latin typeface="Courier New"/>
              </a:rPr>
              <a:t>.println</a:t>
            </a:r>
            <a:r>
              <a:rPr lang="en-IE" sz="1000" i="1" dirty="0">
                <a:solidFill>
                  <a:srgbClr val="000000"/>
                </a:solidFill>
                <a:latin typeface="Courier New"/>
              </a:rPr>
              <a:t>(</a:t>
            </a:r>
            <a:r>
              <a:rPr lang="en-IE" sz="1000" i="1" dirty="0">
                <a:solidFill>
                  <a:srgbClr val="2A00FF"/>
                </a:solidFill>
                <a:latin typeface="Courier New"/>
              </a:rPr>
              <a:t>"Error: Failed to connect to database\n" </a:t>
            </a:r>
            <a:r>
              <a:rPr lang="en-IE" sz="1000" i="1" dirty="0">
                <a:solidFill>
                  <a:srgbClr val="000000"/>
                </a:solidFill>
                <a:latin typeface="Courier New"/>
              </a:rPr>
              <a:t>+ </a:t>
            </a:r>
            <a:r>
              <a:rPr lang="en-IE" sz="1000" i="1" dirty="0" err="1">
                <a:solidFill>
                  <a:srgbClr val="000000"/>
                </a:solidFill>
                <a:latin typeface="Courier New"/>
              </a:rPr>
              <a:t>e.getMessage</a:t>
            </a:r>
            <a:r>
              <a:rPr lang="en-IE" sz="1000" i="1" dirty="0">
                <a:solidFill>
                  <a:srgbClr val="000000"/>
                </a:solidFill>
                <a:latin typeface="Courier New"/>
              </a:rPr>
              <a:t>());</a:t>
            </a:r>
          </a:p>
          <a:p>
            <a:pPr>
              <a:buNone/>
            </a:pPr>
            <a:r>
              <a:rPr lang="en-IE" sz="1000" dirty="0">
                <a:solidFill>
                  <a:srgbClr val="000000"/>
                </a:solidFill>
                <a:latin typeface="Courier New"/>
              </a:rPr>
              <a:t>		}</a:t>
            </a:r>
          </a:p>
          <a:p>
            <a:pPr>
              <a:buNone/>
            </a:pPr>
            <a:r>
              <a:rPr lang="en-IE" sz="1000" dirty="0">
                <a:solidFill>
                  <a:srgbClr val="000000"/>
                </a:solidFill>
                <a:latin typeface="Courier New"/>
              </a:rPr>
              <a:t>	}</a:t>
            </a:r>
          </a:p>
          <a:p>
            <a:pPr>
              <a:buNone/>
            </a:pPr>
            <a:r>
              <a:rPr lang="en-IE" sz="1000" dirty="0">
                <a:solidFill>
                  <a:srgbClr val="000000"/>
                </a:solidFill>
                <a:latin typeface="Courier New"/>
              </a:rPr>
              <a:t>}</a:t>
            </a:r>
            <a:endParaRPr lang="en-IE" sz="1000" dirty="0">
              <a:latin typeface="Lucida Console" pitchFamily="49" charset="0"/>
            </a:endParaRP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SQLException</a:t>
            </a:r>
            <a:r>
              <a:rPr lang="en-IE" dirty="0"/>
              <a:t> Handling</a:t>
            </a:r>
          </a:p>
        </p:txBody>
      </p:sp>
      <p:sp>
        <p:nvSpPr>
          <p:cNvPr id="3" name="Content Placeholder 2"/>
          <p:cNvSpPr>
            <a:spLocks noGrp="1"/>
          </p:cNvSpPr>
          <p:nvPr>
            <p:ph idx="1"/>
          </p:nvPr>
        </p:nvSpPr>
        <p:spPr/>
        <p:txBody>
          <a:bodyPr/>
          <a:lstStyle/>
          <a:p>
            <a:r>
              <a:rPr lang="en-IE" dirty="0"/>
              <a:t>As can be seen from the completed code, whenever we interact with the database an SQL exception is automatically thrown so we need to catch it.</a:t>
            </a:r>
          </a:p>
          <a:p>
            <a:r>
              <a:rPr lang="en-IE" dirty="0"/>
              <a:t>When an SQL exception is thrown, the best we can do is let the user know that whatever they were doing caused an error.</a:t>
            </a:r>
          </a:p>
          <a:p>
            <a:r>
              <a:rPr lang="en-IE" dirty="0"/>
              <a:t>Since it is a String that is passed to the database, the String may be valid but the SQL may not, it is only when the String is sent that the exception will occur.</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SQLException</a:t>
            </a:r>
            <a:r>
              <a:rPr lang="en-IE" dirty="0"/>
              <a:t> Handling</a:t>
            </a:r>
          </a:p>
        </p:txBody>
      </p:sp>
      <p:sp>
        <p:nvSpPr>
          <p:cNvPr id="3" name="Content Placeholder 2"/>
          <p:cNvSpPr>
            <a:spLocks noGrp="1"/>
          </p:cNvSpPr>
          <p:nvPr>
            <p:ph idx="1"/>
          </p:nvPr>
        </p:nvSpPr>
        <p:spPr/>
        <p:txBody>
          <a:bodyPr/>
          <a:lstStyle/>
          <a:p>
            <a:r>
              <a:rPr lang="en-IE" dirty="0"/>
              <a:t>The most common error here is when input is required from the user and the String created from the resultant input does not create a valid SQL expression.</a:t>
            </a:r>
          </a:p>
          <a:p>
            <a:r>
              <a:rPr lang="en-IE" dirty="0"/>
              <a:t>Make sure to check if you’re inserting the correct number of columns!</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Exercise 1</a:t>
            </a:r>
          </a:p>
        </p:txBody>
      </p:sp>
      <p:sp>
        <p:nvSpPr>
          <p:cNvPr id="3" name="Content Placeholder 2"/>
          <p:cNvSpPr>
            <a:spLocks noGrp="1"/>
          </p:cNvSpPr>
          <p:nvPr>
            <p:ph idx="1"/>
          </p:nvPr>
        </p:nvSpPr>
        <p:spPr/>
        <p:txBody>
          <a:bodyPr/>
          <a:lstStyle/>
          <a:p>
            <a:r>
              <a:rPr lang="en-IE" dirty="0"/>
              <a:t>Create a new class (PrintTables.java) that prints out the employee and customer tables.</a:t>
            </a:r>
          </a:p>
          <a:p>
            <a:r>
              <a:rPr lang="en-IE" dirty="0"/>
              <a:t>Use slide 21 as the basis for the solution.</a:t>
            </a:r>
          </a:p>
          <a:p>
            <a:endParaRPr lang="en-IE" dirty="0"/>
          </a:p>
          <a:p>
            <a:pPr marL="0" indent="0">
              <a:buNone/>
            </a:pPr>
            <a:endParaRPr lang="en-IE" dirty="0"/>
          </a:p>
        </p:txBody>
      </p:sp>
      <p:sp>
        <p:nvSpPr>
          <p:cNvPr id="4" name="Footer Placeholder 3"/>
          <p:cNvSpPr>
            <a:spLocks noGrp="1"/>
          </p:cNvSpPr>
          <p:nvPr>
            <p:ph type="ftr" sz="quarter" idx="11"/>
          </p:nvPr>
        </p:nvSpPr>
        <p:spPr/>
        <p:txBody>
          <a:bodyPr/>
          <a:lstStyle/>
          <a:p>
            <a:pPr>
              <a:defRPr/>
            </a:pPr>
            <a:r>
              <a:rPr lang="en-IE" dirty="0"/>
              <a:t>Denis McCarthy</a:t>
            </a:r>
          </a:p>
          <a:p>
            <a:pPr>
              <a:defRPr/>
            </a:pPr>
            <a:r>
              <a:rPr lang="en-IE" dirty="0"/>
              <a:t>Databases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Exercise 2</a:t>
            </a:r>
          </a:p>
        </p:txBody>
      </p:sp>
      <p:sp>
        <p:nvSpPr>
          <p:cNvPr id="3" name="Content Placeholder 2"/>
          <p:cNvSpPr>
            <a:spLocks noGrp="1"/>
          </p:cNvSpPr>
          <p:nvPr>
            <p:ph idx="1"/>
          </p:nvPr>
        </p:nvSpPr>
        <p:spPr/>
        <p:txBody>
          <a:bodyPr/>
          <a:lstStyle/>
          <a:p>
            <a:r>
              <a:rPr lang="en-IE" dirty="0"/>
              <a:t>Create a new class (AddEmployee.java) that adds a new employee to the Employee table.</a:t>
            </a:r>
          </a:p>
          <a:p>
            <a:r>
              <a:rPr lang="en-IE" dirty="0"/>
              <a:t>Use slide 22 as the basis for the solution.</a:t>
            </a:r>
          </a:p>
          <a:p>
            <a:pPr marL="0" indent="0">
              <a:buNone/>
            </a:pPr>
            <a:endParaRPr lang="en-IE" dirty="0"/>
          </a:p>
        </p:txBody>
      </p:sp>
      <p:sp>
        <p:nvSpPr>
          <p:cNvPr id="4" name="Footer Placeholder 3"/>
          <p:cNvSpPr>
            <a:spLocks noGrp="1"/>
          </p:cNvSpPr>
          <p:nvPr>
            <p:ph type="ftr" sz="quarter" idx="11"/>
          </p:nvPr>
        </p:nvSpPr>
        <p:spPr/>
        <p:txBody>
          <a:bodyPr/>
          <a:lstStyle/>
          <a:p>
            <a:pPr>
              <a:defRPr/>
            </a:pPr>
            <a:r>
              <a:rPr lang="en-IE" dirty="0"/>
              <a:t>Denis McCarthy</a:t>
            </a:r>
          </a:p>
          <a:p>
            <a:pPr>
              <a:defRPr/>
            </a:pPr>
            <a:r>
              <a:rPr lang="en-IE" dirty="0"/>
              <a:t>Databases</a:t>
            </a:r>
          </a:p>
        </p:txBody>
      </p:sp>
    </p:spTree>
    <p:extLst>
      <p:ext uri="{BB962C8B-B14F-4D97-AF65-F5344CB8AC3E}">
        <p14:creationId xmlns:p14="http://schemas.microsoft.com/office/powerpoint/2010/main" val="488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JDBC?</a:t>
            </a:r>
          </a:p>
        </p:txBody>
      </p:sp>
      <p:sp>
        <p:nvSpPr>
          <p:cNvPr id="3" name="Content Placeholder 2"/>
          <p:cNvSpPr>
            <a:spLocks noGrp="1"/>
          </p:cNvSpPr>
          <p:nvPr>
            <p:ph idx="1"/>
          </p:nvPr>
        </p:nvSpPr>
        <p:spPr/>
        <p:txBody>
          <a:bodyPr/>
          <a:lstStyle/>
          <a:p>
            <a:r>
              <a:rPr lang="en-IE" dirty="0"/>
              <a:t>JDBC is an API for the Java programming language that defines how a client may access a database.</a:t>
            </a:r>
          </a:p>
          <a:p>
            <a:r>
              <a:rPr lang="en-IE" dirty="0"/>
              <a:t>It provides methods for querying and updating data in a database. </a:t>
            </a:r>
          </a:p>
          <a:p>
            <a:r>
              <a:rPr lang="en-IE" dirty="0"/>
              <a:t>JDBC is oriented towards relational databases.</a:t>
            </a:r>
          </a:p>
          <a:p>
            <a:pPr>
              <a:buNone/>
            </a:pPr>
            <a:endParaRPr lang="en-IE" dirty="0"/>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Exercise 3</a:t>
            </a:r>
          </a:p>
        </p:txBody>
      </p:sp>
      <p:sp>
        <p:nvSpPr>
          <p:cNvPr id="3" name="Content Placeholder 2"/>
          <p:cNvSpPr>
            <a:spLocks noGrp="1"/>
          </p:cNvSpPr>
          <p:nvPr>
            <p:ph idx="1"/>
          </p:nvPr>
        </p:nvSpPr>
        <p:spPr/>
        <p:txBody>
          <a:bodyPr/>
          <a:lstStyle/>
          <a:p>
            <a:r>
              <a:rPr lang="en-IE" dirty="0"/>
              <a:t>Create a new class (AddEmployee2.java) that prompts the user to enter the values for a new employee and then adds that new employee to the Employee table.</a:t>
            </a:r>
          </a:p>
          <a:p>
            <a:r>
              <a:rPr lang="en-IE" dirty="0"/>
              <a:t>This solution will build on what you did in Exercise 2.</a:t>
            </a:r>
          </a:p>
          <a:p>
            <a:pPr marL="0" indent="0">
              <a:buNone/>
            </a:pPr>
            <a:endParaRPr lang="en-IE" dirty="0"/>
          </a:p>
        </p:txBody>
      </p:sp>
      <p:pic>
        <p:nvPicPr>
          <p:cNvPr id="5" name="Picture 4">
            <a:extLst>
              <a:ext uri="{FF2B5EF4-FFF2-40B4-BE49-F238E27FC236}">
                <a16:creationId xmlns:a16="http://schemas.microsoft.com/office/drawing/2014/main" id="{D11F5635-2A8B-4765-85D0-D8318D56B329}"/>
              </a:ext>
            </a:extLst>
          </p:cNvPr>
          <p:cNvPicPr>
            <a:picLocks noChangeAspect="1"/>
          </p:cNvPicPr>
          <p:nvPr/>
        </p:nvPicPr>
        <p:blipFill>
          <a:blip r:embed="rId2"/>
          <a:stretch>
            <a:fillRect/>
          </a:stretch>
        </p:blipFill>
        <p:spPr>
          <a:xfrm>
            <a:off x="2771800" y="3789040"/>
            <a:ext cx="3816424" cy="2523564"/>
          </a:xfrm>
          <a:prstGeom prst="rect">
            <a:avLst/>
          </a:prstGeom>
        </p:spPr>
      </p:pic>
    </p:spTree>
    <p:extLst>
      <p:ext uri="{BB962C8B-B14F-4D97-AF65-F5344CB8AC3E}">
        <p14:creationId xmlns:p14="http://schemas.microsoft.com/office/powerpoint/2010/main" val="208631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JDBC?</a:t>
            </a:r>
          </a:p>
        </p:txBody>
      </p:sp>
      <p:sp>
        <p:nvSpPr>
          <p:cNvPr id="3" name="Content Placeholder 2"/>
          <p:cNvSpPr>
            <a:spLocks noGrp="1"/>
          </p:cNvSpPr>
          <p:nvPr>
            <p:ph idx="1"/>
          </p:nvPr>
        </p:nvSpPr>
        <p:spPr/>
        <p:txBody>
          <a:bodyPr/>
          <a:lstStyle/>
          <a:p>
            <a:r>
              <a:rPr lang="en-IE" dirty="0"/>
              <a:t>JDBC connections support creating and executing statements. </a:t>
            </a:r>
          </a:p>
          <a:p>
            <a:r>
              <a:rPr lang="en-IE" dirty="0"/>
              <a:t>These may be update statements such as SQL's CREATE, INSERT, UPDATE and DELETE, or they may be query statements such as SELECT.</a:t>
            </a:r>
          </a:p>
          <a:p>
            <a:r>
              <a:rPr lang="en-IE" dirty="0"/>
              <a:t>Update statements such as INSERT, UPDATE and DELETE return an update count that indicates how many rows were affected in the database. These statements do not return any other information.</a:t>
            </a:r>
          </a:p>
          <a:p>
            <a:endParaRPr lang="en-IE" dirty="0"/>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JDBC?</a:t>
            </a:r>
          </a:p>
        </p:txBody>
      </p:sp>
      <p:sp>
        <p:nvSpPr>
          <p:cNvPr id="3" name="Content Placeholder 2"/>
          <p:cNvSpPr>
            <a:spLocks noGrp="1"/>
          </p:cNvSpPr>
          <p:nvPr>
            <p:ph idx="1"/>
          </p:nvPr>
        </p:nvSpPr>
        <p:spPr/>
        <p:txBody>
          <a:bodyPr/>
          <a:lstStyle/>
          <a:p>
            <a:r>
              <a:rPr lang="en-IE" dirty="0"/>
              <a:t>Query statements return a JDBC row result set. </a:t>
            </a:r>
          </a:p>
          <a:p>
            <a:r>
              <a:rPr lang="en-IE" dirty="0"/>
              <a:t>The row result set is used to walk over the result set. </a:t>
            </a:r>
          </a:p>
          <a:p>
            <a:r>
              <a:rPr lang="en-IE" dirty="0"/>
              <a:t>Individual columns in a row are retrieved either by name or by column number. </a:t>
            </a:r>
          </a:p>
          <a:p>
            <a:r>
              <a:rPr lang="en-IE" dirty="0"/>
              <a:t>There may be any number of rows in the result set. </a:t>
            </a:r>
          </a:p>
          <a:p>
            <a:r>
              <a:rPr lang="en-IE" dirty="0"/>
              <a:t>The row result set has metadata that describes the names of the columns and their types.</a:t>
            </a:r>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JDBC Drivers</a:t>
            </a:r>
          </a:p>
        </p:txBody>
      </p:sp>
      <p:sp>
        <p:nvSpPr>
          <p:cNvPr id="3" name="Content Placeholder 2"/>
          <p:cNvSpPr>
            <a:spLocks noGrp="1"/>
          </p:cNvSpPr>
          <p:nvPr>
            <p:ph idx="1"/>
          </p:nvPr>
        </p:nvSpPr>
        <p:spPr/>
        <p:txBody>
          <a:bodyPr/>
          <a:lstStyle/>
          <a:p>
            <a:r>
              <a:rPr lang="en-IE" dirty="0"/>
              <a:t>JDBC drivers are client-side adapters (installed on the client machine, not on the server) that convert requests from Java programs to a protocol that the DBMS can understand.</a:t>
            </a:r>
          </a:p>
          <a:p>
            <a:r>
              <a:rPr lang="en-IE" dirty="0"/>
              <a:t>There are four types of drivers available:</a:t>
            </a:r>
          </a:p>
          <a:p>
            <a:pPr lvl="1"/>
            <a:r>
              <a:rPr lang="en-IE" b="1" dirty="0"/>
              <a:t>Type 1 Driver - JDBC-ODBC bridge</a:t>
            </a:r>
          </a:p>
          <a:p>
            <a:pPr lvl="1"/>
            <a:r>
              <a:rPr lang="en-IE" b="1" dirty="0"/>
              <a:t>Type 2 Driver - Native-API Driver</a:t>
            </a:r>
          </a:p>
          <a:p>
            <a:pPr lvl="1"/>
            <a:r>
              <a:rPr lang="en-IE" b="1" dirty="0"/>
              <a:t>Type 3 Driver - Network-Protocol Driver</a:t>
            </a:r>
          </a:p>
          <a:p>
            <a:pPr lvl="1"/>
            <a:r>
              <a:rPr lang="en-IE" b="1" dirty="0"/>
              <a:t>Type 4 Driver - Native-Protocol Driver</a:t>
            </a:r>
          </a:p>
          <a:p>
            <a:r>
              <a:rPr lang="en-IE" dirty="0"/>
              <a:t>We will only be dealing with type 4.</a:t>
            </a:r>
          </a:p>
          <a:p>
            <a:pPr lvl="1"/>
            <a:endParaRPr lang="en-IE" dirty="0"/>
          </a:p>
          <a:p>
            <a:endParaRPr lang="en-IE" dirty="0"/>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0D8A-53C9-4CF2-A145-3BD5945CB818}"/>
              </a:ext>
            </a:extLst>
          </p:cNvPr>
          <p:cNvSpPr>
            <a:spLocks noGrp="1"/>
          </p:cNvSpPr>
          <p:nvPr>
            <p:ph type="title"/>
          </p:nvPr>
        </p:nvSpPr>
        <p:spPr/>
        <p:txBody>
          <a:bodyPr/>
          <a:lstStyle/>
          <a:p>
            <a:r>
              <a:rPr lang="en-IE" dirty="0"/>
              <a:t>JDBC Drivers</a:t>
            </a:r>
          </a:p>
        </p:txBody>
      </p:sp>
      <p:sp>
        <p:nvSpPr>
          <p:cNvPr id="4" name="Footer Placeholder 3">
            <a:extLst>
              <a:ext uri="{FF2B5EF4-FFF2-40B4-BE49-F238E27FC236}">
                <a16:creationId xmlns:a16="http://schemas.microsoft.com/office/drawing/2014/main" id="{6916917A-2F29-4521-B50F-F8CD62AD9D9B}"/>
              </a:ext>
            </a:extLst>
          </p:cNvPr>
          <p:cNvSpPr>
            <a:spLocks noGrp="1"/>
          </p:cNvSpPr>
          <p:nvPr>
            <p:ph type="ftr" sz="quarter" idx="11"/>
          </p:nvPr>
        </p:nvSpPr>
        <p:spPr/>
        <p:txBody>
          <a:bodyPr/>
          <a:lstStyle/>
          <a:p>
            <a:pPr>
              <a:defRPr/>
            </a:pPr>
            <a:r>
              <a:rPr lang="en-IE"/>
              <a:t>Denis McCarthy Databases</a:t>
            </a:r>
            <a:endParaRPr lang="en-IE" dirty="0"/>
          </a:p>
        </p:txBody>
      </p:sp>
      <p:pic>
        <p:nvPicPr>
          <p:cNvPr id="1026" name="Picture 2" descr="Related image">
            <a:extLst>
              <a:ext uri="{FF2B5EF4-FFF2-40B4-BE49-F238E27FC236}">
                <a16:creationId xmlns:a16="http://schemas.microsoft.com/office/drawing/2014/main" id="{558DA244-DE94-471A-B29F-16610E255F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110252"/>
            <a:ext cx="7044473"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311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Type 4 Driver</a:t>
            </a:r>
          </a:p>
        </p:txBody>
      </p:sp>
      <p:sp>
        <p:nvSpPr>
          <p:cNvPr id="3" name="Content Placeholder 2"/>
          <p:cNvSpPr>
            <a:spLocks noGrp="1"/>
          </p:cNvSpPr>
          <p:nvPr>
            <p:ph idx="1"/>
          </p:nvPr>
        </p:nvSpPr>
        <p:spPr/>
        <p:txBody>
          <a:bodyPr/>
          <a:lstStyle/>
          <a:p>
            <a:r>
              <a:rPr lang="en-IE" dirty="0"/>
              <a:t>The JDBC type 4 driver, also known as the Database-Protocol driver, is a database driver implementation that converts JDBC calls directly into a vendor-specific database protocol (e.g. MySQL, Oracle, SQL Server etc.). </a:t>
            </a:r>
          </a:p>
          <a:p>
            <a:r>
              <a:rPr lang="en-IE" dirty="0"/>
              <a:t>The type 4 driver is written entirely in Java so its interfaces are platform independent. This means it doesn’t need an installation on the client machine.</a:t>
            </a:r>
          </a:p>
          <a:p>
            <a:r>
              <a:rPr lang="en-IE" dirty="0"/>
              <a:t>The type 4 driver provides better performance than types 1 or 2 as it doesn’t need to convert into ODBC or database API calls</a:t>
            </a:r>
          </a:p>
          <a:p>
            <a:endParaRPr lang="en-IE" dirty="0"/>
          </a:p>
        </p:txBody>
      </p:sp>
      <p:sp>
        <p:nvSpPr>
          <p:cNvPr id="4" name="Footer Placeholder 3"/>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dirty="0"/>
              <a:t>Type 4 Driver</a:t>
            </a:r>
          </a:p>
        </p:txBody>
      </p:sp>
      <p:sp>
        <p:nvSpPr>
          <p:cNvPr id="7" name="Content Placeholder 6"/>
          <p:cNvSpPr>
            <a:spLocks noGrp="1"/>
          </p:cNvSpPr>
          <p:nvPr>
            <p:ph idx="1"/>
          </p:nvPr>
        </p:nvSpPr>
        <p:spPr/>
        <p:txBody>
          <a:bodyPr/>
          <a:lstStyle/>
          <a:p>
            <a:r>
              <a:rPr lang="en-IE" b="1" dirty="0"/>
              <a:t>Advantages</a:t>
            </a:r>
          </a:p>
          <a:p>
            <a:pPr lvl="1"/>
            <a:r>
              <a:rPr lang="en-IE" dirty="0"/>
              <a:t>Better performance than other drivers</a:t>
            </a:r>
          </a:p>
          <a:p>
            <a:pPr lvl="1"/>
            <a:r>
              <a:rPr lang="en-IE" dirty="0"/>
              <a:t>Platform independent</a:t>
            </a:r>
          </a:p>
          <a:p>
            <a:endParaRPr lang="en-IE" b="1" dirty="0"/>
          </a:p>
          <a:p>
            <a:r>
              <a:rPr lang="en-IE" b="1" dirty="0"/>
              <a:t>Disadvantages</a:t>
            </a:r>
          </a:p>
          <a:p>
            <a:pPr lvl="1"/>
            <a:r>
              <a:rPr lang="en-IE" dirty="0"/>
              <a:t>Drivers are database dependent so you need a specific driver for whatever database you’re using, in our case -MySQL</a:t>
            </a:r>
          </a:p>
          <a:p>
            <a:endParaRPr lang="en-IE" dirty="0"/>
          </a:p>
        </p:txBody>
      </p:sp>
      <p:sp>
        <p:nvSpPr>
          <p:cNvPr id="5" name="Footer Placeholder 4"/>
          <p:cNvSpPr>
            <a:spLocks noGrp="1"/>
          </p:cNvSpPr>
          <p:nvPr>
            <p:ph type="ftr" sz="quarter" idx="11"/>
          </p:nvPr>
        </p:nvSpPr>
        <p:spPr/>
        <p:txBody>
          <a:bodyPr/>
          <a:lstStyle/>
          <a:p>
            <a:pPr>
              <a:defRPr/>
            </a:pPr>
            <a:r>
              <a:rPr lang="en-IE"/>
              <a:t>Denis McCarthy Databases</a:t>
            </a:r>
            <a:endParaRPr lang="en-IE" dirty="0"/>
          </a:p>
        </p:txBody>
      </p:sp>
    </p:spTree>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2209</TotalTime>
  <Words>1993</Words>
  <Application>Microsoft Office PowerPoint</Application>
  <PresentationFormat>On-screen Show (4:3)</PresentationFormat>
  <Paragraphs>262</Paragraphs>
  <Slides>30</Slides>
  <Notes>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Level</vt:lpstr>
      <vt:lpstr>Chapter 7</vt:lpstr>
      <vt:lpstr>Java Database Connectivity JDBC</vt:lpstr>
      <vt:lpstr>What is JDBC?</vt:lpstr>
      <vt:lpstr>What is JDBC?</vt:lpstr>
      <vt:lpstr>What is JDBC?</vt:lpstr>
      <vt:lpstr>JDBC Drivers</vt:lpstr>
      <vt:lpstr>JDBC Drivers</vt:lpstr>
      <vt:lpstr>Type 4 Driver</vt:lpstr>
      <vt:lpstr>Type 4 Driver</vt:lpstr>
      <vt:lpstr>Where is the driver for MySQL?</vt:lpstr>
      <vt:lpstr>Create a new Java project</vt:lpstr>
      <vt:lpstr>What do I do with the driver?</vt:lpstr>
      <vt:lpstr>Add the driver to the build path</vt:lpstr>
      <vt:lpstr>JDBC steps</vt:lpstr>
      <vt:lpstr>1: Connect to Database</vt:lpstr>
      <vt:lpstr>1: Connect to Database</vt:lpstr>
      <vt:lpstr>1: Connect to Database</vt:lpstr>
      <vt:lpstr>2: Query database</vt:lpstr>
      <vt:lpstr>2: Query database</vt:lpstr>
      <vt:lpstr>3: Process Results</vt:lpstr>
      <vt:lpstr>Print the employee Table</vt:lpstr>
      <vt:lpstr>Adding a record to employees</vt:lpstr>
      <vt:lpstr>4: Close the connection</vt:lpstr>
      <vt:lpstr>Complete code (concluded on the next slide)</vt:lpstr>
      <vt:lpstr>Complete code</vt:lpstr>
      <vt:lpstr>SQLException Handling</vt:lpstr>
      <vt:lpstr>SQLException Handling</vt:lpstr>
      <vt:lpstr>Exercise 1</vt:lpstr>
      <vt:lpstr>Exercise 2</vt:lpstr>
      <vt:lpstr>Exercise 3</vt:lpstr>
    </vt:vector>
  </TitlesOfParts>
  <Company>Athlone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Denis McCarthy</dc:creator>
  <cp:lastModifiedBy>Enda Farrell</cp:lastModifiedBy>
  <cp:revision>115</cp:revision>
  <dcterms:created xsi:type="dcterms:W3CDTF">2009-01-27T22:55:04Z</dcterms:created>
  <dcterms:modified xsi:type="dcterms:W3CDTF">2023-11-20T10:44:34Z</dcterms:modified>
</cp:coreProperties>
</file>