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6"/>
  </p:notesMasterIdLst>
  <p:sldIdLst>
    <p:sldId id="257" r:id="rId2"/>
    <p:sldId id="258" r:id="rId3"/>
    <p:sldId id="274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7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>
      <p:cViewPr varScale="1">
        <p:scale>
          <a:sx n="169" d="100"/>
          <a:sy n="169" d="100"/>
        </p:scale>
        <p:origin x="152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E645F-1D27-4BBA-A136-F46B2D23335D}" type="datetimeFigureOut">
              <a:rPr lang="en-US" smtClean="0"/>
              <a:pPr/>
              <a:t>10/16/2023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45834-E541-4CD7-B1E3-44B79D7112C6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46076-082A-4B77-A73B-3CD9AA4599F9}" type="slidenum">
              <a:rPr lang="en-IE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5A5E7-4096-4DED-82A0-5F870678D714}" type="slidenum">
              <a:rPr lang="en-IE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A1CDE-9010-49A3-AAE9-D1A56C1D0317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BDD516AA-6AC6-44DC-8AE7-035F8BE60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B8274-E1FC-4449-9606-1BE6A15236B9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F8D23E9-1602-44A0-A8EC-F883F3417F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5D493-9D63-4BD0-B5CE-7C3E63720866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D29B8E-64F1-495A-B70F-4581685E5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6FA11-EABF-4DAF-8D7F-68EFA8D98E9A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F19110-C9E0-4CFF-BD10-4AF5AC3D3E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B0063-3897-421F-9C8A-088ADD33ABAA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5CA2303-947B-4D62-91F3-200A5D7C1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7C313-6F38-4E46-8848-4DE5349276ED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9CCE63-FEAC-448B-AD79-F30783BFB0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EF4D6-02A2-44C4-B2EB-3DEC088FE5E8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ED41EED-35BC-44FD-B250-DBE8AFD059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FC8E3-22F4-4E29-87B1-2BF3EB3E0B02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8D95FA7-D512-4E6A-996B-C7401D3516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D33B0-0F66-4EAD-A7BD-F2D9DE93067B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A36CF1-0562-4D31-BC2B-C038F1725C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6AA67-1527-4EC4-80DB-805D622A72C6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685F5C5-207C-4911-993D-CF7C009B6D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60100-353F-4BFB-B961-4EF5ABFEF9DE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4C429B4-B375-4C4A-9FF4-33DCB2A3C8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076"/>
            <a:ext cx="638944" cy="4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2EDE84-6403-4228-B23C-85204920A495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1052736"/>
            <a:ext cx="6728792" cy="5113114"/>
          </a:xfrm>
        </p:spPr>
        <p:txBody>
          <a:bodyPr/>
          <a:lstStyle/>
          <a:p>
            <a:pPr eaLnBrk="1" hangingPunct="1"/>
            <a:r>
              <a:rPr lang="en-IE" sz="8000" b="1" dirty="0"/>
              <a:t>Databases 2</a:t>
            </a:r>
          </a:p>
          <a:p>
            <a:pPr eaLnBrk="1" hangingPunct="1"/>
            <a:r>
              <a:rPr lang="en-IE" b="1" dirty="0"/>
              <a:t> </a:t>
            </a:r>
          </a:p>
          <a:p>
            <a:pPr eaLnBrk="1" hangingPunct="1"/>
            <a:endParaRPr lang="en-IE" sz="1800" b="1" dirty="0"/>
          </a:p>
          <a:p>
            <a:pPr eaLnBrk="1" hangingPunct="1"/>
            <a:endParaRPr lang="en-IE" sz="1800" b="1" dirty="0"/>
          </a:p>
          <a:p>
            <a:pPr eaLnBrk="1" hangingPunct="1"/>
            <a:endParaRPr lang="en-IE" sz="1800" b="1" dirty="0"/>
          </a:p>
          <a:p>
            <a:pPr eaLnBrk="1" hangingPunct="1"/>
            <a:r>
              <a:rPr lang="en-IE" sz="1800" b="1" dirty="0"/>
              <a:t>Denis McCarthy</a:t>
            </a:r>
          </a:p>
          <a:p>
            <a:pPr eaLnBrk="1" hangingPunct="1"/>
            <a:r>
              <a:rPr lang="en-IE" sz="1800" b="1" dirty="0"/>
              <a:t>demccarthy@ait.ie</a:t>
            </a:r>
          </a:p>
          <a:p>
            <a:pPr eaLnBrk="1" hangingPunct="1"/>
            <a:r>
              <a:rPr lang="en-IE" sz="1800" b="1" dirty="0"/>
              <a:t>RoomU302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87F5D9-F3B4-414D-B094-EB7EC891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59"/>
            <a:ext cx="7128792" cy="2376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5D211-92F1-4D80-AC93-31F879D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questions (2 tables)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6C8-759C-4116-9DA5-0664932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259369"/>
            <a:ext cx="8928992" cy="2014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US" sz="2800" dirty="0"/>
              <a:t>select name, language, </a:t>
            </a:r>
            <a:r>
              <a:rPr lang="en-US" sz="2800" dirty="0" err="1"/>
              <a:t>isofficial</a:t>
            </a:r>
            <a:r>
              <a:rPr lang="en-US" sz="2800" dirty="0"/>
              <a:t> FROM country, </a:t>
            </a:r>
            <a:r>
              <a:rPr lang="en-US" sz="2800" dirty="0" err="1"/>
              <a:t>countrylanguage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where code = </a:t>
            </a:r>
            <a:r>
              <a:rPr lang="en-US" sz="2800" dirty="0" err="1"/>
              <a:t>countrycode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AND </a:t>
            </a:r>
            <a:r>
              <a:rPr lang="en-US" sz="2800" dirty="0" err="1"/>
              <a:t>isofficial</a:t>
            </a:r>
            <a:r>
              <a:rPr lang="en-US" sz="2800" dirty="0"/>
              <a:t> = 'T' AND name = '</a:t>
            </a:r>
            <a:r>
              <a:rPr lang="en-US" sz="2800" dirty="0" err="1"/>
              <a:t>ireland</a:t>
            </a:r>
            <a:r>
              <a:rPr lang="en-US" sz="2800" dirty="0"/>
              <a:t>';</a:t>
            </a:r>
            <a:endParaRPr lang="en-IE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24CB-38BC-4BD1-BEF3-1E442AF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DDF8F-4DBB-4813-86D3-FE97B30B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65" y="2603185"/>
            <a:ext cx="46470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D211-92F1-4D80-AC93-31F879D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questions (UNION)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6C8-759C-4116-9DA5-0664932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259369"/>
            <a:ext cx="8928992" cy="20140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US" dirty="0"/>
              <a:t>(SELECT name AS 'Details' FROM country WHERE name = 'Belgium')</a:t>
            </a:r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r>
              <a:rPr lang="en-US" dirty="0"/>
              <a:t>(select language from </a:t>
            </a:r>
            <a:r>
              <a:rPr lang="en-US" dirty="0" err="1"/>
              <a:t>countrylanguage</a:t>
            </a:r>
            <a:r>
              <a:rPr lang="en-US" dirty="0"/>
              <a:t>, country</a:t>
            </a:r>
          </a:p>
          <a:p>
            <a:pPr marL="0" indent="0">
              <a:buNone/>
            </a:pPr>
            <a:r>
              <a:rPr lang="en-US" dirty="0"/>
              <a:t>where code = </a:t>
            </a:r>
            <a:r>
              <a:rPr lang="en-US" dirty="0" err="1"/>
              <a:t>countrycode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and name = 'Belgium');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24CB-38BC-4BD1-BEF3-1E442AF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8DB52-E52A-441C-959A-B4D7D9D8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5" y="1268760"/>
            <a:ext cx="8359797" cy="3239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83313-A76B-481D-BB36-4D030952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106124"/>
            <a:ext cx="5530248" cy="19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0AB59-F67B-47B8-B06B-2F951ABF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537589" cy="2664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5D211-92F1-4D80-AC93-31F879D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questions (INTERSECT)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6C8-759C-4116-9DA5-0664932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259369"/>
            <a:ext cx="8928992" cy="20140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US" dirty="0"/>
              <a:t>select language from </a:t>
            </a:r>
            <a:r>
              <a:rPr lang="en-US" dirty="0" err="1"/>
              <a:t>countrylanguage</a:t>
            </a:r>
            <a:r>
              <a:rPr lang="en-US" dirty="0"/>
              <a:t> inner join country on code = </a:t>
            </a:r>
            <a:r>
              <a:rPr lang="en-US" dirty="0" err="1"/>
              <a:t>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name = 'Australia'</a:t>
            </a:r>
          </a:p>
          <a:p>
            <a:pPr marL="0" indent="0">
              <a:buNone/>
            </a:pPr>
            <a:r>
              <a:rPr lang="en-US" dirty="0"/>
              <a:t>intersect</a:t>
            </a:r>
          </a:p>
          <a:p>
            <a:pPr marL="0" indent="0">
              <a:buNone/>
            </a:pPr>
            <a:r>
              <a:rPr lang="en-US" dirty="0"/>
              <a:t>select language from </a:t>
            </a:r>
            <a:r>
              <a:rPr lang="en-US" dirty="0" err="1"/>
              <a:t>countrylanguage</a:t>
            </a:r>
            <a:r>
              <a:rPr lang="en-US" dirty="0"/>
              <a:t> inner join country on code = </a:t>
            </a:r>
            <a:r>
              <a:rPr lang="en-US" dirty="0" err="1"/>
              <a:t>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name = 'United States';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24CB-38BC-4BD1-BEF3-1E442AF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83313-A76B-481D-BB36-4D030952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52" y="2443526"/>
            <a:ext cx="5530248" cy="19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8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BA4E3-DC32-48CB-9775-A413F1D9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1" y="1287846"/>
            <a:ext cx="8847273" cy="2789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5D211-92F1-4D80-AC93-31F879D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questions (EXCEPT)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6C8-759C-4116-9DA5-0664932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259369"/>
            <a:ext cx="8928992" cy="20140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US" dirty="0"/>
              <a:t>select language from </a:t>
            </a:r>
            <a:r>
              <a:rPr lang="en-US" dirty="0" err="1"/>
              <a:t>countrylanguage</a:t>
            </a:r>
            <a:r>
              <a:rPr lang="en-US" dirty="0"/>
              <a:t> inner join country on code = </a:t>
            </a:r>
            <a:r>
              <a:rPr lang="en-US" dirty="0" err="1"/>
              <a:t>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name = 'Australia’</a:t>
            </a:r>
          </a:p>
          <a:p>
            <a:pPr marL="0" indent="0">
              <a:buNone/>
            </a:pPr>
            <a:r>
              <a:rPr lang="en-US" dirty="0"/>
              <a:t>except</a:t>
            </a:r>
          </a:p>
          <a:p>
            <a:pPr marL="0" indent="0">
              <a:buNone/>
            </a:pPr>
            <a:r>
              <a:rPr lang="en-US" dirty="0"/>
              <a:t>select language from </a:t>
            </a:r>
            <a:r>
              <a:rPr lang="en-US" dirty="0" err="1"/>
              <a:t>countrylanguage</a:t>
            </a:r>
            <a:r>
              <a:rPr lang="en-US" dirty="0"/>
              <a:t> inner join country on code = </a:t>
            </a:r>
            <a:r>
              <a:rPr lang="en-US" dirty="0" err="1"/>
              <a:t>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name = 'United States';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24CB-38BC-4BD1-BEF3-1E442AF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83313-A76B-481D-BB36-4D030952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484926"/>
            <a:ext cx="5378504" cy="19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2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7200" dirty="0"/>
              <a:t>Any Questions?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pPr eaLnBrk="1" hangingPunct="1"/>
            <a:r>
              <a:rPr lang="en-IE" dirty="0"/>
              <a:t>SQL Assessment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dirty="0"/>
              <a:t>Sample Questions and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in the assessment?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Based on the “World” database</a:t>
            </a:r>
          </a:p>
          <a:p>
            <a:r>
              <a:rPr lang="en-IE" dirty="0"/>
              <a:t>18 questions</a:t>
            </a:r>
          </a:p>
          <a:p>
            <a:pPr lvl="1"/>
            <a:r>
              <a:rPr lang="en-IE" dirty="0"/>
              <a:t>10 easy</a:t>
            </a:r>
          </a:p>
          <a:p>
            <a:pPr lvl="1"/>
            <a:r>
              <a:rPr lang="en-IE" dirty="0"/>
              <a:t>5 medium</a:t>
            </a:r>
          </a:p>
          <a:p>
            <a:pPr lvl="1"/>
            <a:r>
              <a:rPr lang="en-IE" dirty="0"/>
              <a:t>3 hard</a:t>
            </a:r>
          </a:p>
          <a:p>
            <a:pPr lvl="2"/>
            <a:r>
              <a:rPr lang="en-IE" dirty="0"/>
              <a:t>Union</a:t>
            </a:r>
          </a:p>
          <a:p>
            <a:pPr lvl="2"/>
            <a:r>
              <a:rPr lang="en-IE" dirty="0"/>
              <a:t>Intersect</a:t>
            </a:r>
          </a:p>
          <a:p>
            <a:pPr lvl="2"/>
            <a:r>
              <a:rPr lang="en-IE" dirty="0"/>
              <a:t>Except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3FDE-9852-43BC-A61C-1E6FBCAC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Database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8A94C-34C9-4185-B4AF-65E9AB01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45C55-1519-4C0A-9774-073B68F1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18" y="1661006"/>
            <a:ext cx="7811006" cy="46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8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D211-92F1-4D80-AC93-31F879D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questions (1 table only)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6C8-759C-4116-9DA5-0664932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/>
          <a:lstStyle/>
          <a:p>
            <a:endParaRPr lang="en-US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2400" dirty="0"/>
              <a:t>SELECT DISTINCT region FROM country WHERE continent = ‘</a:t>
            </a:r>
            <a:r>
              <a:rPr lang="en-IE" sz="2400" dirty="0" err="1"/>
              <a:t>oceania</a:t>
            </a:r>
            <a:r>
              <a:rPr lang="en-IE" sz="2400" dirty="0"/>
              <a:t>’;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24CB-38BC-4BD1-BEF3-1E442AF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CA13D-C92F-436E-9C01-7D13AB2A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5995032" cy="2952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4A456-D091-48AE-BEEA-48493C3A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1" y="2319182"/>
            <a:ext cx="190526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6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7B0029-668F-4C28-8F18-405133E8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8" y="1596725"/>
            <a:ext cx="7900723" cy="2336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5D211-92F1-4D80-AC93-31F879D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questions (1 table only)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6C8-759C-4116-9DA5-0664932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2400" dirty="0"/>
              <a:t>SELECT COUNT(DISTINCT region) AS 'Number of Regions' FROM country WHERE continent = '</a:t>
            </a:r>
            <a:r>
              <a:rPr lang="en-IE" sz="2400" dirty="0" err="1"/>
              <a:t>africa</a:t>
            </a:r>
            <a:r>
              <a:rPr lang="en-IE" sz="2400" dirty="0"/>
              <a:t>';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24CB-38BC-4BD1-BEF3-1E442AF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4A456-D091-48AE-BEEA-48493C3A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1" y="2319182"/>
            <a:ext cx="190526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5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D211-92F1-4D80-AC93-31F879D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questions (1 table only)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6C8-759C-4116-9DA5-0664932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112143"/>
            <a:ext cx="8712968" cy="2014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2600" dirty="0"/>
              <a:t>SELECT name, population FROM city WHERE population = (SELECT MIN(population) FROM city);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24CB-38BC-4BD1-BEF3-1E442AF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28109-37DF-4B69-AF73-CB270CED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5" y="1497888"/>
            <a:ext cx="7910449" cy="2075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E364B-9EFB-4830-8F9D-DCB35DCC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272005"/>
            <a:ext cx="2088232" cy="21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3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D211-92F1-4D80-AC93-31F879D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questions (1 table only)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6C8-759C-4116-9DA5-0664932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112143"/>
            <a:ext cx="8712968" cy="2014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2400" dirty="0"/>
              <a:t>SELECT COUNT(DISTINCT language) AS 'Unique Languages' FROM </a:t>
            </a:r>
            <a:r>
              <a:rPr lang="en-IE" sz="2400" dirty="0" err="1"/>
              <a:t>countrylanguage</a:t>
            </a:r>
            <a:r>
              <a:rPr lang="en-IE" sz="2400" dirty="0"/>
              <a:t> WHERE </a:t>
            </a:r>
            <a:r>
              <a:rPr lang="en-IE" sz="2400" dirty="0" err="1"/>
              <a:t>isofficial</a:t>
            </a:r>
            <a:r>
              <a:rPr lang="en-IE" sz="2400" dirty="0"/>
              <a:t> = 't';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24CB-38BC-4BD1-BEF3-1E442AF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CFFB4-DA66-4FD3-AEC0-FDDED4A6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21" y="1647824"/>
            <a:ext cx="8008874" cy="2014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B1113-B6E8-4A73-8762-658E9606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433725"/>
            <a:ext cx="2699642" cy="20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D211-92F1-4D80-AC93-31F879D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questions (2 tables)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6C8-759C-4116-9DA5-0664932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4259369"/>
            <a:ext cx="8712968" cy="20140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US" dirty="0"/>
              <a:t>SELECT country.name, count(city.name) FROM country, city</a:t>
            </a:r>
          </a:p>
          <a:p>
            <a:pPr marL="0" indent="0">
              <a:buNone/>
            </a:pPr>
            <a:r>
              <a:rPr lang="en-US" dirty="0"/>
              <a:t>where code = </a:t>
            </a:r>
            <a:r>
              <a:rPr lang="en-US" dirty="0" err="1"/>
              <a:t>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country.name = 'United states';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24CB-38BC-4BD1-BEF3-1E442AF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1D1C-4581-472B-96AE-6C039C39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340768"/>
            <a:ext cx="7934945" cy="2232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AED01-F5D6-4286-94DE-3B9355495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128656"/>
            <a:ext cx="4869011" cy="24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6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On-screen Show (4:3)</PresentationFormat>
  <Paragraphs>102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SQL Assessment</vt:lpstr>
      <vt:lpstr>What’s in the assessment?</vt:lpstr>
      <vt:lpstr>The World Database</vt:lpstr>
      <vt:lpstr>Easy questions (1 table only)</vt:lpstr>
      <vt:lpstr>Easy questions (1 table only)</vt:lpstr>
      <vt:lpstr>Easy questions (1 table only)</vt:lpstr>
      <vt:lpstr>Easy questions (1 table only)</vt:lpstr>
      <vt:lpstr>Medium questions (2 tables)</vt:lpstr>
      <vt:lpstr>Medium questions (2 tables)</vt:lpstr>
      <vt:lpstr>Hard questions (UNION)</vt:lpstr>
      <vt:lpstr>Hard questions (INTERSECT)</vt:lpstr>
      <vt:lpstr>Hard questions (EXCEPT)</vt:lpstr>
      <vt:lpstr>Any 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demccarthy</dc:creator>
  <cp:lastModifiedBy>Denis McCarthy</cp:lastModifiedBy>
  <cp:revision>46</cp:revision>
  <dcterms:created xsi:type="dcterms:W3CDTF">2010-09-06T09:32:36Z</dcterms:created>
  <dcterms:modified xsi:type="dcterms:W3CDTF">2023-10-16T21:41:56Z</dcterms:modified>
</cp:coreProperties>
</file>