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4BD07-6AD2-43B6-BC3A-CB7004CA8F42}" v="14" dt="2023-10-03T09:05:2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74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00287788: Michel Niee" userId="83f6c78e-623b-4e59-98d7-ca570d3ca8a7" providerId="ADAL" clId="{7EA4BD07-6AD2-43B6-BC3A-CB7004CA8F42}"/>
    <pc:docChg chg="undo redo custSel delSld modSld">
      <pc:chgData name="A00287788: Michel Niee" userId="83f6c78e-623b-4e59-98d7-ca570d3ca8a7" providerId="ADAL" clId="{7EA4BD07-6AD2-43B6-BC3A-CB7004CA8F42}" dt="2023-10-03T09:02:24.769" v="583" actId="1076"/>
      <pc:docMkLst>
        <pc:docMk/>
      </pc:docMkLst>
      <pc:sldChg chg="addSp delSp modSp mod">
        <pc:chgData name="A00287788: Michel Niee" userId="83f6c78e-623b-4e59-98d7-ca570d3ca8a7" providerId="ADAL" clId="{7EA4BD07-6AD2-43B6-BC3A-CB7004CA8F42}" dt="2023-09-29T18:23:25.938" v="305" actId="14100"/>
        <pc:sldMkLst>
          <pc:docMk/>
          <pc:sldMk cId="0" sldId="256"/>
        </pc:sldMkLst>
        <pc:spChg chg="mod">
          <ac:chgData name="A00287788: Michel Niee" userId="83f6c78e-623b-4e59-98d7-ca570d3ca8a7" providerId="ADAL" clId="{7EA4BD07-6AD2-43B6-BC3A-CB7004CA8F42}" dt="2023-09-29T18:21:00.867" v="275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8:23:25.938" v="305" actId="14100"/>
          <ac:spMkLst>
            <pc:docMk/>
            <pc:sldMk cId="0" sldId="256"/>
            <ac:spMk id="4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8:22:43.047" v="296" actId="1076"/>
          <ac:spMkLst>
            <pc:docMk/>
            <pc:sldMk cId="0" sldId="256"/>
            <ac:spMk id="5" creationId="{00000000-0000-0000-0000-000000000000}"/>
          </ac:spMkLst>
        </pc:spChg>
        <pc:spChg chg="del">
          <ac:chgData name="A00287788: Michel Niee" userId="83f6c78e-623b-4e59-98d7-ca570d3ca8a7" providerId="ADAL" clId="{7EA4BD07-6AD2-43B6-BC3A-CB7004CA8F42}" dt="2023-09-29T17:38:23.157" v="42" actId="21"/>
          <ac:spMkLst>
            <pc:docMk/>
            <pc:sldMk cId="0" sldId="256"/>
            <ac:spMk id="6" creationId="{00000000-0000-0000-0000-000000000000}"/>
          </ac:spMkLst>
        </pc:spChg>
        <pc:spChg chg="del mod">
          <ac:chgData name="A00287788: Michel Niee" userId="83f6c78e-623b-4e59-98d7-ca570d3ca8a7" providerId="ADAL" clId="{7EA4BD07-6AD2-43B6-BC3A-CB7004CA8F42}" dt="2023-09-29T18:22:36.059" v="295" actId="21"/>
          <ac:spMkLst>
            <pc:docMk/>
            <pc:sldMk cId="0" sldId="256"/>
            <ac:spMk id="8" creationId="{00000000-0000-0000-0000-000000000000}"/>
          </ac:spMkLst>
        </pc:spChg>
        <pc:picChg chg="del mod">
          <ac:chgData name="A00287788: Michel Niee" userId="83f6c78e-623b-4e59-98d7-ca570d3ca8a7" providerId="ADAL" clId="{7EA4BD07-6AD2-43B6-BC3A-CB7004CA8F42}" dt="2023-09-29T17:38:39.707" v="45" actId="21"/>
          <ac:picMkLst>
            <pc:docMk/>
            <pc:sldMk cId="0" sldId="256"/>
            <ac:picMk id="7" creationId="{00000000-0000-0000-0000-000000000000}"/>
          </ac:picMkLst>
        </pc:picChg>
        <pc:picChg chg="mod modCrop">
          <ac:chgData name="A00287788: Michel Niee" userId="83f6c78e-623b-4e59-98d7-ca570d3ca8a7" providerId="ADAL" clId="{7EA4BD07-6AD2-43B6-BC3A-CB7004CA8F42}" dt="2023-09-29T17:40:20.839" v="57" actId="14100"/>
          <ac:picMkLst>
            <pc:docMk/>
            <pc:sldMk cId="0" sldId="256"/>
            <ac:picMk id="9" creationId="{00000000-0000-0000-0000-000000000000}"/>
          </ac:picMkLst>
        </pc:picChg>
        <pc:picChg chg="del">
          <ac:chgData name="A00287788: Michel Niee" userId="83f6c78e-623b-4e59-98d7-ca570d3ca8a7" providerId="ADAL" clId="{7EA4BD07-6AD2-43B6-BC3A-CB7004CA8F42}" dt="2023-09-29T17:40:36.067" v="58" actId="21"/>
          <ac:picMkLst>
            <pc:docMk/>
            <pc:sldMk cId="0" sldId="256"/>
            <ac:picMk id="10" creationId="{00000000-0000-0000-0000-000000000000}"/>
          </ac:picMkLst>
        </pc:picChg>
        <pc:picChg chg="add del mod">
          <ac:chgData name="A00287788: Michel Niee" userId="83f6c78e-623b-4e59-98d7-ca570d3ca8a7" providerId="ADAL" clId="{7EA4BD07-6AD2-43B6-BC3A-CB7004CA8F42}" dt="2023-09-29T18:17:33.826" v="249" actId="21"/>
          <ac:picMkLst>
            <pc:docMk/>
            <pc:sldMk cId="0" sldId="256"/>
            <ac:picMk id="11" creationId="{6506D37D-5573-35D6-6C9B-1E2878D40C29}"/>
          </ac:picMkLst>
        </pc:picChg>
        <pc:picChg chg="add del mod">
          <ac:chgData name="A00287788: Michel Niee" userId="83f6c78e-623b-4e59-98d7-ca570d3ca8a7" providerId="ADAL" clId="{7EA4BD07-6AD2-43B6-BC3A-CB7004CA8F42}" dt="2023-09-29T18:18:05.332" v="267" actId="21"/>
          <ac:picMkLst>
            <pc:docMk/>
            <pc:sldMk cId="0" sldId="256"/>
            <ac:picMk id="12" creationId="{2722A48F-79E6-6616-7664-2F3F1EE4D14A}"/>
          </ac:picMkLst>
        </pc:picChg>
        <pc:picChg chg="add del mod">
          <ac:chgData name="A00287788: Michel Niee" userId="83f6c78e-623b-4e59-98d7-ca570d3ca8a7" providerId="ADAL" clId="{7EA4BD07-6AD2-43B6-BC3A-CB7004CA8F42}" dt="2023-09-29T18:18:02.627" v="266" actId="21"/>
          <ac:picMkLst>
            <pc:docMk/>
            <pc:sldMk cId="0" sldId="256"/>
            <ac:picMk id="13" creationId="{951F241C-A067-0060-1DC1-548B0522D288}"/>
          </ac:picMkLst>
        </pc:picChg>
      </pc:sldChg>
      <pc:sldChg chg="addSp delSp modSp mod">
        <pc:chgData name="A00287788: Michel Niee" userId="83f6c78e-623b-4e59-98d7-ca570d3ca8a7" providerId="ADAL" clId="{7EA4BD07-6AD2-43B6-BC3A-CB7004CA8F42}" dt="2023-09-29T18:27:40.117" v="353" actId="20577"/>
        <pc:sldMkLst>
          <pc:docMk/>
          <pc:sldMk cId="0" sldId="257"/>
        </pc:sldMkLst>
        <pc:spChg chg="mod">
          <ac:chgData name="A00287788: Michel Niee" userId="83f6c78e-623b-4e59-98d7-ca570d3ca8a7" providerId="ADAL" clId="{7EA4BD07-6AD2-43B6-BC3A-CB7004CA8F42}" dt="2023-09-29T18:27:17.300" v="352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8:26:00.657" v="335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8:26:57.747" v="351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8:27:40.117" v="353" actId="20577"/>
          <ac:spMkLst>
            <pc:docMk/>
            <pc:sldMk cId="0" sldId="257"/>
            <ac:spMk id="16" creationId="{00000000-0000-0000-0000-000000000000}"/>
          </ac:spMkLst>
        </pc:spChg>
        <pc:picChg chg="mod">
          <ac:chgData name="A00287788: Michel Niee" userId="83f6c78e-623b-4e59-98d7-ca570d3ca8a7" providerId="ADAL" clId="{7EA4BD07-6AD2-43B6-BC3A-CB7004CA8F42}" dt="2023-09-29T17:40:58.702" v="63" actId="1076"/>
          <ac:picMkLst>
            <pc:docMk/>
            <pc:sldMk cId="0" sldId="257"/>
            <ac:picMk id="2" creationId="{00000000-0000-0000-0000-000000000000}"/>
          </ac:picMkLst>
        </pc:picChg>
        <pc:picChg chg="del mod">
          <ac:chgData name="A00287788: Michel Niee" userId="83f6c78e-623b-4e59-98d7-ca570d3ca8a7" providerId="ADAL" clId="{7EA4BD07-6AD2-43B6-BC3A-CB7004CA8F42}" dt="2023-09-29T18:02:19.919" v="217" actId="21"/>
          <ac:picMkLst>
            <pc:docMk/>
            <pc:sldMk cId="0" sldId="257"/>
            <ac:picMk id="17" creationId="{00000000-0000-0000-0000-000000000000}"/>
          </ac:picMkLst>
        </pc:picChg>
        <pc:picChg chg="del">
          <ac:chgData name="A00287788: Michel Niee" userId="83f6c78e-623b-4e59-98d7-ca570d3ca8a7" providerId="ADAL" clId="{7EA4BD07-6AD2-43B6-BC3A-CB7004CA8F42}" dt="2023-09-29T17:52:00.195" v="202" actId="21"/>
          <ac:picMkLst>
            <pc:docMk/>
            <pc:sldMk cId="0" sldId="257"/>
            <ac:picMk id="18" creationId="{00000000-0000-0000-0000-000000000000}"/>
          </ac:picMkLst>
        </pc:picChg>
        <pc:picChg chg="add del mod modCrop">
          <ac:chgData name="A00287788: Michel Niee" userId="83f6c78e-623b-4e59-98d7-ca570d3ca8a7" providerId="ADAL" clId="{7EA4BD07-6AD2-43B6-BC3A-CB7004CA8F42}" dt="2023-09-29T18:12:06.007" v="238" actId="478"/>
          <ac:picMkLst>
            <pc:docMk/>
            <pc:sldMk cId="0" sldId="257"/>
            <ac:picMk id="20" creationId="{BF8B6339-A558-96C1-650F-E933DE9FF5A5}"/>
          </ac:picMkLst>
        </pc:picChg>
        <pc:picChg chg="add mod">
          <ac:chgData name="A00287788: Michel Niee" userId="83f6c78e-623b-4e59-98d7-ca570d3ca8a7" providerId="ADAL" clId="{7EA4BD07-6AD2-43B6-BC3A-CB7004CA8F42}" dt="2023-09-29T18:14:23.194" v="244" actId="14100"/>
          <ac:picMkLst>
            <pc:docMk/>
            <pc:sldMk cId="0" sldId="257"/>
            <ac:picMk id="22" creationId="{41C513A1-985A-F747-B74C-A18A20E40F81}"/>
          </ac:picMkLst>
        </pc:picChg>
      </pc:sldChg>
      <pc:sldChg chg="delSp modSp mod">
        <pc:chgData name="A00287788: Michel Niee" userId="83f6c78e-623b-4e59-98d7-ca570d3ca8a7" providerId="ADAL" clId="{7EA4BD07-6AD2-43B6-BC3A-CB7004CA8F42}" dt="2023-10-03T09:02:24.769" v="583" actId="1076"/>
        <pc:sldMkLst>
          <pc:docMk/>
          <pc:sldMk cId="0" sldId="258"/>
        </pc:sldMkLst>
        <pc:spChg chg="mod">
          <ac:chgData name="A00287788: Michel Niee" userId="83f6c78e-623b-4e59-98d7-ca570d3ca8a7" providerId="ADAL" clId="{7EA4BD07-6AD2-43B6-BC3A-CB7004CA8F42}" dt="2023-10-03T09:02:24.769" v="583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8:49:56.300" v="490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10-03T09:02:16.626" v="582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10-03T08:58:40.753" v="572" actId="207"/>
          <ac:spMkLst>
            <pc:docMk/>
            <pc:sldMk cId="0" sldId="258"/>
            <ac:spMk id="6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10-03T08:54:30.425" v="557" actId="14100"/>
          <ac:spMkLst>
            <pc:docMk/>
            <pc:sldMk cId="0" sldId="258"/>
            <ac:spMk id="7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10-03T08:58:45.325" v="573" actId="207"/>
          <ac:spMkLst>
            <pc:docMk/>
            <pc:sldMk cId="0" sldId="258"/>
            <ac:spMk id="8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8:46:57.347" v="472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8:46:35.778" v="452" actId="21"/>
          <ac:spMkLst>
            <pc:docMk/>
            <pc:sldMk cId="0" sldId="258"/>
            <ac:spMk id="10" creationId="{00000000-0000-0000-0000-000000000000}"/>
          </ac:spMkLst>
        </pc:spChg>
        <pc:picChg chg="del">
          <ac:chgData name="A00287788: Michel Niee" userId="83f6c78e-623b-4e59-98d7-ca570d3ca8a7" providerId="ADAL" clId="{7EA4BD07-6AD2-43B6-BC3A-CB7004CA8F42}" dt="2023-09-29T17:52:05.119" v="203" actId="21"/>
          <ac:picMkLst>
            <pc:docMk/>
            <pc:sldMk cId="0" sldId="258"/>
            <ac:picMk id="11" creationId="{00000000-0000-0000-0000-000000000000}"/>
          </ac:picMkLst>
        </pc:picChg>
      </pc:sldChg>
      <pc:sldChg chg="addSp delSp modSp mod">
        <pc:chgData name="A00287788: Michel Niee" userId="83f6c78e-623b-4e59-98d7-ca570d3ca8a7" providerId="ADAL" clId="{7EA4BD07-6AD2-43B6-BC3A-CB7004CA8F42}" dt="2023-09-29T17:51:26.677" v="201" actId="1076"/>
        <pc:sldMkLst>
          <pc:docMk/>
          <pc:sldMk cId="0" sldId="259"/>
        </pc:sldMkLst>
        <pc:spChg chg="mod">
          <ac:chgData name="A00287788: Michel Niee" userId="83f6c78e-623b-4e59-98d7-ca570d3ca8a7" providerId="ADAL" clId="{7EA4BD07-6AD2-43B6-BC3A-CB7004CA8F42}" dt="2023-09-29T17:51:26.677" v="201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7:50:57.197" v="199" actId="1076"/>
          <ac:spMkLst>
            <pc:docMk/>
            <pc:sldMk cId="0" sldId="259"/>
            <ac:spMk id="4" creationId="{00000000-0000-0000-0000-000000000000}"/>
          </ac:spMkLst>
        </pc:spChg>
        <pc:spChg chg="add del mod">
          <ac:chgData name="A00287788: Michel Niee" userId="83f6c78e-623b-4e59-98d7-ca570d3ca8a7" providerId="ADAL" clId="{7EA4BD07-6AD2-43B6-BC3A-CB7004CA8F42}" dt="2023-09-29T17:50:39.387" v="198" actId="2711"/>
          <ac:spMkLst>
            <pc:docMk/>
            <pc:sldMk cId="0" sldId="259"/>
            <ac:spMk id="6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7:50:04.287" v="197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7:48:59.218" v="184" actId="1076"/>
          <ac:spMkLst>
            <pc:docMk/>
            <pc:sldMk cId="0" sldId="259"/>
            <ac:spMk id="9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7:49:20.687" v="188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7:48:45.590" v="183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7:49:16.087" v="187" actId="1076"/>
          <ac:spMkLst>
            <pc:docMk/>
            <pc:sldMk cId="0" sldId="259"/>
            <ac:spMk id="13" creationId="{00000000-0000-0000-0000-000000000000}"/>
          </ac:spMkLst>
        </pc:spChg>
        <pc:spChg chg="add del mod">
          <ac:chgData name="A00287788: Michel Niee" userId="83f6c78e-623b-4e59-98d7-ca570d3ca8a7" providerId="ADAL" clId="{7EA4BD07-6AD2-43B6-BC3A-CB7004CA8F42}" dt="2023-09-29T17:44:56.071" v="125"/>
          <ac:spMkLst>
            <pc:docMk/>
            <pc:sldMk cId="0" sldId="259"/>
            <ac:spMk id="15" creationId="{6A82DFBF-BF40-F9F3-142B-C97E7369519A}"/>
          </ac:spMkLst>
        </pc:spChg>
        <pc:spChg chg="add del mod">
          <ac:chgData name="A00287788: Michel Niee" userId="83f6c78e-623b-4e59-98d7-ca570d3ca8a7" providerId="ADAL" clId="{7EA4BD07-6AD2-43B6-BC3A-CB7004CA8F42}" dt="2023-09-29T17:45:08.772" v="127"/>
          <ac:spMkLst>
            <pc:docMk/>
            <pc:sldMk cId="0" sldId="259"/>
            <ac:spMk id="16" creationId="{5FA2877F-A21A-FF6E-4DFB-F2ECF33E5F66}"/>
          </ac:spMkLst>
        </pc:spChg>
        <pc:picChg chg="mod">
          <ac:chgData name="A00287788: Michel Niee" userId="83f6c78e-623b-4e59-98d7-ca570d3ca8a7" providerId="ADAL" clId="{7EA4BD07-6AD2-43B6-BC3A-CB7004CA8F42}" dt="2023-09-29T17:43:23.437" v="88" actId="1076"/>
          <ac:picMkLst>
            <pc:docMk/>
            <pc:sldMk cId="0" sldId="259"/>
            <ac:picMk id="5" creationId="{00000000-0000-0000-0000-000000000000}"/>
          </ac:picMkLst>
        </pc:picChg>
        <pc:picChg chg="mod">
          <ac:chgData name="A00287788: Michel Niee" userId="83f6c78e-623b-4e59-98d7-ca570d3ca8a7" providerId="ADAL" clId="{7EA4BD07-6AD2-43B6-BC3A-CB7004CA8F42}" dt="2023-09-29T17:47:55.280" v="180" actId="1076"/>
          <ac:picMkLst>
            <pc:docMk/>
            <pc:sldMk cId="0" sldId="259"/>
            <ac:picMk id="8" creationId="{00000000-0000-0000-0000-000000000000}"/>
          </ac:picMkLst>
        </pc:picChg>
        <pc:picChg chg="mod">
          <ac:chgData name="A00287788: Michel Niee" userId="83f6c78e-623b-4e59-98d7-ca570d3ca8a7" providerId="ADAL" clId="{7EA4BD07-6AD2-43B6-BC3A-CB7004CA8F42}" dt="2023-09-29T17:47:42.367" v="177" actId="1076"/>
          <ac:picMkLst>
            <pc:docMk/>
            <pc:sldMk cId="0" sldId="259"/>
            <ac:picMk id="11" creationId="{00000000-0000-0000-0000-000000000000}"/>
          </ac:picMkLst>
        </pc:picChg>
        <pc:picChg chg="del">
          <ac:chgData name="A00287788: Michel Niee" userId="83f6c78e-623b-4e59-98d7-ca570d3ca8a7" providerId="ADAL" clId="{7EA4BD07-6AD2-43B6-BC3A-CB7004CA8F42}" dt="2023-09-29T17:47:27.709" v="175" actId="21"/>
          <ac:picMkLst>
            <pc:docMk/>
            <pc:sldMk cId="0" sldId="259"/>
            <ac:picMk id="14" creationId="{00000000-0000-0000-0000-000000000000}"/>
          </ac:picMkLst>
        </pc:picChg>
        <pc:picChg chg="add del mod">
          <ac:chgData name="A00287788: Michel Niee" userId="83f6c78e-623b-4e59-98d7-ca570d3ca8a7" providerId="ADAL" clId="{7EA4BD07-6AD2-43B6-BC3A-CB7004CA8F42}" dt="2023-09-29T17:46:07.218" v="153" actId="22"/>
          <ac:picMkLst>
            <pc:docMk/>
            <pc:sldMk cId="0" sldId="259"/>
            <ac:picMk id="18" creationId="{ECAC38BB-D0D3-27DE-4306-972D47A087A7}"/>
          </ac:picMkLst>
        </pc:picChg>
      </pc:sldChg>
      <pc:sldChg chg="delSp mod">
        <pc:chgData name="A00287788: Michel Niee" userId="83f6c78e-623b-4e59-98d7-ca570d3ca8a7" providerId="ADAL" clId="{7EA4BD07-6AD2-43B6-BC3A-CB7004CA8F42}" dt="2023-09-29T17:52:11.382" v="204" actId="21"/>
        <pc:sldMkLst>
          <pc:docMk/>
          <pc:sldMk cId="0" sldId="260"/>
        </pc:sldMkLst>
        <pc:picChg chg="del">
          <ac:chgData name="A00287788: Michel Niee" userId="83f6c78e-623b-4e59-98d7-ca570d3ca8a7" providerId="ADAL" clId="{7EA4BD07-6AD2-43B6-BC3A-CB7004CA8F42}" dt="2023-09-29T17:52:11.382" v="204" actId="21"/>
          <ac:picMkLst>
            <pc:docMk/>
            <pc:sldMk cId="0" sldId="260"/>
            <ac:picMk id="21" creationId="{00000000-0000-0000-0000-000000000000}"/>
          </ac:picMkLst>
        </pc:picChg>
      </pc:sldChg>
      <pc:sldChg chg="delSp modSp del mod">
        <pc:chgData name="A00287788: Michel Niee" userId="83f6c78e-623b-4e59-98d7-ca570d3ca8a7" providerId="ADAL" clId="{7EA4BD07-6AD2-43B6-BC3A-CB7004CA8F42}" dt="2023-10-03T09:01:44.345" v="580" actId="2696"/>
        <pc:sldMkLst>
          <pc:docMk/>
          <pc:sldMk cId="0" sldId="261"/>
        </pc:sldMkLst>
        <pc:spChg chg="mod">
          <ac:chgData name="A00287788: Michel Niee" userId="83f6c78e-623b-4e59-98d7-ca570d3ca8a7" providerId="ADAL" clId="{7EA4BD07-6AD2-43B6-BC3A-CB7004CA8F42}" dt="2023-10-03T09:01:07.944" v="579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7:53:03.135" v="208" actId="1076"/>
          <ac:spMkLst>
            <pc:docMk/>
            <pc:sldMk cId="0" sldId="261"/>
            <ac:spMk id="7" creationId="{00000000-0000-0000-0000-000000000000}"/>
          </ac:spMkLst>
        </pc:spChg>
        <pc:spChg chg="del">
          <ac:chgData name="A00287788: Michel Niee" userId="83f6c78e-623b-4e59-98d7-ca570d3ca8a7" providerId="ADAL" clId="{7EA4BD07-6AD2-43B6-BC3A-CB7004CA8F42}" dt="2023-10-03T09:00:49.661" v="574" actId="21"/>
          <ac:spMkLst>
            <pc:docMk/>
            <pc:sldMk cId="0" sldId="261"/>
            <ac:spMk id="8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09-29T17:53:10.889" v="209" actId="1076"/>
          <ac:spMkLst>
            <pc:docMk/>
            <pc:sldMk cId="0" sldId="261"/>
            <ac:spMk id="10" creationId="{00000000-0000-0000-0000-000000000000}"/>
          </ac:spMkLst>
        </pc:spChg>
        <pc:spChg chg="del">
          <ac:chgData name="A00287788: Michel Niee" userId="83f6c78e-623b-4e59-98d7-ca570d3ca8a7" providerId="ADAL" clId="{7EA4BD07-6AD2-43B6-BC3A-CB7004CA8F42}" dt="2023-10-03T09:00:56.617" v="576" actId="2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A00287788: Michel Niee" userId="83f6c78e-623b-4e59-98d7-ca570d3ca8a7" providerId="ADAL" clId="{7EA4BD07-6AD2-43B6-BC3A-CB7004CA8F42}" dt="2023-10-03T09:01:03.547" v="577" actId="6549"/>
          <ac:spMkLst>
            <pc:docMk/>
            <pc:sldMk cId="0" sldId="261"/>
            <ac:spMk id="13" creationId="{00000000-0000-0000-0000-000000000000}"/>
          </ac:spMkLst>
        </pc:spChg>
        <pc:picChg chg="del">
          <ac:chgData name="A00287788: Michel Niee" userId="83f6c78e-623b-4e59-98d7-ca570d3ca8a7" providerId="ADAL" clId="{7EA4BD07-6AD2-43B6-BC3A-CB7004CA8F42}" dt="2023-09-29T18:15:23.012" v="246" actId="21"/>
          <ac:picMkLst>
            <pc:docMk/>
            <pc:sldMk cId="0" sldId="261"/>
            <ac:picMk id="14" creationId="{00000000-0000-0000-0000-000000000000}"/>
          </ac:picMkLst>
        </pc:picChg>
      </pc:sldChg>
      <pc:sldChg chg="del">
        <pc:chgData name="A00287788: Michel Niee" userId="83f6c78e-623b-4e59-98d7-ca570d3ca8a7" providerId="ADAL" clId="{7EA4BD07-6AD2-43B6-BC3A-CB7004CA8F42}" dt="2023-09-29T18:15:16.817" v="245" actId="2696"/>
        <pc:sldMkLst>
          <pc:docMk/>
          <pc:sldMk cId="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60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6786085" y="1379993"/>
            <a:ext cx="7642433" cy="2111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 Safety App System for Vulnerable People 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786086" y="3971213"/>
            <a:ext cx="7011114" cy="18144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This project is about creating an app that allows vulnerable individuals to send distress signals using a combination of software and hardware components. </a:t>
            </a:r>
            <a:r>
              <a:rPr lang="en-IE" sz="1750" dirty="0">
                <a:solidFill>
                  <a:schemeClr val="bg1"/>
                </a:solidFill>
                <a:latin typeface="Heebo" pitchFamily="2" charset="-79"/>
                <a:ea typeface="Heebo" pitchFamily="34" charset="-122"/>
                <a:cs typeface="Heebo" pitchFamily="2" charset="-79"/>
              </a:rPr>
              <a:t>F</a:t>
            </a:r>
            <a:r>
              <a:rPr lang="en-IE" sz="1750" dirty="0">
                <a:solidFill>
                  <a:schemeClr val="bg1"/>
                </a:solidFill>
                <a:effectLst/>
                <a:latin typeface="Heebo" pitchFamily="2" charset="-79"/>
                <a:ea typeface="Times New Roman" panose="02020603050405020304" pitchFamily="18" charset="0"/>
                <a:cs typeface="Heebo" pitchFamily="2" charset="-79"/>
              </a:rPr>
              <a:t>eatures including location sharing, an SOS button, and audio/video recording.</a:t>
            </a:r>
            <a:endParaRPr lang="en-GB" sz="1750" dirty="0">
              <a:solidFill>
                <a:schemeClr val="bg1"/>
              </a:solidFill>
              <a:effectLst/>
              <a:latin typeface="Heebo" pitchFamily="2" charset="-79"/>
              <a:ea typeface="Times New Roman" panose="02020603050405020304" pitchFamily="18" charset="0"/>
              <a:cs typeface="Heebo" pitchFamily="2" charset="-79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endParaRPr lang="en-US" sz="1750" dirty="0"/>
          </a:p>
        </p:txBody>
      </p:sp>
      <p:pic>
        <p:nvPicPr>
          <p:cNvPr id="9" name="Image 2"/>
          <p:cNvPicPr>
            <a:picLocks noChangeAspect="1"/>
          </p:cNvPicPr>
          <p:nvPr/>
        </p:nvPicPr>
        <p:blipFill rotWithShape="1">
          <a:blip r:embed="rId4"/>
          <a:srcRect l="31235" r="15731"/>
          <a:stretch/>
        </p:blipFill>
        <p:spPr>
          <a:xfrm>
            <a:off x="0" y="1"/>
            <a:ext cx="6600565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280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262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758071" y="713780"/>
            <a:ext cx="7627858" cy="18952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75"/>
              </a:lnSpc>
              <a:buNone/>
            </a:pPr>
            <a:r>
              <a:rPr lang="en-US" sz="398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Importance of Developing an Android App for Distress Signals</a:t>
            </a:r>
            <a:endParaRPr lang="en-US" sz="3980" dirty="0"/>
          </a:p>
        </p:txBody>
      </p:sp>
      <p:sp>
        <p:nvSpPr>
          <p:cNvPr id="5" name="Shape 2"/>
          <p:cNvSpPr/>
          <p:nvPr/>
        </p:nvSpPr>
        <p:spPr>
          <a:xfrm>
            <a:off x="758071" y="3070265"/>
            <a:ext cx="454819" cy="454819"/>
          </a:xfrm>
          <a:prstGeom prst="roundRect">
            <a:avLst>
              <a:gd name="adj" fmla="val 20003"/>
            </a:avLst>
          </a:prstGeom>
          <a:solidFill>
            <a:srgbClr val="3C136D"/>
          </a:solidFill>
          <a:ln w="1262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 3"/>
          <p:cNvSpPr/>
          <p:nvPr/>
        </p:nvSpPr>
        <p:spPr>
          <a:xfrm>
            <a:off x="932140" y="3108127"/>
            <a:ext cx="106680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388" dirty="0"/>
          </a:p>
        </p:txBody>
      </p:sp>
      <p:sp>
        <p:nvSpPr>
          <p:cNvPr id="7" name="Text 4"/>
          <p:cNvSpPr/>
          <p:nvPr/>
        </p:nvSpPr>
        <p:spPr>
          <a:xfrm>
            <a:off x="1415058" y="3139678"/>
            <a:ext cx="2788920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7"/>
              </a:lnSpc>
              <a:buNone/>
            </a:pPr>
            <a:r>
              <a:rPr lang="en-US" sz="199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Immediate Support</a:t>
            </a:r>
            <a:r>
              <a:rPr lang="en-US" sz="199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🆘</a:t>
            </a:r>
            <a:endParaRPr lang="en-US" sz="1990" dirty="0"/>
          </a:p>
        </p:txBody>
      </p:sp>
      <p:sp>
        <p:nvSpPr>
          <p:cNvPr id="8" name="Text 5"/>
          <p:cNvSpPr/>
          <p:nvPr/>
        </p:nvSpPr>
        <p:spPr>
          <a:xfrm>
            <a:off x="1415058" y="3657719"/>
            <a:ext cx="3055858" cy="16168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7"/>
              </a:lnSpc>
              <a:buNone/>
            </a:pPr>
            <a:r>
              <a:rPr lang="en-US" sz="159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Distress signal app provides a quick and easy way for individuals to seek help during emergency circumstances.</a:t>
            </a:r>
            <a:endParaRPr lang="en-US" sz="1592" dirty="0"/>
          </a:p>
        </p:txBody>
      </p:sp>
      <p:sp>
        <p:nvSpPr>
          <p:cNvPr id="9" name="Shape 6"/>
          <p:cNvSpPr/>
          <p:nvPr/>
        </p:nvSpPr>
        <p:spPr>
          <a:xfrm>
            <a:off x="4673084" y="3070265"/>
            <a:ext cx="454819" cy="454819"/>
          </a:xfrm>
          <a:prstGeom prst="roundRect">
            <a:avLst>
              <a:gd name="adj" fmla="val 20003"/>
            </a:avLst>
          </a:prstGeom>
          <a:solidFill>
            <a:srgbClr val="3C136D"/>
          </a:solidFill>
          <a:ln w="1262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7"/>
          <p:cNvSpPr/>
          <p:nvPr/>
        </p:nvSpPr>
        <p:spPr>
          <a:xfrm>
            <a:off x="4812863" y="3108127"/>
            <a:ext cx="175260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388" dirty="0"/>
          </a:p>
        </p:txBody>
      </p:sp>
      <p:sp>
        <p:nvSpPr>
          <p:cNvPr id="11" name="Text 8"/>
          <p:cNvSpPr/>
          <p:nvPr/>
        </p:nvSpPr>
        <p:spPr>
          <a:xfrm>
            <a:off x="5330071" y="3139678"/>
            <a:ext cx="2712720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7"/>
              </a:lnSpc>
              <a:buNone/>
            </a:pPr>
            <a:r>
              <a:rPr lang="en-US" sz="199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Better Accessibility</a:t>
            </a:r>
            <a:r>
              <a:rPr lang="en-US" sz="199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🔍</a:t>
            </a:r>
            <a:endParaRPr lang="en-US" sz="1990" dirty="0"/>
          </a:p>
        </p:txBody>
      </p:sp>
      <p:sp>
        <p:nvSpPr>
          <p:cNvPr id="12" name="Text 9"/>
          <p:cNvSpPr/>
          <p:nvPr/>
        </p:nvSpPr>
        <p:spPr>
          <a:xfrm>
            <a:off x="5330071" y="3657719"/>
            <a:ext cx="3055858" cy="19402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7"/>
              </a:lnSpc>
              <a:buNone/>
            </a:pPr>
            <a:r>
              <a:rPr lang="en-US" sz="159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Elderly people no longer have to worry about the absence of emergency help contacts and support, as everything can be taken care of from their Smartphone.</a:t>
            </a:r>
            <a:endParaRPr lang="en-US" sz="1592" dirty="0"/>
          </a:p>
        </p:txBody>
      </p:sp>
      <p:sp>
        <p:nvSpPr>
          <p:cNvPr id="13" name="Shape 10"/>
          <p:cNvSpPr/>
          <p:nvPr/>
        </p:nvSpPr>
        <p:spPr>
          <a:xfrm>
            <a:off x="758071" y="5958126"/>
            <a:ext cx="454819" cy="454819"/>
          </a:xfrm>
          <a:prstGeom prst="roundRect">
            <a:avLst>
              <a:gd name="adj" fmla="val 20003"/>
            </a:avLst>
          </a:prstGeom>
          <a:solidFill>
            <a:srgbClr val="3C136D"/>
          </a:solidFill>
          <a:ln w="1262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901660" y="5995988"/>
            <a:ext cx="167640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5"/>
              </a:lnSpc>
              <a:buNone/>
            </a:pPr>
            <a:r>
              <a:rPr lang="en-US" sz="2388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388" dirty="0"/>
          </a:p>
        </p:txBody>
      </p:sp>
      <p:sp>
        <p:nvSpPr>
          <p:cNvPr id="15" name="Text 12"/>
          <p:cNvSpPr/>
          <p:nvPr/>
        </p:nvSpPr>
        <p:spPr>
          <a:xfrm>
            <a:off x="1415058" y="6027539"/>
            <a:ext cx="2125980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7"/>
              </a:lnSpc>
              <a:buNone/>
            </a:pPr>
            <a:r>
              <a:rPr lang="en-US" sz="199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Peace of Mind</a:t>
            </a:r>
            <a:r>
              <a:rPr lang="en-US" sz="199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🧘</a:t>
            </a:r>
            <a:endParaRPr lang="en-US" sz="1990" dirty="0"/>
          </a:p>
        </p:txBody>
      </p:sp>
      <p:sp>
        <p:nvSpPr>
          <p:cNvPr id="16" name="Text 13"/>
          <p:cNvSpPr/>
          <p:nvPr/>
        </p:nvSpPr>
        <p:spPr>
          <a:xfrm>
            <a:off x="1415058" y="6545580"/>
            <a:ext cx="6970871" cy="970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7"/>
              </a:lnSpc>
              <a:buNone/>
            </a:pPr>
            <a:r>
              <a:rPr lang="en-US" sz="1592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Using distress signal app, people can now move around with greater confidence and less stress knowing that help is always within reach at the click of a button.</a:t>
            </a:r>
            <a:endParaRPr lang="en-US" sz="1592" dirty="0"/>
          </a:p>
        </p:txBody>
      </p:sp>
      <p:pic>
        <p:nvPicPr>
          <p:cNvPr id="22" name="Picture 21" descr="Hands holding hands together&#10;&#10;Description automatically generated">
            <a:extLst>
              <a:ext uri="{FF2B5EF4-FFF2-40B4-BE49-F238E27FC236}">
                <a16:creationId xmlns:a16="http://schemas.microsoft.com/office/drawing/2014/main" id="{41C513A1-985A-F747-B74C-A18A20E40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92328" y="1414328"/>
            <a:ext cx="8180690" cy="54498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3996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691136" y="1183718"/>
            <a:ext cx="10462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Software Components of the App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3296379" y="2385730"/>
            <a:ext cx="2842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Interface </a:t>
            </a:r>
          </a:p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838204" y="2794227"/>
            <a:ext cx="3538846" cy="2359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GB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 is used to design the user interface (UI) with user-friendly elements, including buttons for distress signals, location sharing, and audio/video recording.</a:t>
            </a:r>
            <a:endParaRPr lang="en-GB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user authentication and user profile management to allow users to add trusted contacts.</a:t>
            </a:r>
            <a:endParaRPr lang="en-GB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8177674" y="2409602"/>
            <a:ext cx="3538846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Integration of APIs </a:t>
            </a:r>
            <a:r>
              <a:rPr lang="en-US" sz="262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🖥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8177675" y="3109552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multiple APIs such as Google Maps and Firebase Database for additional features such as location tracking and voice/video calling.</a:t>
            </a:r>
            <a:endParaRPr lang="en-GB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590143" y="2385730"/>
            <a:ext cx="369834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583238" y="308568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932674" y="521745"/>
            <a:ext cx="9197340" cy="735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Hardware Components Required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5" y="1432847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46910" y="3598223"/>
            <a:ext cx="1793174" cy="5165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anose="020F0502020204030204" pitchFamily="2" charset="0"/>
                <a:ea typeface="Montserrat" pitchFamily="34" charset="-122"/>
                <a:cs typeface="Montserrat" pitchFamily="34" charset="-120"/>
              </a:rPr>
              <a:t>Smartphones</a:t>
            </a:r>
            <a:endParaRPr lang="en-US" sz="2187" dirty="0">
              <a:latin typeface="Montserrat" panose="020F0502020204030204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54296" y="3939780"/>
            <a:ext cx="3526971" cy="1163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app requires a smartphone for the user to receive and send emergency signals from.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614" y="2484474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92971" y="4645222"/>
            <a:ext cx="2221944" cy="5693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Raspberry Pi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933" y="5010504"/>
            <a:ext cx="3296007" cy="2037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module incorporates sensors that can be used for tracking, and assist in location sharing, enabling the user to send their location and distress signals in real-time.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7483" y="3194387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1019042" y="53914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GPS Tracker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10294661" y="5799855"/>
            <a:ext cx="3296007" cy="21365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GPS tracker is incorporated with Raspberry Pi and enables sending coordinates and auto location sharing for ensuring timely help.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1"/>
          <p:cNvSpPr/>
          <p:nvPr/>
        </p:nvSpPr>
        <p:spPr>
          <a:xfrm>
            <a:off x="2037993" y="821293"/>
            <a:ext cx="54787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Features of the App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1960007"/>
            <a:ext cx="44410" cy="544830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3"/>
          <p:cNvSpPr/>
          <p:nvPr/>
        </p:nvSpPr>
        <p:spPr>
          <a:xfrm>
            <a:off x="7565172" y="2361307"/>
            <a:ext cx="777597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4"/>
          <p:cNvSpPr/>
          <p:nvPr/>
        </p:nvSpPr>
        <p:spPr>
          <a:xfrm>
            <a:off x="7065228" y="21336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7254180" y="217527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182177"/>
            <a:ext cx="2811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Location Sharing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📍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2751534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Users can send their real-time location to emergency contacts, allowing them to track the location of the person in distress and offer help.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3472160"/>
            <a:ext cx="777597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Shape 9"/>
          <p:cNvSpPr/>
          <p:nvPr/>
        </p:nvSpPr>
        <p:spPr>
          <a:xfrm>
            <a:off x="7065228" y="32444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0"/>
          <p:cNvSpPr/>
          <p:nvPr/>
        </p:nvSpPr>
        <p:spPr>
          <a:xfrm>
            <a:off x="7219890" y="328612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198" y="329303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SOS Button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🆘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037993" y="3862388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app allows users to press the SOS button, which sends emergency signals via SMS, along with location information to trusted emergency contacts chosen by the user.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018782"/>
            <a:ext cx="777597" cy="44410"/>
          </a:xfrm>
          <a:prstGeom prst="rect">
            <a:avLst/>
          </a:prstGeom>
          <a:solidFill>
            <a:srgbClr val="481782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Shape 14"/>
          <p:cNvSpPr/>
          <p:nvPr/>
        </p:nvSpPr>
        <p:spPr>
          <a:xfrm>
            <a:off x="7065228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 15"/>
          <p:cNvSpPr/>
          <p:nvPr/>
        </p:nvSpPr>
        <p:spPr>
          <a:xfrm>
            <a:off x="7219890" y="483274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4839653"/>
            <a:ext cx="4015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Audio/Video Recording </a:t>
            </a:r>
            <a:r>
              <a:rPr lang="en-US" sz="218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🎥🎤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409009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During the distress call, the app records audio and video clips which can help first responders have a better understanding of the situation, allowing them to take timely actions.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411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Eric NIEE Michel</dc:creator>
  <cp:lastModifiedBy>A00287788: Michel Niee</cp:lastModifiedBy>
  <cp:revision>1</cp:revision>
  <dcterms:created xsi:type="dcterms:W3CDTF">2023-09-29T17:30:49Z</dcterms:created>
  <dcterms:modified xsi:type="dcterms:W3CDTF">2023-10-03T09:05:24Z</dcterms:modified>
</cp:coreProperties>
</file>