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57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7" autoAdjust="0"/>
    <p:restoredTop sz="94660"/>
  </p:normalViewPr>
  <p:slideViewPr>
    <p:cSldViewPr snapToGrid="0">
      <p:cViewPr>
        <p:scale>
          <a:sx n="66" d="100"/>
          <a:sy n="66" d="100"/>
        </p:scale>
        <p:origin x="142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E400-4E79-C844-BF61-94026B4E0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B4A42-7CC4-E891-1BEF-436A65C5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B423-2E3E-E0FA-19CD-9B000FD4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98CE-A0AF-9F7B-A9D1-A4C01C22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BACE-A997-C239-CB5E-12C6294F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0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E501-018B-0F63-63EA-2ED2EAC0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7B37-8BFC-1DC3-A350-B9890C1E7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CC7D-3357-4A39-DEF7-443ED411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0078-1496-2B6F-5A49-0C7AEB02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46E4-5361-AEEA-EEAD-28EEA3A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9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59FD1-D7C5-B965-3A4F-41E4B168E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ACB59-5059-1A83-33D1-724F143DC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706E-F606-3447-1BBE-5D1BB316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E7DE-C9EF-037F-27FF-7B9837AF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B12B-BAB9-3219-5B2F-7CB3D721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6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F76C-D8AA-0AF4-991B-9FF48CE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1228-A929-71B2-3642-6555BAD7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17F9-4EA4-2741-CE7C-1B5D514C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8FF9-EC72-1B57-61D3-1DFB1A47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754C-0AA2-B9B6-ABBB-34C35624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9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886F-61FE-E2B4-8EAF-77393D5D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F93CC-66A7-5097-4376-44DA034C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3C00-0BCA-24B8-438D-D8BFBBCA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A0CC-F5DA-5226-4139-A38A5914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13D8-B8EC-58DD-DABB-0EAA6CE3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2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1C1F-1370-87F7-CCA4-6D22AE2D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E815-8F1F-8781-EC2F-692803F0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76B16-5877-582B-2A68-6356C381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9825B-E670-6839-EE82-0BE8EED3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E42C-5E43-D68A-0332-5851355D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6792-82F5-12D4-E558-55C61C6C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8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37F5-7983-EBDF-F0DC-BEC59EDA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6002-5241-E177-ECC0-7E351954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279A3-1E33-E2C6-0DA1-131343A5A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64406-7E35-CDF5-DF89-53EF1EB7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45692-815F-1B7C-F21C-06ADBE80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8B8F1-8614-C502-7D71-98CFE7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93E0E-7F83-5B0C-0A28-7C437C16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BAF08-9E44-F4B9-643A-595884E1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97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0089-C8AA-467C-E867-06B6FA5F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F3260-2ED4-7AEF-FB31-1DCD07BF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EF16B-D7E0-FDED-7C60-40FC889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38ADE-0129-7C44-4279-C22CDEE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96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A93B5-AA45-DE01-C8C8-E1EBF223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18F6-439D-8977-A58B-01B724CC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444AA-FB45-BB68-0C41-46CC1820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5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23AF-FACA-77F0-674B-1CE78F4A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16D9-F7B5-EF40-6E01-D24044B6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B8260-39B9-9F77-D404-884DECB9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07A31-7416-A453-3895-83FD00FB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2BB72-ABBC-F46E-6BAB-8B457AB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A2ED8-8F44-9185-C49E-D7108A5D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65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F11F-D0DA-BE53-A45B-F549B037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89DBB-44F5-B51B-D044-F8DED0ABF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64F6D-9AEC-B942-3D2A-50F3753D0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D2BF7-AD48-6C91-4002-2C492341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197E9-3192-D294-9B46-E21B9814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F7715-DE0D-9708-5319-0145BF62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9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02843-4786-4673-8073-A6F2181C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A2191-6D4F-FF07-6228-75C25975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DF27-5AC8-1AF6-66A4-3CD9367B5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7B149-50EF-41DD-8935-3775A7A927A9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A508-7BB2-3F49-BD41-C140508D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0AA3-5261-A27D-8342-00E1A32FC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2FCD7-C573-4062-B32C-6CC20FBAF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3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4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85B6D-8D25-2910-EE11-8912C9220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EB099-8761-5A83-EA01-44B4D85A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757129"/>
            <a:ext cx="9497750" cy="3343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03C1F-92C7-9802-4A61-3BB57FAA2D7B}"/>
              </a:ext>
            </a:extLst>
          </p:cNvPr>
          <p:cNvSpPr txBox="1"/>
          <p:nvPr/>
        </p:nvSpPr>
        <p:spPr>
          <a:xfrm>
            <a:off x="2688590" y="416688"/>
            <a:ext cx="541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CLASSES - Projectile sizes</a:t>
            </a:r>
          </a:p>
        </p:txBody>
      </p:sp>
    </p:spTree>
    <p:extLst>
      <p:ext uri="{BB962C8B-B14F-4D97-AF65-F5344CB8AC3E}">
        <p14:creationId xmlns:p14="http://schemas.microsoft.com/office/powerpoint/2010/main" val="22126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F60B6-EABE-264D-E8C6-61B77BE53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A8FE39-FF2E-F917-1F49-1AE8D7B80F3F}"/>
              </a:ext>
            </a:extLst>
          </p:cNvPr>
          <p:cNvSpPr txBox="1"/>
          <p:nvPr/>
        </p:nvSpPr>
        <p:spPr>
          <a:xfrm>
            <a:off x="2688590" y="416688"/>
            <a:ext cx="5416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Player - Weapons - full-auto fire rate (HOLD RIGHT CLICK)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F8F3E-A56C-334C-13C8-4C2BAE4A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3" y="1247685"/>
            <a:ext cx="6268325" cy="1562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4B75F-8303-68C2-9395-9FCE93D0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3" y="2920840"/>
            <a:ext cx="865943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3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3C756-E1AC-3F27-2C07-94E22BC2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B2BE07-0A8B-7814-57D9-E023FC8D63B6}"/>
              </a:ext>
            </a:extLst>
          </p:cNvPr>
          <p:cNvSpPr txBox="1"/>
          <p:nvPr/>
        </p:nvSpPr>
        <p:spPr>
          <a:xfrm>
            <a:off x="7029096" y="127322"/>
            <a:ext cx="541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Dialogue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DF02-C632-9207-AF1F-B1974F28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54273" cy="2267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BF1B9-C9CC-7258-9875-762EEB27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3099"/>
            <a:ext cx="984069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9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29D4D-9BE3-0A9A-6903-08BC428D6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146FB-885A-A1B3-4AAC-1769B5E2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2266788"/>
            <a:ext cx="7935432" cy="2324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5FB6F-CF9C-B309-AD6D-C0A40E5EE671}"/>
              </a:ext>
            </a:extLst>
          </p:cNvPr>
          <p:cNvSpPr txBox="1"/>
          <p:nvPr/>
        </p:nvSpPr>
        <p:spPr>
          <a:xfrm>
            <a:off x="2873784" y="763929"/>
            <a:ext cx="541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Boss Fight Trigger -</a:t>
            </a:r>
          </a:p>
          <a:p>
            <a:pPr algn="ctr"/>
            <a:r>
              <a:rPr lang="en-GB" sz="2400" dirty="0">
                <a:latin typeface="Arial Black" panose="020B0A04020102020204" pitchFamily="34" charset="0"/>
              </a:rPr>
              <a:t>Number of enemies killed before boss appears</a:t>
            </a:r>
          </a:p>
        </p:txBody>
      </p:sp>
    </p:spTree>
    <p:extLst>
      <p:ext uri="{BB962C8B-B14F-4D97-AF65-F5344CB8AC3E}">
        <p14:creationId xmlns:p14="http://schemas.microsoft.com/office/powerpoint/2010/main" val="398065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07CF1-7214-A671-59D3-9FEE5093F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43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9A854-44E5-CB5A-4C9C-E804E686A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25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342AF-2FF4-5BD0-0F54-CB451F355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56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7A60-6DF1-2531-4116-9680D17A1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3FC46-FD80-3DC6-4E78-7739D93E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696379"/>
            <a:ext cx="11307753" cy="5887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2DD7F-D09C-576F-3B8C-AE8BC8C24237}"/>
              </a:ext>
            </a:extLst>
          </p:cNvPr>
          <p:cNvSpPr txBox="1"/>
          <p:nvPr/>
        </p:nvSpPr>
        <p:spPr>
          <a:xfrm>
            <a:off x="3001107" y="137301"/>
            <a:ext cx="541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PATHS - Assets</a:t>
            </a:r>
          </a:p>
        </p:txBody>
      </p:sp>
    </p:spTree>
    <p:extLst>
      <p:ext uri="{BB962C8B-B14F-4D97-AF65-F5344CB8AC3E}">
        <p14:creationId xmlns:p14="http://schemas.microsoft.com/office/powerpoint/2010/main" val="334392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947B9-AFA5-7A62-07B8-3EE10389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D92EA-13A6-2471-86A3-F799A183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44"/>
            <a:ext cx="12192000" cy="5360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B644F-9209-F04A-0247-BA820942B965}"/>
              </a:ext>
            </a:extLst>
          </p:cNvPr>
          <p:cNvSpPr txBox="1"/>
          <p:nvPr/>
        </p:nvSpPr>
        <p:spPr>
          <a:xfrm>
            <a:off x="3001107" y="-115750"/>
            <a:ext cx="541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PATHS - Audio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3473F-33EC-5C15-3F53-03EB55BD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2301"/>
            <a:ext cx="12192000" cy="10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0B26D-5A23-68C3-0085-DD038FAC1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C7B4C-AA2B-4AE2-8143-3B50D96C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149"/>
            <a:ext cx="12192000" cy="5687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D03D3-9BC0-4AA1-0FF3-C4422D9469F3}"/>
              </a:ext>
            </a:extLst>
          </p:cNvPr>
          <p:cNvSpPr txBox="1"/>
          <p:nvPr/>
        </p:nvSpPr>
        <p:spPr>
          <a:xfrm>
            <a:off x="2711740" y="0"/>
            <a:ext cx="541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CLASSES - Explosions</a:t>
            </a:r>
          </a:p>
        </p:txBody>
      </p:sp>
    </p:spTree>
    <p:extLst>
      <p:ext uri="{BB962C8B-B14F-4D97-AF65-F5344CB8AC3E}">
        <p14:creationId xmlns:p14="http://schemas.microsoft.com/office/powerpoint/2010/main" val="390984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27582-4F93-F8BE-D00E-A08553243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CD0FC-AD06-3E14-5D01-6A9D2E3C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836358"/>
            <a:ext cx="9392961" cy="4791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866FD5-310C-4CA7-C83C-3A51D1E551D3}"/>
              </a:ext>
            </a:extLst>
          </p:cNvPr>
          <p:cNvSpPr txBox="1"/>
          <p:nvPr/>
        </p:nvSpPr>
        <p:spPr>
          <a:xfrm>
            <a:off x="2711740" y="0"/>
            <a:ext cx="541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CLASSES - Player</a:t>
            </a:r>
          </a:p>
        </p:txBody>
      </p:sp>
    </p:spTree>
    <p:extLst>
      <p:ext uri="{BB962C8B-B14F-4D97-AF65-F5344CB8AC3E}">
        <p14:creationId xmlns:p14="http://schemas.microsoft.com/office/powerpoint/2010/main" val="156561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793AC-6B91-D784-E35C-D17014652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12D49-F5E5-C04B-DFFD-39E8BA49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644029"/>
            <a:ext cx="9011908" cy="5963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B40C3-7D05-FF29-2808-AA2E788341D7}"/>
              </a:ext>
            </a:extLst>
          </p:cNvPr>
          <p:cNvSpPr txBox="1"/>
          <p:nvPr/>
        </p:nvSpPr>
        <p:spPr>
          <a:xfrm>
            <a:off x="2630717" y="101341"/>
            <a:ext cx="659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CLASSES - Projectile (player attacks)</a:t>
            </a:r>
          </a:p>
        </p:txBody>
      </p:sp>
    </p:spTree>
    <p:extLst>
      <p:ext uri="{BB962C8B-B14F-4D97-AF65-F5344CB8AC3E}">
        <p14:creationId xmlns:p14="http://schemas.microsoft.com/office/powerpoint/2010/main" val="206945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2BC5A-5FEC-2E86-36B4-8C122A41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29525-C709-9F95-297A-116BD13D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26" y="761059"/>
            <a:ext cx="7783011" cy="5706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D6316-AD6B-44AF-629E-C2BA1FFB4708}"/>
              </a:ext>
            </a:extLst>
          </p:cNvPr>
          <p:cNvSpPr txBox="1"/>
          <p:nvPr/>
        </p:nvSpPr>
        <p:spPr>
          <a:xfrm>
            <a:off x="2723314" y="182326"/>
            <a:ext cx="541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CLASSES - Asteroid (enemies)</a:t>
            </a:r>
          </a:p>
        </p:txBody>
      </p:sp>
    </p:spTree>
    <p:extLst>
      <p:ext uri="{BB962C8B-B14F-4D97-AF65-F5344CB8AC3E}">
        <p14:creationId xmlns:p14="http://schemas.microsoft.com/office/powerpoint/2010/main" val="137467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97056-3EE6-02D7-EF0F-C41B281E8AAE}"/>
              </a:ext>
            </a:extLst>
          </p:cNvPr>
          <p:cNvSpPr txBox="1"/>
          <p:nvPr/>
        </p:nvSpPr>
        <p:spPr>
          <a:xfrm>
            <a:off x="9930579" y="943837"/>
            <a:ext cx="2230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CLASSES - Boss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58587-B5CA-9E1B-49A5-5724F104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0278" cy="4182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059A2-99D2-7532-86E6-6778F355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125"/>
          <a:stretch/>
        </p:blipFill>
        <p:spPr>
          <a:xfrm>
            <a:off x="0" y="4218390"/>
            <a:ext cx="5563376" cy="25912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1E3503-B46C-BCD4-D2F2-51EC14C112D0}"/>
              </a:ext>
            </a:extLst>
          </p:cNvPr>
          <p:cNvGrpSpPr/>
          <p:nvPr/>
        </p:nvGrpSpPr>
        <p:grpSpPr>
          <a:xfrm>
            <a:off x="5725799" y="4258220"/>
            <a:ext cx="5563376" cy="2219404"/>
            <a:chOff x="5725799" y="4258220"/>
            <a:chExt cx="5563376" cy="22194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BF6CEC8-C598-1453-336C-BE67331E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6957"/>
            <a:stretch/>
          </p:blipFill>
          <p:spPr>
            <a:xfrm>
              <a:off x="5725799" y="4550439"/>
              <a:ext cx="5563376" cy="19271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127CF0-EA40-41AA-3140-F07635C9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92921"/>
            <a:stretch/>
          </p:blipFill>
          <p:spPr>
            <a:xfrm>
              <a:off x="5725799" y="4258220"/>
              <a:ext cx="5563376" cy="316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87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2980B-EC3D-2BBF-717C-09DF5794D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5323F-5AB0-CAE9-27AE-C615F4EF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793726"/>
            <a:ext cx="9164329" cy="5925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1A4EE9-15B2-664D-0820-C9C685E130ED}"/>
              </a:ext>
            </a:extLst>
          </p:cNvPr>
          <p:cNvSpPr txBox="1"/>
          <p:nvPr/>
        </p:nvSpPr>
        <p:spPr>
          <a:xfrm>
            <a:off x="2746463" y="243068"/>
            <a:ext cx="541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CLASSES - Boss’ Projectile</a:t>
            </a:r>
          </a:p>
        </p:txBody>
      </p:sp>
    </p:spTree>
    <p:extLst>
      <p:ext uri="{BB962C8B-B14F-4D97-AF65-F5344CB8AC3E}">
        <p14:creationId xmlns:p14="http://schemas.microsoft.com/office/powerpoint/2010/main" val="100514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62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Olakitan</dc:creator>
  <cp:lastModifiedBy>Daniel Olakitan</cp:lastModifiedBy>
  <cp:revision>5</cp:revision>
  <dcterms:created xsi:type="dcterms:W3CDTF">2024-12-02T11:18:07Z</dcterms:created>
  <dcterms:modified xsi:type="dcterms:W3CDTF">2024-12-02T15:59:17Z</dcterms:modified>
</cp:coreProperties>
</file>