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FE5AA0-BE8A-4886-A648-E26F8ED79103}" v="5" dt="2024-11-26T13:49:16.8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8" d="100"/>
          <a:sy n="78" d="100"/>
        </p:scale>
        <p:origin x="1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RA JOSHI" userId="d951c5935f5c05ce" providerId="LiveId" clId="{6AFE5AA0-BE8A-4886-A648-E26F8ED79103}"/>
    <pc:docChg chg="custSel addSld delSld modSld">
      <pc:chgData name="DHARA JOSHI" userId="d951c5935f5c05ce" providerId="LiveId" clId="{6AFE5AA0-BE8A-4886-A648-E26F8ED79103}" dt="2024-11-26T13:55:58.710" v="2543" actId="20577"/>
      <pc:docMkLst>
        <pc:docMk/>
      </pc:docMkLst>
      <pc:sldChg chg="modSp mod">
        <pc:chgData name="DHARA JOSHI" userId="d951c5935f5c05ce" providerId="LiveId" clId="{6AFE5AA0-BE8A-4886-A648-E26F8ED79103}" dt="2024-11-26T13:01:27.017" v="1004" actId="20577"/>
        <pc:sldMkLst>
          <pc:docMk/>
          <pc:sldMk cId="1253708336" sldId="256"/>
        </pc:sldMkLst>
        <pc:spChg chg="mod">
          <ac:chgData name="DHARA JOSHI" userId="d951c5935f5c05ce" providerId="LiveId" clId="{6AFE5AA0-BE8A-4886-A648-E26F8ED79103}" dt="2024-11-26T13:01:27.017" v="1004" actId="20577"/>
          <ac:spMkLst>
            <pc:docMk/>
            <pc:sldMk cId="1253708336" sldId="256"/>
            <ac:spMk id="2" creationId="{AD6FFE3A-5B97-BCF1-1B91-5BC28840B837}"/>
          </ac:spMkLst>
        </pc:spChg>
      </pc:sldChg>
      <pc:sldChg chg="modSp mod">
        <pc:chgData name="DHARA JOSHI" userId="d951c5935f5c05ce" providerId="LiveId" clId="{6AFE5AA0-BE8A-4886-A648-E26F8ED79103}" dt="2024-11-25T13:46:41.448" v="397" actId="14100"/>
        <pc:sldMkLst>
          <pc:docMk/>
          <pc:sldMk cId="3712835802" sldId="257"/>
        </pc:sldMkLst>
        <pc:spChg chg="mod">
          <ac:chgData name="DHARA JOSHI" userId="d951c5935f5c05ce" providerId="LiveId" clId="{6AFE5AA0-BE8A-4886-A648-E26F8ED79103}" dt="2024-11-25T13:34:45.613" v="12" actId="5793"/>
          <ac:spMkLst>
            <pc:docMk/>
            <pc:sldMk cId="3712835802" sldId="257"/>
            <ac:spMk id="2" creationId="{C7A6846C-4448-74DA-FC7C-2A699B3C2B23}"/>
          </ac:spMkLst>
        </pc:spChg>
        <pc:spChg chg="mod">
          <ac:chgData name="DHARA JOSHI" userId="d951c5935f5c05ce" providerId="LiveId" clId="{6AFE5AA0-BE8A-4886-A648-E26F8ED79103}" dt="2024-11-25T13:46:41.448" v="397" actId="14100"/>
          <ac:spMkLst>
            <pc:docMk/>
            <pc:sldMk cId="3712835802" sldId="257"/>
            <ac:spMk id="3" creationId="{B2B87CF0-C12F-DD10-218F-7DDFFB051484}"/>
          </ac:spMkLst>
        </pc:spChg>
      </pc:sldChg>
      <pc:sldChg chg="modSp new mod">
        <pc:chgData name="DHARA JOSHI" userId="d951c5935f5c05ce" providerId="LiveId" clId="{6AFE5AA0-BE8A-4886-A648-E26F8ED79103}" dt="2024-11-25T13:51:20.957" v="631" actId="14100"/>
        <pc:sldMkLst>
          <pc:docMk/>
          <pc:sldMk cId="3921059798" sldId="258"/>
        </pc:sldMkLst>
        <pc:spChg chg="mod">
          <ac:chgData name="DHARA JOSHI" userId="d951c5935f5c05ce" providerId="LiveId" clId="{6AFE5AA0-BE8A-4886-A648-E26F8ED79103}" dt="2024-11-25T13:47:32.583" v="416" actId="20577"/>
          <ac:spMkLst>
            <pc:docMk/>
            <pc:sldMk cId="3921059798" sldId="258"/>
            <ac:spMk id="2" creationId="{AE56C5DD-DF3F-A494-1E97-452913CB444E}"/>
          </ac:spMkLst>
        </pc:spChg>
        <pc:spChg chg="mod">
          <ac:chgData name="DHARA JOSHI" userId="d951c5935f5c05ce" providerId="LiveId" clId="{6AFE5AA0-BE8A-4886-A648-E26F8ED79103}" dt="2024-11-25T13:51:20.957" v="631" actId="14100"/>
          <ac:spMkLst>
            <pc:docMk/>
            <pc:sldMk cId="3921059798" sldId="258"/>
            <ac:spMk id="3" creationId="{80035B8D-7D29-FF6C-3718-2D473EC6182B}"/>
          </ac:spMkLst>
        </pc:spChg>
      </pc:sldChg>
      <pc:sldChg chg="modSp new mod">
        <pc:chgData name="DHARA JOSHI" userId="d951c5935f5c05ce" providerId="LiveId" clId="{6AFE5AA0-BE8A-4886-A648-E26F8ED79103}" dt="2024-11-26T12:58:39.667" v="991" actId="27107"/>
        <pc:sldMkLst>
          <pc:docMk/>
          <pc:sldMk cId="1389288110" sldId="259"/>
        </pc:sldMkLst>
        <pc:spChg chg="mod">
          <ac:chgData name="DHARA JOSHI" userId="d951c5935f5c05ce" providerId="LiveId" clId="{6AFE5AA0-BE8A-4886-A648-E26F8ED79103}" dt="2024-11-25T13:51:44.572" v="653" actId="20577"/>
          <ac:spMkLst>
            <pc:docMk/>
            <pc:sldMk cId="1389288110" sldId="259"/>
            <ac:spMk id="2" creationId="{D22157B2-03B9-BF4A-1CF3-DA45DAA99461}"/>
          </ac:spMkLst>
        </pc:spChg>
        <pc:spChg chg="mod">
          <ac:chgData name="DHARA JOSHI" userId="d951c5935f5c05ce" providerId="LiveId" clId="{6AFE5AA0-BE8A-4886-A648-E26F8ED79103}" dt="2024-11-26T12:58:39.667" v="991" actId="27107"/>
          <ac:spMkLst>
            <pc:docMk/>
            <pc:sldMk cId="1389288110" sldId="259"/>
            <ac:spMk id="3" creationId="{CC44D8F6-0D15-106F-B689-F9826BB1601C}"/>
          </ac:spMkLst>
        </pc:spChg>
      </pc:sldChg>
      <pc:sldChg chg="modSp new mod">
        <pc:chgData name="DHARA JOSHI" userId="d951c5935f5c05ce" providerId="LiveId" clId="{6AFE5AA0-BE8A-4886-A648-E26F8ED79103}" dt="2024-11-26T13:18:52.436" v="1599" actId="14100"/>
        <pc:sldMkLst>
          <pc:docMk/>
          <pc:sldMk cId="1682335040" sldId="260"/>
        </pc:sldMkLst>
        <pc:spChg chg="mod">
          <ac:chgData name="DHARA JOSHI" userId="d951c5935f5c05ce" providerId="LiveId" clId="{6AFE5AA0-BE8A-4886-A648-E26F8ED79103}" dt="2024-11-26T13:11:12.059" v="1278" actId="20577"/>
          <ac:spMkLst>
            <pc:docMk/>
            <pc:sldMk cId="1682335040" sldId="260"/>
            <ac:spMk id="2" creationId="{0602F16E-9DE2-52E8-93CF-DAE47ADE5906}"/>
          </ac:spMkLst>
        </pc:spChg>
        <pc:spChg chg="mod">
          <ac:chgData name="DHARA JOSHI" userId="d951c5935f5c05ce" providerId="LiveId" clId="{6AFE5AA0-BE8A-4886-A648-E26F8ED79103}" dt="2024-11-26T13:18:52.436" v="1599" actId="14100"/>
          <ac:spMkLst>
            <pc:docMk/>
            <pc:sldMk cId="1682335040" sldId="260"/>
            <ac:spMk id="3" creationId="{F88C2266-8489-1F00-5CEC-A9FF294DAB19}"/>
          </ac:spMkLst>
        </pc:spChg>
      </pc:sldChg>
      <pc:sldChg chg="new del">
        <pc:chgData name="DHARA JOSHI" userId="d951c5935f5c05ce" providerId="LiveId" clId="{6AFE5AA0-BE8A-4886-A648-E26F8ED79103}" dt="2024-11-25T15:08:10.333" v="990" actId="2696"/>
        <pc:sldMkLst>
          <pc:docMk/>
          <pc:sldMk cId="4128389604" sldId="260"/>
        </pc:sldMkLst>
      </pc:sldChg>
      <pc:sldChg chg="modSp new mod">
        <pc:chgData name="DHARA JOSHI" userId="d951c5935f5c05ce" providerId="LiveId" clId="{6AFE5AA0-BE8A-4886-A648-E26F8ED79103}" dt="2024-11-26T13:44:52.414" v="2396" actId="14100"/>
        <pc:sldMkLst>
          <pc:docMk/>
          <pc:sldMk cId="436656419" sldId="261"/>
        </pc:sldMkLst>
        <pc:spChg chg="mod">
          <ac:chgData name="DHARA JOSHI" userId="d951c5935f5c05ce" providerId="LiveId" clId="{6AFE5AA0-BE8A-4886-A648-E26F8ED79103}" dt="2024-11-26T13:27:30.816" v="1623" actId="5793"/>
          <ac:spMkLst>
            <pc:docMk/>
            <pc:sldMk cId="436656419" sldId="261"/>
            <ac:spMk id="2" creationId="{019827D0-6B01-DC1D-11BE-5608972E3989}"/>
          </ac:spMkLst>
        </pc:spChg>
        <pc:spChg chg="mod">
          <ac:chgData name="DHARA JOSHI" userId="d951c5935f5c05ce" providerId="LiveId" clId="{6AFE5AA0-BE8A-4886-A648-E26F8ED79103}" dt="2024-11-26T13:44:52.414" v="2396" actId="14100"/>
          <ac:spMkLst>
            <pc:docMk/>
            <pc:sldMk cId="436656419" sldId="261"/>
            <ac:spMk id="3" creationId="{87871EDC-352B-0ED3-85D7-3817603FA715}"/>
          </ac:spMkLst>
        </pc:spChg>
      </pc:sldChg>
      <pc:sldChg chg="addSp delSp modSp new mod">
        <pc:chgData name="DHARA JOSHI" userId="d951c5935f5c05ce" providerId="LiveId" clId="{6AFE5AA0-BE8A-4886-A648-E26F8ED79103}" dt="2024-11-26T13:50:13.183" v="2447" actId="14100"/>
        <pc:sldMkLst>
          <pc:docMk/>
          <pc:sldMk cId="3231273905" sldId="262"/>
        </pc:sldMkLst>
        <pc:spChg chg="mod">
          <ac:chgData name="DHARA JOSHI" userId="d951c5935f5c05ce" providerId="LiveId" clId="{6AFE5AA0-BE8A-4886-A648-E26F8ED79103}" dt="2024-11-26T13:46:11.526" v="2400" actId="20577"/>
          <ac:spMkLst>
            <pc:docMk/>
            <pc:sldMk cId="3231273905" sldId="262"/>
            <ac:spMk id="2" creationId="{6A5E1456-B482-6DA0-C1D0-25DA0DDC4847}"/>
          </ac:spMkLst>
        </pc:spChg>
        <pc:spChg chg="del">
          <ac:chgData name="DHARA JOSHI" userId="d951c5935f5c05ce" providerId="LiveId" clId="{6AFE5AA0-BE8A-4886-A648-E26F8ED79103}" dt="2024-11-26T13:48:04.251" v="2401"/>
          <ac:spMkLst>
            <pc:docMk/>
            <pc:sldMk cId="3231273905" sldId="262"/>
            <ac:spMk id="3" creationId="{99DAE7FB-D00F-3541-E6F3-6C097BB3FCEA}"/>
          </ac:spMkLst>
        </pc:spChg>
        <pc:spChg chg="add mod">
          <ac:chgData name="DHARA JOSHI" userId="d951c5935f5c05ce" providerId="LiveId" clId="{6AFE5AA0-BE8A-4886-A648-E26F8ED79103}" dt="2024-11-26T13:50:13.183" v="2447" actId="14100"/>
          <ac:spMkLst>
            <pc:docMk/>
            <pc:sldMk cId="3231273905" sldId="262"/>
            <ac:spMk id="7" creationId="{C9926F51-2CED-9E8C-93CE-A7A615705F33}"/>
          </ac:spMkLst>
        </pc:spChg>
        <pc:picChg chg="add mod">
          <ac:chgData name="DHARA JOSHI" userId="d951c5935f5c05ce" providerId="LiveId" clId="{6AFE5AA0-BE8A-4886-A648-E26F8ED79103}" dt="2024-11-26T13:49:00.655" v="2409" actId="1076"/>
          <ac:picMkLst>
            <pc:docMk/>
            <pc:sldMk cId="3231273905" sldId="262"/>
            <ac:picMk id="4" creationId="{9CAFC6AE-8CF9-B3B9-130F-1296E9D187E0}"/>
          </ac:picMkLst>
        </pc:picChg>
        <pc:picChg chg="add mod">
          <ac:chgData name="DHARA JOSHI" userId="d951c5935f5c05ce" providerId="LiveId" clId="{6AFE5AA0-BE8A-4886-A648-E26F8ED79103}" dt="2024-11-26T13:48:59.126" v="2408" actId="1076"/>
          <ac:picMkLst>
            <pc:docMk/>
            <pc:sldMk cId="3231273905" sldId="262"/>
            <ac:picMk id="5" creationId="{7F613B49-101C-62EB-C349-045804B94AA7}"/>
          </ac:picMkLst>
        </pc:picChg>
        <pc:picChg chg="add mod">
          <ac:chgData name="DHARA JOSHI" userId="d951c5935f5c05ce" providerId="LiveId" clId="{6AFE5AA0-BE8A-4886-A648-E26F8ED79103}" dt="2024-11-26T13:49:06.565" v="2410" actId="1076"/>
          <ac:picMkLst>
            <pc:docMk/>
            <pc:sldMk cId="3231273905" sldId="262"/>
            <ac:picMk id="6" creationId="{B5A0EA5C-0D7A-D554-3F4E-3EB72BFA557E}"/>
          </ac:picMkLst>
        </pc:picChg>
      </pc:sldChg>
      <pc:sldChg chg="addSp delSp modSp new mod">
        <pc:chgData name="DHARA JOSHI" userId="d951c5935f5c05ce" providerId="LiveId" clId="{6AFE5AA0-BE8A-4886-A648-E26F8ED79103}" dt="2024-11-26T13:55:58.710" v="2543" actId="20577"/>
        <pc:sldMkLst>
          <pc:docMk/>
          <pc:sldMk cId="1957377028" sldId="263"/>
        </pc:sldMkLst>
        <pc:spChg chg="mod">
          <ac:chgData name="DHARA JOSHI" userId="d951c5935f5c05ce" providerId="LiveId" clId="{6AFE5AA0-BE8A-4886-A648-E26F8ED79103}" dt="2024-11-26T13:53:52.833" v="2515" actId="20577"/>
          <ac:spMkLst>
            <pc:docMk/>
            <pc:sldMk cId="1957377028" sldId="263"/>
            <ac:spMk id="2" creationId="{B06D0988-81D9-679D-A824-5FE16E98FBBD}"/>
          </ac:spMkLst>
        </pc:spChg>
        <pc:spChg chg="del">
          <ac:chgData name="DHARA JOSHI" userId="d951c5935f5c05ce" providerId="LiveId" clId="{6AFE5AA0-BE8A-4886-A648-E26F8ED79103}" dt="2024-11-26T13:50:48.676" v="2449" actId="34307"/>
          <ac:spMkLst>
            <pc:docMk/>
            <pc:sldMk cId="1957377028" sldId="263"/>
            <ac:spMk id="3" creationId="{1A54BE7F-6B89-BC54-35C2-5AFF39F71279}"/>
          </ac:spMkLst>
        </pc:spChg>
        <pc:spChg chg="add mod">
          <ac:chgData name="DHARA JOSHI" userId="d951c5935f5c05ce" providerId="LiveId" clId="{6AFE5AA0-BE8A-4886-A648-E26F8ED79103}" dt="2024-11-26T13:55:58.710" v="2543" actId="20577"/>
          <ac:spMkLst>
            <pc:docMk/>
            <pc:sldMk cId="1957377028" sldId="263"/>
            <ac:spMk id="6" creationId="{438BE72E-26EB-2959-1CF8-915FC1953464}"/>
          </ac:spMkLst>
        </pc:spChg>
        <pc:picChg chg="add del mod ord">
          <ac:chgData name="DHARA JOSHI" userId="d951c5935f5c05ce" providerId="LiveId" clId="{6AFE5AA0-BE8A-4886-A648-E26F8ED79103}" dt="2024-11-26T13:50:56.399" v="2450" actId="21"/>
          <ac:picMkLst>
            <pc:docMk/>
            <pc:sldMk cId="1957377028" sldId="263"/>
            <ac:picMk id="4" creationId="{BED32C07-CB61-C841-2FA7-2FDFF58A996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7F4CB-3B81-45FF-9093-2F22BA74C7DB}" type="datetimeFigureOut">
              <a:rPr lang="en-GB" smtClean="0"/>
              <a:t>26/11/2024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C4627C-F6F6-42A4-A7F2-5E56DC9AD95F}" type="slidenum">
              <a:rPr lang="en-GB" smtClean="0"/>
              <a:t>‹#›</a:t>
            </a:fld>
            <a:endParaRPr lang="en-GB"/>
          </a:p>
        </p:txBody>
      </p:sp>
    </p:spTree>
    <p:extLst>
      <p:ext uri="{BB962C8B-B14F-4D97-AF65-F5344CB8AC3E}">
        <p14:creationId xmlns:p14="http://schemas.microsoft.com/office/powerpoint/2010/main" val="974739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4627C-F6F6-42A4-A7F2-5E56DC9AD95F}" type="slidenum">
              <a:rPr lang="en-GB" smtClean="0"/>
              <a:t>1</a:t>
            </a:fld>
            <a:endParaRPr lang="en-GB"/>
          </a:p>
        </p:txBody>
      </p:sp>
    </p:spTree>
    <p:extLst>
      <p:ext uri="{BB962C8B-B14F-4D97-AF65-F5344CB8AC3E}">
        <p14:creationId xmlns:p14="http://schemas.microsoft.com/office/powerpoint/2010/main" val="2229607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DC66-95B8-46A8-1C68-36DF9515BE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3D2E72-23A9-75F5-4CE5-FB2F22DF50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770839B-2A44-39F4-B7A7-85DB9A0BED73}"/>
              </a:ext>
            </a:extLst>
          </p:cNvPr>
          <p:cNvSpPr>
            <a:spLocks noGrp="1"/>
          </p:cNvSpPr>
          <p:nvPr>
            <p:ph type="dt" sz="half" idx="10"/>
          </p:nvPr>
        </p:nvSpPr>
        <p:spPr/>
        <p:txBody>
          <a:bodyPr/>
          <a:lstStyle/>
          <a:p>
            <a:fld id="{8DD28317-5DCA-436A-8E6E-5D18E0A375A8}" type="datetimeFigureOut">
              <a:rPr lang="en-GB" smtClean="0"/>
              <a:t>26/11/2024</a:t>
            </a:fld>
            <a:endParaRPr lang="en-GB"/>
          </a:p>
        </p:txBody>
      </p:sp>
      <p:sp>
        <p:nvSpPr>
          <p:cNvPr id="5" name="Footer Placeholder 4">
            <a:extLst>
              <a:ext uri="{FF2B5EF4-FFF2-40B4-BE49-F238E27FC236}">
                <a16:creationId xmlns:a16="http://schemas.microsoft.com/office/drawing/2014/main" id="{242CA832-A6E6-369A-8025-523D03B7AE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26AE46-EBB8-844A-A71F-5DD8B427B075}"/>
              </a:ext>
            </a:extLst>
          </p:cNvPr>
          <p:cNvSpPr>
            <a:spLocks noGrp="1"/>
          </p:cNvSpPr>
          <p:nvPr>
            <p:ph type="sldNum" sz="quarter" idx="12"/>
          </p:nvPr>
        </p:nvSpPr>
        <p:spPr/>
        <p:txBody>
          <a:bodyPr/>
          <a:lstStyle/>
          <a:p>
            <a:fld id="{6C621173-ACE9-4A1D-8AAF-78C841D9E8E8}" type="slidenum">
              <a:rPr lang="en-GB" smtClean="0"/>
              <a:t>‹#›</a:t>
            </a:fld>
            <a:endParaRPr lang="en-GB"/>
          </a:p>
        </p:txBody>
      </p:sp>
    </p:spTree>
    <p:extLst>
      <p:ext uri="{BB962C8B-B14F-4D97-AF65-F5344CB8AC3E}">
        <p14:creationId xmlns:p14="http://schemas.microsoft.com/office/powerpoint/2010/main" val="4146363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FCCBD-7F83-343C-DE6A-403647594A6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CF09C97-F6F5-FA19-1092-C4493E3587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1AC447E-85DB-1EA8-2B0A-4FFF365D3FA0}"/>
              </a:ext>
            </a:extLst>
          </p:cNvPr>
          <p:cNvSpPr>
            <a:spLocks noGrp="1"/>
          </p:cNvSpPr>
          <p:nvPr>
            <p:ph type="dt" sz="half" idx="10"/>
          </p:nvPr>
        </p:nvSpPr>
        <p:spPr/>
        <p:txBody>
          <a:bodyPr/>
          <a:lstStyle/>
          <a:p>
            <a:fld id="{8DD28317-5DCA-436A-8E6E-5D18E0A375A8}" type="datetimeFigureOut">
              <a:rPr lang="en-GB" smtClean="0"/>
              <a:t>26/11/2024</a:t>
            </a:fld>
            <a:endParaRPr lang="en-GB"/>
          </a:p>
        </p:txBody>
      </p:sp>
      <p:sp>
        <p:nvSpPr>
          <p:cNvPr id="5" name="Footer Placeholder 4">
            <a:extLst>
              <a:ext uri="{FF2B5EF4-FFF2-40B4-BE49-F238E27FC236}">
                <a16:creationId xmlns:a16="http://schemas.microsoft.com/office/drawing/2014/main" id="{867B3E57-309B-38AF-970D-E6C27B7575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7C9102-0F84-13E3-3CEC-DB7A436BB33E}"/>
              </a:ext>
            </a:extLst>
          </p:cNvPr>
          <p:cNvSpPr>
            <a:spLocks noGrp="1"/>
          </p:cNvSpPr>
          <p:nvPr>
            <p:ph type="sldNum" sz="quarter" idx="12"/>
          </p:nvPr>
        </p:nvSpPr>
        <p:spPr/>
        <p:txBody>
          <a:bodyPr/>
          <a:lstStyle/>
          <a:p>
            <a:fld id="{6C621173-ACE9-4A1D-8AAF-78C841D9E8E8}" type="slidenum">
              <a:rPr lang="en-GB" smtClean="0"/>
              <a:t>‹#›</a:t>
            </a:fld>
            <a:endParaRPr lang="en-GB"/>
          </a:p>
        </p:txBody>
      </p:sp>
    </p:spTree>
    <p:extLst>
      <p:ext uri="{BB962C8B-B14F-4D97-AF65-F5344CB8AC3E}">
        <p14:creationId xmlns:p14="http://schemas.microsoft.com/office/powerpoint/2010/main" val="1353459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F28583-7525-8EEE-FF52-E109FCCE2B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C9DDBCA-25FC-6DEA-995E-995D1BBC9D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AA8258-A342-35AE-4A75-E4534767D947}"/>
              </a:ext>
            </a:extLst>
          </p:cNvPr>
          <p:cNvSpPr>
            <a:spLocks noGrp="1"/>
          </p:cNvSpPr>
          <p:nvPr>
            <p:ph type="dt" sz="half" idx="10"/>
          </p:nvPr>
        </p:nvSpPr>
        <p:spPr/>
        <p:txBody>
          <a:bodyPr/>
          <a:lstStyle/>
          <a:p>
            <a:fld id="{8DD28317-5DCA-436A-8E6E-5D18E0A375A8}" type="datetimeFigureOut">
              <a:rPr lang="en-GB" smtClean="0"/>
              <a:t>26/11/2024</a:t>
            </a:fld>
            <a:endParaRPr lang="en-GB"/>
          </a:p>
        </p:txBody>
      </p:sp>
      <p:sp>
        <p:nvSpPr>
          <p:cNvPr id="5" name="Footer Placeholder 4">
            <a:extLst>
              <a:ext uri="{FF2B5EF4-FFF2-40B4-BE49-F238E27FC236}">
                <a16:creationId xmlns:a16="http://schemas.microsoft.com/office/drawing/2014/main" id="{035BAAB3-7A4D-6895-2517-D16E6F05B6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FDD4CD-3781-0897-995E-3630130CA414}"/>
              </a:ext>
            </a:extLst>
          </p:cNvPr>
          <p:cNvSpPr>
            <a:spLocks noGrp="1"/>
          </p:cNvSpPr>
          <p:nvPr>
            <p:ph type="sldNum" sz="quarter" idx="12"/>
          </p:nvPr>
        </p:nvSpPr>
        <p:spPr/>
        <p:txBody>
          <a:bodyPr/>
          <a:lstStyle/>
          <a:p>
            <a:fld id="{6C621173-ACE9-4A1D-8AAF-78C841D9E8E8}" type="slidenum">
              <a:rPr lang="en-GB" smtClean="0"/>
              <a:t>‹#›</a:t>
            </a:fld>
            <a:endParaRPr lang="en-GB"/>
          </a:p>
        </p:txBody>
      </p:sp>
    </p:spTree>
    <p:extLst>
      <p:ext uri="{BB962C8B-B14F-4D97-AF65-F5344CB8AC3E}">
        <p14:creationId xmlns:p14="http://schemas.microsoft.com/office/powerpoint/2010/main" val="2310596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57710-F4E5-CDD0-B042-0015F71E00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8BD8B5E-8000-D207-827D-8044E81D6E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165FB5-2CF2-97CD-8B92-8AAC7AA44878}"/>
              </a:ext>
            </a:extLst>
          </p:cNvPr>
          <p:cNvSpPr>
            <a:spLocks noGrp="1"/>
          </p:cNvSpPr>
          <p:nvPr>
            <p:ph type="dt" sz="half" idx="10"/>
          </p:nvPr>
        </p:nvSpPr>
        <p:spPr/>
        <p:txBody>
          <a:bodyPr/>
          <a:lstStyle/>
          <a:p>
            <a:fld id="{8DD28317-5DCA-436A-8E6E-5D18E0A375A8}" type="datetimeFigureOut">
              <a:rPr lang="en-GB" smtClean="0"/>
              <a:t>26/11/2024</a:t>
            </a:fld>
            <a:endParaRPr lang="en-GB"/>
          </a:p>
        </p:txBody>
      </p:sp>
      <p:sp>
        <p:nvSpPr>
          <p:cNvPr id="5" name="Footer Placeholder 4">
            <a:extLst>
              <a:ext uri="{FF2B5EF4-FFF2-40B4-BE49-F238E27FC236}">
                <a16:creationId xmlns:a16="http://schemas.microsoft.com/office/drawing/2014/main" id="{6F45E117-A5EE-6974-5CBC-2553C2CEE8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316DA6-15E5-B254-CC80-850859C98EB3}"/>
              </a:ext>
            </a:extLst>
          </p:cNvPr>
          <p:cNvSpPr>
            <a:spLocks noGrp="1"/>
          </p:cNvSpPr>
          <p:nvPr>
            <p:ph type="sldNum" sz="quarter" idx="12"/>
          </p:nvPr>
        </p:nvSpPr>
        <p:spPr/>
        <p:txBody>
          <a:bodyPr/>
          <a:lstStyle/>
          <a:p>
            <a:fld id="{6C621173-ACE9-4A1D-8AAF-78C841D9E8E8}" type="slidenum">
              <a:rPr lang="en-GB" smtClean="0"/>
              <a:t>‹#›</a:t>
            </a:fld>
            <a:endParaRPr lang="en-GB"/>
          </a:p>
        </p:txBody>
      </p:sp>
    </p:spTree>
    <p:extLst>
      <p:ext uri="{BB962C8B-B14F-4D97-AF65-F5344CB8AC3E}">
        <p14:creationId xmlns:p14="http://schemas.microsoft.com/office/powerpoint/2010/main" val="161190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CE5FF-1CBD-ACD3-E236-7EC263A981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0F0DCD0-9C9B-5CEC-4F1F-2C75DAB90B1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9D1737-FC81-E416-656E-DFD603FBAA1B}"/>
              </a:ext>
            </a:extLst>
          </p:cNvPr>
          <p:cNvSpPr>
            <a:spLocks noGrp="1"/>
          </p:cNvSpPr>
          <p:nvPr>
            <p:ph type="dt" sz="half" idx="10"/>
          </p:nvPr>
        </p:nvSpPr>
        <p:spPr/>
        <p:txBody>
          <a:bodyPr/>
          <a:lstStyle/>
          <a:p>
            <a:fld id="{8DD28317-5DCA-436A-8E6E-5D18E0A375A8}" type="datetimeFigureOut">
              <a:rPr lang="en-GB" smtClean="0"/>
              <a:t>26/11/2024</a:t>
            </a:fld>
            <a:endParaRPr lang="en-GB"/>
          </a:p>
        </p:txBody>
      </p:sp>
      <p:sp>
        <p:nvSpPr>
          <p:cNvPr id="5" name="Footer Placeholder 4">
            <a:extLst>
              <a:ext uri="{FF2B5EF4-FFF2-40B4-BE49-F238E27FC236}">
                <a16:creationId xmlns:a16="http://schemas.microsoft.com/office/drawing/2014/main" id="{011F605E-9D14-90FA-80CB-CE97148EB2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B556BA-2C92-9DC2-A8D4-628FF2D5A92B}"/>
              </a:ext>
            </a:extLst>
          </p:cNvPr>
          <p:cNvSpPr>
            <a:spLocks noGrp="1"/>
          </p:cNvSpPr>
          <p:nvPr>
            <p:ph type="sldNum" sz="quarter" idx="12"/>
          </p:nvPr>
        </p:nvSpPr>
        <p:spPr/>
        <p:txBody>
          <a:bodyPr/>
          <a:lstStyle/>
          <a:p>
            <a:fld id="{6C621173-ACE9-4A1D-8AAF-78C841D9E8E8}" type="slidenum">
              <a:rPr lang="en-GB" smtClean="0"/>
              <a:t>‹#›</a:t>
            </a:fld>
            <a:endParaRPr lang="en-GB"/>
          </a:p>
        </p:txBody>
      </p:sp>
    </p:spTree>
    <p:extLst>
      <p:ext uri="{BB962C8B-B14F-4D97-AF65-F5344CB8AC3E}">
        <p14:creationId xmlns:p14="http://schemas.microsoft.com/office/powerpoint/2010/main" val="439506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8E8F-2922-8A5A-CA90-A08ED3B3248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CADE5F2-725C-0FE0-3681-9E0B7492CA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80CB05E-511D-1EAD-F67E-5E1AEDDA3F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C92317C-65BF-6789-6F7A-26466A9C99F0}"/>
              </a:ext>
            </a:extLst>
          </p:cNvPr>
          <p:cNvSpPr>
            <a:spLocks noGrp="1"/>
          </p:cNvSpPr>
          <p:nvPr>
            <p:ph type="dt" sz="half" idx="10"/>
          </p:nvPr>
        </p:nvSpPr>
        <p:spPr/>
        <p:txBody>
          <a:bodyPr/>
          <a:lstStyle/>
          <a:p>
            <a:fld id="{8DD28317-5DCA-436A-8E6E-5D18E0A375A8}" type="datetimeFigureOut">
              <a:rPr lang="en-GB" smtClean="0"/>
              <a:t>26/11/2024</a:t>
            </a:fld>
            <a:endParaRPr lang="en-GB"/>
          </a:p>
        </p:txBody>
      </p:sp>
      <p:sp>
        <p:nvSpPr>
          <p:cNvPr id="6" name="Footer Placeholder 5">
            <a:extLst>
              <a:ext uri="{FF2B5EF4-FFF2-40B4-BE49-F238E27FC236}">
                <a16:creationId xmlns:a16="http://schemas.microsoft.com/office/drawing/2014/main" id="{40B5E95C-6A16-715E-36CF-E8AA54DEDC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891FE1E-356C-8E4A-3C63-0DB2B33CBA5C}"/>
              </a:ext>
            </a:extLst>
          </p:cNvPr>
          <p:cNvSpPr>
            <a:spLocks noGrp="1"/>
          </p:cNvSpPr>
          <p:nvPr>
            <p:ph type="sldNum" sz="quarter" idx="12"/>
          </p:nvPr>
        </p:nvSpPr>
        <p:spPr/>
        <p:txBody>
          <a:bodyPr/>
          <a:lstStyle/>
          <a:p>
            <a:fld id="{6C621173-ACE9-4A1D-8AAF-78C841D9E8E8}" type="slidenum">
              <a:rPr lang="en-GB" smtClean="0"/>
              <a:t>‹#›</a:t>
            </a:fld>
            <a:endParaRPr lang="en-GB"/>
          </a:p>
        </p:txBody>
      </p:sp>
    </p:spTree>
    <p:extLst>
      <p:ext uri="{BB962C8B-B14F-4D97-AF65-F5344CB8AC3E}">
        <p14:creationId xmlns:p14="http://schemas.microsoft.com/office/powerpoint/2010/main" val="4271182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B1B43-569A-3883-2648-8E35BDC782B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65AAA8C-653B-6D77-098B-88730AE9AC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33D63E-5F26-32BC-BEF2-19EF3AA076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8466110-001A-C3E1-229B-50D85D1F4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FF7EAE-7CB9-7A5A-67FB-E74167C1C6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3509AC4-0139-3F4A-BF48-13FE99109273}"/>
              </a:ext>
            </a:extLst>
          </p:cNvPr>
          <p:cNvSpPr>
            <a:spLocks noGrp="1"/>
          </p:cNvSpPr>
          <p:nvPr>
            <p:ph type="dt" sz="half" idx="10"/>
          </p:nvPr>
        </p:nvSpPr>
        <p:spPr/>
        <p:txBody>
          <a:bodyPr/>
          <a:lstStyle/>
          <a:p>
            <a:fld id="{8DD28317-5DCA-436A-8E6E-5D18E0A375A8}" type="datetimeFigureOut">
              <a:rPr lang="en-GB" smtClean="0"/>
              <a:t>26/11/2024</a:t>
            </a:fld>
            <a:endParaRPr lang="en-GB"/>
          </a:p>
        </p:txBody>
      </p:sp>
      <p:sp>
        <p:nvSpPr>
          <p:cNvPr id="8" name="Footer Placeholder 7">
            <a:extLst>
              <a:ext uri="{FF2B5EF4-FFF2-40B4-BE49-F238E27FC236}">
                <a16:creationId xmlns:a16="http://schemas.microsoft.com/office/drawing/2014/main" id="{F465D81D-1920-131C-B505-92591C6C9BE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7C9C163-1D1E-E7D1-70F9-02699A4E0472}"/>
              </a:ext>
            </a:extLst>
          </p:cNvPr>
          <p:cNvSpPr>
            <a:spLocks noGrp="1"/>
          </p:cNvSpPr>
          <p:nvPr>
            <p:ph type="sldNum" sz="quarter" idx="12"/>
          </p:nvPr>
        </p:nvSpPr>
        <p:spPr/>
        <p:txBody>
          <a:bodyPr/>
          <a:lstStyle/>
          <a:p>
            <a:fld id="{6C621173-ACE9-4A1D-8AAF-78C841D9E8E8}" type="slidenum">
              <a:rPr lang="en-GB" smtClean="0"/>
              <a:t>‹#›</a:t>
            </a:fld>
            <a:endParaRPr lang="en-GB"/>
          </a:p>
        </p:txBody>
      </p:sp>
    </p:spTree>
    <p:extLst>
      <p:ext uri="{BB962C8B-B14F-4D97-AF65-F5344CB8AC3E}">
        <p14:creationId xmlns:p14="http://schemas.microsoft.com/office/powerpoint/2010/main" val="319507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2A1FD-0F98-731D-00E9-806111B13DC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D64C5EE-6A90-C0DE-8F46-B9BCE46D2006}"/>
              </a:ext>
            </a:extLst>
          </p:cNvPr>
          <p:cNvSpPr>
            <a:spLocks noGrp="1"/>
          </p:cNvSpPr>
          <p:nvPr>
            <p:ph type="dt" sz="half" idx="10"/>
          </p:nvPr>
        </p:nvSpPr>
        <p:spPr/>
        <p:txBody>
          <a:bodyPr/>
          <a:lstStyle/>
          <a:p>
            <a:fld id="{8DD28317-5DCA-436A-8E6E-5D18E0A375A8}" type="datetimeFigureOut">
              <a:rPr lang="en-GB" smtClean="0"/>
              <a:t>26/11/2024</a:t>
            </a:fld>
            <a:endParaRPr lang="en-GB"/>
          </a:p>
        </p:txBody>
      </p:sp>
      <p:sp>
        <p:nvSpPr>
          <p:cNvPr id="4" name="Footer Placeholder 3">
            <a:extLst>
              <a:ext uri="{FF2B5EF4-FFF2-40B4-BE49-F238E27FC236}">
                <a16:creationId xmlns:a16="http://schemas.microsoft.com/office/drawing/2014/main" id="{5594A129-A5D6-F41F-9AAA-42AB0A49682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81A28EE-8376-E90C-C322-D002C9F0AB40}"/>
              </a:ext>
            </a:extLst>
          </p:cNvPr>
          <p:cNvSpPr>
            <a:spLocks noGrp="1"/>
          </p:cNvSpPr>
          <p:nvPr>
            <p:ph type="sldNum" sz="quarter" idx="12"/>
          </p:nvPr>
        </p:nvSpPr>
        <p:spPr/>
        <p:txBody>
          <a:bodyPr/>
          <a:lstStyle/>
          <a:p>
            <a:fld id="{6C621173-ACE9-4A1D-8AAF-78C841D9E8E8}" type="slidenum">
              <a:rPr lang="en-GB" smtClean="0"/>
              <a:t>‹#›</a:t>
            </a:fld>
            <a:endParaRPr lang="en-GB"/>
          </a:p>
        </p:txBody>
      </p:sp>
    </p:spTree>
    <p:extLst>
      <p:ext uri="{BB962C8B-B14F-4D97-AF65-F5344CB8AC3E}">
        <p14:creationId xmlns:p14="http://schemas.microsoft.com/office/powerpoint/2010/main" val="1413960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04A74E-7E91-0672-DFA9-A99668798219}"/>
              </a:ext>
            </a:extLst>
          </p:cNvPr>
          <p:cNvSpPr>
            <a:spLocks noGrp="1"/>
          </p:cNvSpPr>
          <p:nvPr>
            <p:ph type="dt" sz="half" idx="10"/>
          </p:nvPr>
        </p:nvSpPr>
        <p:spPr/>
        <p:txBody>
          <a:bodyPr/>
          <a:lstStyle/>
          <a:p>
            <a:fld id="{8DD28317-5DCA-436A-8E6E-5D18E0A375A8}" type="datetimeFigureOut">
              <a:rPr lang="en-GB" smtClean="0"/>
              <a:t>26/11/2024</a:t>
            </a:fld>
            <a:endParaRPr lang="en-GB"/>
          </a:p>
        </p:txBody>
      </p:sp>
      <p:sp>
        <p:nvSpPr>
          <p:cNvPr id="3" name="Footer Placeholder 2">
            <a:extLst>
              <a:ext uri="{FF2B5EF4-FFF2-40B4-BE49-F238E27FC236}">
                <a16:creationId xmlns:a16="http://schemas.microsoft.com/office/drawing/2014/main" id="{EA52116B-3EDD-1960-5E51-4E6FC1E3D29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9F5C6DD-D450-A998-1232-AF2DA71F1324}"/>
              </a:ext>
            </a:extLst>
          </p:cNvPr>
          <p:cNvSpPr>
            <a:spLocks noGrp="1"/>
          </p:cNvSpPr>
          <p:nvPr>
            <p:ph type="sldNum" sz="quarter" idx="12"/>
          </p:nvPr>
        </p:nvSpPr>
        <p:spPr/>
        <p:txBody>
          <a:bodyPr/>
          <a:lstStyle/>
          <a:p>
            <a:fld id="{6C621173-ACE9-4A1D-8AAF-78C841D9E8E8}" type="slidenum">
              <a:rPr lang="en-GB" smtClean="0"/>
              <a:t>‹#›</a:t>
            </a:fld>
            <a:endParaRPr lang="en-GB"/>
          </a:p>
        </p:txBody>
      </p:sp>
    </p:spTree>
    <p:extLst>
      <p:ext uri="{BB962C8B-B14F-4D97-AF65-F5344CB8AC3E}">
        <p14:creationId xmlns:p14="http://schemas.microsoft.com/office/powerpoint/2010/main" val="211363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B5FC2-2A79-8322-BB51-C26B3BF6F6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575C078-99A2-5F4C-8101-AA78C208C6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F1505B8-C7EE-037B-586C-673B33CD5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0A2EAA-DB9B-7649-3A99-E7A179C0CDFB}"/>
              </a:ext>
            </a:extLst>
          </p:cNvPr>
          <p:cNvSpPr>
            <a:spLocks noGrp="1"/>
          </p:cNvSpPr>
          <p:nvPr>
            <p:ph type="dt" sz="half" idx="10"/>
          </p:nvPr>
        </p:nvSpPr>
        <p:spPr/>
        <p:txBody>
          <a:bodyPr/>
          <a:lstStyle/>
          <a:p>
            <a:fld id="{8DD28317-5DCA-436A-8E6E-5D18E0A375A8}" type="datetimeFigureOut">
              <a:rPr lang="en-GB" smtClean="0"/>
              <a:t>26/11/2024</a:t>
            </a:fld>
            <a:endParaRPr lang="en-GB"/>
          </a:p>
        </p:txBody>
      </p:sp>
      <p:sp>
        <p:nvSpPr>
          <p:cNvPr id="6" name="Footer Placeholder 5">
            <a:extLst>
              <a:ext uri="{FF2B5EF4-FFF2-40B4-BE49-F238E27FC236}">
                <a16:creationId xmlns:a16="http://schemas.microsoft.com/office/drawing/2014/main" id="{58D2F513-5695-4AB3-B145-EDB977332C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D955089-BDF6-E5D1-3BF7-02C5ED5BFC33}"/>
              </a:ext>
            </a:extLst>
          </p:cNvPr>
          <p:cNvSpPr>
            <a:spLocks noGrp="1"/>
          </p:cNvSpPr>
          <p:nvPr>
            <p:ph type="sldNum" sz="quarter" idx="12"/>
          </p:nvPr>
        </p:nvSpPr>
        <p:spPr/>
        <p:txBody>
          <a:bodyPr/>
          <a:lstStyle/>
          <a:p>
            <a:fld id="{6C621173-ACE9-4A1D-8AAF-78C841D9E8E8}" type="slidenum">
              <a:rPr lang="en-GB" smtClean="0"/>
              <a:t>‹#›</a:t>
            </a:fld>
            <a:endParaRPr lang="en-GB"/>
          </a:p>
        </p:txBody>
      </p:sp>
    </p:spTree>
    <p:extLst>
      <p:ext uri="{BB962C8B-B14F-4D97-AF65-F5344CB8AC3E}">
        <p14:creationId xmlns:p14="http://schemas.microsoft.com/office/powerpoint/2010/main" val="46778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0E9D-7CD1-CFE2-01E0-9D02FEED56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4BE5117-B2B4-583E-39FC-3E2FA86636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3B8357-A475-FAD9-BB18-11EEFA13D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492755-E9D3-9C5C-A23D-272A55870DCB}"/>
              </a:ext>
            </a:extLst>
          </p:cNvPr>
          <p:cNvSpPr>
            <a:spLocks noGrp="1"/>
          </p:cNvSpPr>
          <p:nvPr>
            <p:ph type="dt" sz="half" idx="10"/>
          </p:nvPr>
        </p:nvSpPr>
        <p:spPr/>
        <p:txBody>
          <a:bodyPr/>
          <a:lstStyle/>
          <a:p>
            <a:fld id="{8DD28317-5DCA-436A-8E6E-5D18E0A375A8}" type="datetimeFigureOut">
              <a:rPr lang="en-GB" smtClean="0"/>
              <a:t>26/11/2024</a:t>
            </a:fld>
            <a:endParaRPr lang="en-GB"/>
          </a:p>
        </p:txBody>
      </p:sp>
      <p:sp>
        <p:nvSpPr>
          <p:cNvPr id="6" name="Footer Placeholder 5">
            <a:extLst>
              <a:ext uri="{FF2B5EF4-FFF2-40B4-BE49-F238E27FC236}">
                <a16:creationId xmlns:a16="http://schemas.microsoft.com/office/drawing/2014/main" id="{41BC0D8E-1A06-56A3-6E95-121DE92390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EB7D96A-581A-47F8-2FF9-031276997571}"/>
              </a:ext>
            </a:extLst>
          </p:cNvPr>
          <p:cNvSpPr>
            <a:spLocks noGrp="1"/>
          </p:cNvSpPr>
          <p:nvPr>
            <p:ph type="sldNum" sz="quarter" idx="12"/>
          </p:nvPr>
        </p:nvSpPr>
        <p:spPr/>
        <p:txBody>
          <a:bodyPr/>
          <a:lstStyle/>
          <a:p>
            <a:fld id="{6C621173-ACE9-4A1D-8AAF-78C841D9E8E8}" type="slidenum">
              <a:rPr lang="en-GB" smtClean="0"/>
              <a:t>‹#›</a:t>
            </a:fld>
            <a:endParaRPr lang="en-GB"/>
          </a:p>
        </p:txBody>
      </p:sp>
    </p:spTree>
    <p:extLst>
      <p:ext uri="{BB962C8B-B14F-4D97-AF65-F5344CB8AC3E}">
        <p14:creationId xmlns:p14="http://schemas.microsoft.com/office/powerpoint/2010/main" val="2914044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B2A222-23BD-8BBC-34C0-93923E9944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727605C-EC63-3D67-58C6-52CE3204BD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D110EA-60EB-C01A-A8E6-116889CBE4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DD28317-5DCA-436A-8E6E-5D18E0A375A8}" type="datetimeFigureOut">
              <a:rPr lang="en-GB" smtClean="0"/>
              <a:t>26/11/2024</a:t>
            </a:fld>
            <a:endParaRPr lang="en-GB"/>
          </a:p>
        </p:txBody>
      </p:sp>
      <p:sp>
        <p:nvSpPr>
          <p:cNvPr id="5" name="Footer Placeholder 4">
            <a:extLst>
              <a:ext uri="{FF2B5EF4-FFF2-40B4-BE49-F238E27FC236}">
                <a16:creationId xmlns:a16="http://schemas.microsoft.com/office/drawing/2014/main" id="{67A04D28-B943-E0F9-FA63-8CD1950362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56797F5E-294E-FB89-728B-593A10A869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C621173-ACE9-4A1D-8AAF-78C841D9E8E8}" type="slidenum">
              <a:rPr lang="en-GB" smtClean="0"/>
              <a:t>‹#›</a:t>
            </a:fld>
            <a:endParaRPr lang="en-GB"/>
          </a:p>
        </p:txBody>
      </p:sp>
    </p:spTree>
    <p:extLst>
      <p:ext uri="{BB962C8B-B14F-4D97-AF65-F5344CB8AC3E}">
        <p14:creationId xmlns:p14="http://schemas.microsoft.com/office/powerpoint/2010/main" val="2452747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FFE3A-5B97-BCF1-1B91-5BC28840B837}"/>
              </a:ext>
            </a:extLst>
          </p:cNvPr>
          <p:cNvSpPr>
            <a:spLocks noGrp="1"/>
          </p:cNvSpPr>
          <p:nvPr>
            <p:ph type="ctrTitle"/>
          </p:nvPr>
        </p:nvSpPr>
        <p:spPr/>
        <p:txBody>
          <a:bodyPr/>
          <a:lstStyle/>
          <a:p>
            <a:r>
              <a:rPr lang="en-GB" dirty="0"/>
              <a:t>DEBRIS</a:t>
            </a:r>
          </a:p>
        </p:txBody>
      </p:sp>
      <p:sp>
        <p:nvSpPr>
          <p:cNvPr id="3" name="Subtitle 2">
            <a:extLst>
              <a:ext uri="{FF2B5EF4-FFF2-40B4-BE49-F238E27FC236}">
                <a16:creationId xmlns:a16="http://schemas.microsoft.com/office/drawing/2014/main" id="{AE821C00-E387-C123-8F2C-C5B03BEE73DE}"/>
              </a:ext>
            </a:extLst>
          </p:cNvPr>
          <p:cNvSpPr>
            <a:spLocks noGrp="1"/>
          </p:cNvSpPr>
          <p:nvPr>
            <p:ph type="subTitle" idx="1"/>
          </p:nvPr>
        </p:nvSpPr>
        <p:spPr/>
        <p:txBody>
          <a:bodyPr/>
          <a:lstStyle/>
          <a:p>
            <a:r>
              <a:rPr lang="en-GB" dirty="0"/>
              <a:t>Daniel, Miracle, Samir &amp; Dhara</a:t>
            </a:r>
          </a:p>
        </p:txBody>
      </p:sp>
    </p:spTree>
    <p:extLst>
      <p:ext uri="{BB962C8B-B14F-4D97-AF65-F5344CB8AC3E}">
        <p14:creationId xmlns:p14="http://schemas.microsoft.com/office/powerpoint/2010/main" val="1253708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6846C-4448-74DA-FC7C-2A699B3C2B23}"/>
              </a:ext>
            </a:extLst>
          </p:cNvPr>
          <p:cNvSpPr>
            <a:spLocks noGrp="1"/>
          </p:cNvSpPr>
          <p:nvPr>
            <p:ph type="title"/>
          </p:nvPr>
        </p:nvSpPr>
        <p:spPr/>
        <p:txBody>
          <a:bodyPr/>
          <a:lstStyle/>
          <a:p>
            <a:r>
              <a:rPr lang="en-GB" dirty="0"/>
              <a:t>Discussion </a:t>
            </a:r>
          </a:p>
        </p:txBody>
      </p:sp>
      <p:sp>
        <p:nvSpPr>
          <p:cNvPr id="3" name="Content Placeholder 2">
            <a:extLst>
              <a:ext uri="{FF2B5EF4-FFF2-40B4-BE49-F238E27FC236}">
                <a16:creationId xmlns:a16="http://schemas.microsoft.com/office/drawing/2014/main" id="{B2B87CF0-C12F-DD10-218F-7DDFFB051484}"/>
              </a:ext>
            </a:extLst>
          </p:cNvPr>
          <p:cNvSpPr>
            <a:spLocks noGrp="1"/>
          </p:cNvSpPr>
          <p:nvPr>
            <p:ph idx="1"/>
          </p:nvPr>
        </p:nvSpPr>
        <p:spPr>
          <a:xfrm>
            <a:off x="838200" y="1690688"/>
            <a:ext cx="10515600" cy="4802187"/>
          </a:xfrm>
        </p:spPr>
        <p:txBody>
          <a:bodyPr/>
          <a:lstStyle/>
          <a:p>
            <a:r>
              <a:rPr lang="en-GB" dirty="0"/>
              <a:t>The game is a spaceship that is on the left size of the screen is firing at aliens who are the enemies of the game, and they explode when hit also there is a high score tracker at the top of the screen that keeps score of the player that is playing, and they have a few lives at the bottom of the screen (3 lives for each player).</a:t>
            </a:r>
          </a:p>
        </p:txBody>
      </p:sp>
    </p:spTree>
    <p:extLst>
      <p:ext uri="{BB962C8B-B14F-4D97-AF65-F5344CB8AC3E}">
        <p14:creationId xmlns:p14="http://schemas.microsoft.com/office/powerpoint/2010/main" val="3712835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6C5DD-DF3F-A494-1E97-452913CB444E}"/>
              </a:ext>
            </a:extLst>
          </p:cNvPr>
          <p:cNvSpPr>
            <a:spLocks noGrp="1"/>
          </p:cNvSpPr>
          <p:nvPr>
            <p:ph type="title"/>
          </p:nvPr>
        </p:nvSpPr>
        <p:spPr/>
        <p:txBody>
          <a:bodyPr/>
          <a:lstStyle/>
          <a:p>
            <a:r>
              <a:rPr lang="en-GB" dirty="0"/>
              <a:t>Creation platform</a:t>
            </a:r>
          </a:p>
        </p:txBody>
      </p:sp>
      <p:sp>
        <p:nvSpPr>
          <p:cNvPr id="3" name="Content Placeholder 2">
            <a:extLst>
              <a:ext uri="{FF2B5EF4-FFF2-40B4-BE49-F238E27FC236}">
                <a16:creationId xmlns:a16="http://schemas.microsoft.com/office/drawing/2014/main" id="{80035B8D-7D29-FF6C-3718-2D473EC6182B}"/>
              </a:ext>
            </a:extLst>
          </p:cNvPr>
          <p:cNvSpPr>
            <a:spLocks noGrp="1"/>
          </p:cNvSpPr>
          <p:nvPr>
            <p:ph idx="1"/>
          </p:nvPr>
        </p:nvSpPr>
        <p:spPr>
          <a:xfrm>
            <a:off x="624981" y="1825625"/>
            <a:ext cx="10515600" cy="4351338"/>
          </a:xfrm>
        </p:spPr>
        <p:txBody>
          <a:bodyPr/>
          <a:lstStyle/>
          <a:p>
            <a:r>
              <a:rPr lang="en-GB" dirty="0"/>
              <a:t>The platform that we are using to code this game is PyGame that allows the user to create any game they like, and it is easier to use than other applications that create games of our choice.</a:t>
            </a:r>
          </a:p>
        </p:txBody>
      </p:sp>
    </p:spTree>
    <p:extLst>
      <p:ext uri="{BB962C8B-B14F-4D97-AF65-F5344CB8AC3E}">
        <p14:creationId xmlns:p14="http://schemas.microsoft.com/office/powerpoint/2010/main" val="3921059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57B2-03B9-BF4A-1CF3-DA45DAA99461}"/>
              </a:ext>
            </a:extLst>
          </p:cNvPr>
          <p:cNvSpPr>
            <a:spLocks noGrp="1"/>
          </p:cNvSpPr>
          <p:nvPr>
            <p:ph type="title"/>
          </p:nvPr>
        </p:nvSpPr>
        <p:spPr/>
        <p:txBody>
          <a:bodyPr/>
          <a:lstStyle/>
          <a:p>
            <a:r>
              <a:rPr lang="en-GB" dirty="0"/>
              <a:t>Programming language</a:t>
            </a:r>
          </a:p>
        </p:txBody>
      </p:sp>
      <p:sp>
        <p:nvSpPr>
          <p:cNvPr id="3" name="Content Placeholder 2">
            <a:extLst>
              <a:ext uri="{FF2B5EF4-FFF2-40B4-BE49-F238E27FC236}">
                <a16:creationId xmlns:a16="http://schemas.microsoft.com/office/drawing/2014/main" id="{CC44D8F6-0D15-106F-B689-F9826BB1601C}"/>
              </a:ext>
            </a:extLst>
          </p:cNvPr>
          <p:cNvSpPr>
            <a:spLocks noGrp="1"/>
          </p:cNvSpPr>
          <p:nvPr>
            <p:ph idx="1"/>
          </p:nvPr>
        </p:nvSpPr>
        <p:spPr>
          <a:xfrm>
            <a:off x="838200" y="1825625"/>
            <a:ext cx="10663106" cy="4351338"/>
          </a:xfrm>
        </p:spPr>
        <p:txBody>
          <a:bodyPr/>
          <a:lstStyle/>
          <a:p>
            <a:r>
              <a:rPr lang="en-GB" dirty="0"/>
              <a:t>The programming language we are using is Python because it’s easier to understand what is written and it’s less complicated compared to c#.</a:t>
            </a:r>
          </a:p>
          <a:p>
            <a:r>
              <a:rPr lang="en-GB" dirty="0"/>
              <a:t>C# has more steps to python, and it's too time consuming whereas python doesn’t take long to code/write if you understand the programming language.</a:t>
            </a:r>
          </a:p>
        </p:txBody>
      </p:sp>
    </p:spTree>
    <p:extLst>
      <p:ext uri="{BB962C8B-B14F-4D97-AF65-F5344CB8AC3E}">
        <p14:creationId xmlns:p14="http://schemas.microsoft.com/office/powerpoint/2010/main" val="138928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2F16E-9DE2-52E8-93CF-DAE47ADE5906}"/>
              </a:ext>
            </a:extLst>
          </p:cNvPr>
          <p:cNvSpPr>
            <a:spLocks noGrp="1"/>
          </p:cNvSpPr>
          <p:nvPr>
            <p:ph type="title"/>
          </p:nvPr>
        </p:nvSpPr>
        <p:spPr/>
        <p:txBody>
          <a:bodyPr/>
          <a:lstStyle/>
          <a:p>
            <a:r>
              <a:rPr lang="en-GB" dirty="0"/>
              <a:t>VS Code installation &amp; setup</a:t>
            </a:r>
          </a:p>
        </p:txBody>
      </p:sp>
      <p:sp>
        <p:nvSpPr>
          <p:cNvPr id="3" name="Content Placeholder 2">
            <a:extLst>
              <a:ext uri="{FF2B5EF4-FFF2-40B4-BE49-F238E27FC236}">
                <a16:creationId xmlns:a16="http://schemas.microsoft.com/office/drawing/2014/main" id="{F88C2266-8489-1F00-5CEC-A9FF294DAB19}"/>
              </a:ext>
            </a:extLst>
          </p:cNvPr>
          <p:cNvSpPr>
            <a:spLocks noGrp="1"/>
          </p:cNvSpPr>
          <p:nvPr>
            <p:ph idx="1"/>
          </p:nvPr>
        </p:nvSpPr>
        <p:spPr>
          <a:xfrm>
            <a:off x="636814" y="1624693"/>
            <a:ext cx="10972800" cy="3780064"/>
          </a:xfrm>
        </p:spPr>
        <p:txBody>
          <a:bodyPr>
            <a:normAutofit lnSpcReduction="10000"/>
          </a:bodyPr>
          <a:lstStyle/>
          <a:p>
            <a:r>
              <a:rPr lang="en-GB" dirty="0"/>
              <a:t>First go to google and type in the search bar vs code(visual studio code).</a:t>
            </a:r>
          </a:p>
          <a:p>
            <a:r>
              <a:rPr lang="en-GB" dirty="0"/>
              <a:t>Then click on the vs code download website to start the downloading process.</a:t>
            </a:r>
          </a:p>
          <a:p>
            <a:r>
              <a:rPr lang="en-GB" dirty="0"/>
              <a:t>Start downloading the application from the website once done open the download link to install the package.</a:t>
            </a:r>
          </a:p>
          <a:p>
            <a:r>
              <a:rPr lang="en-GB" dirty="0"/>
              <a:t>Click on next to find a location on your drive and start the installation of the package (vs code).</a:t>
            </a:r>
          </a:p>
          <a:p>
            <a:r>
              <a:rPr lang="en-GB" dirty="0"/>
              <a:t>Once the installation is completed click on the finish button.</a:t>
            </a:r>
          </a:p>
          <a:p>
            <a:endParaRPr lang="en-GB" dirty="0"/>
          </a:p>
        </p:txBody>
      </p:sp>
    </p:spTree>
    <p:extLst>
      <p:ext uri="{BB962C8B-B14F-4D97-AF65-F5344CB8AC3E}">
        <p14:creationId xmlns:p14="http://schemas.microsoft.com/office/powerpoint/2010/main" val="1682335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827D0-6B01-DC1D-11BE-5608972E3989}"/>
              </a:ext>
            </a:extLst>
          </p:cNvPr>
          <p:cNvSpPr>
            <a:spLocks noGrp="1"/>
          </p:cNvSpPr>
          <p:nvPr>
            <p:ph type="title"/>
          </p:nvPr>
        </p:nvSpPr>
        <p:spPr/>
        <p:txBody>
          <a:bodyPr/>
          <a:lstStyle/>
          <a:p>
            <a:r>
              <a:rPr lang="en-GB" sz="4400" dirty="0"/>
              <a:t>PyGame initialisation</a:t>
            </a:r>
          </a:p>
        </p:txBody>
      </p:sp>
      <p:sp>
        <p:nvSpPr>
          <p:cNvPr id="3" name="Content Placeholder 2">
            <a:extLst>
              <a:ext uri="{FF2B5EF4-FFF2-40B4-BE49-F238E27FC236}">
                <a16:creationId xmlns:a16="http://schemas.microsoft.com/office/drawing/2014/main" id="{87871EDC-352B-0ED3-85D7-3817603FA715}"/>
              </a:ext>
            </a:extLst>
          </p:cNvPr>
          <p:cNvSpPr>
            <a:spLocks noGrp="1"/>
          </p:cNvSpPr>
          <p:nvPr>
            <p:ph idx="1"/>
          </p:nvPr>
        </p:nvSpPr>
        <p:spPr>
          <a:xfrm>
            <a:off x="838200" y="1597026"/>
            <a:ext cx="10515600" cy="4591504"/>
          </a:xfrm>
        </p:spPr>
        <p:txBody>
          <a:bodyPr>
            <a:normAutofit fontScale="92500" lnSpcReduction="10000"/>
          </a:bodyPr>
          <a:lstStyle/>
          <a:p>
            <a:r>
              <a:rPr lang="en-GB" dirty="0"/>
              <a:t>First go to vs code and open a new terminal.</a:t>
            </a:r>
          </a:p>
          <a:p>
            <a:r>
              <a:rPr lang="en-GB" dirty="0"/>
              <a:t>Then in the terminal type ‘pip install pygame’ to install pygame on vs code application.</a:t>
            </a:r>
          </a:p>
          <a:p>
            <a:r>
              <a:rPr lang="en-GB" dirty="0"/>
              <a:t>This line of code also checks if the application is already there if not it will throw an error in the terminal.</a:t>
            </a:r>
          </a:p>
          <a:p>
            <a:r>
              <a:rPr lang="en-GB" dirty="0"/>
              <a:t>If the application isn’t on vs code, then you need to open the Windows PowerShell application and type the same thing as vs code.(‘pip install pygame’)</a:t>
            </a:r>
          </a:p>
          <a:p>
            <a:r>
              <a:rPr lang="en-GB" dirty="0"/>
              <a:t>Once you type this line of code it will install pygame on your machine.</a:t>
            </a:r>
          </a:p>
          <a:p>
            <a:r>
              <a:rPr lang="en-GB" dirty="0"/>
              <a:t>After that go back to vs code and retype the line of code in a new terminal and run it again and this time it should install the package on vs code.</a:t>
            </a:r>
          </a:p>
        </p:txBody>
      </p:sp>
    </p:spTree>
    <p:extLst>
      <p:ext uri="{BB962C8B-B14F-4D97-AF65-F5344CB8AC3E}">
        <p14:creationId xmlns:p14="http://schemas.microsoft.com/office/powerpoint/2010/main" val="436656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E1456-B482-6DA0-C1D0-25DA0DDC4847}"/>
              </a:ext>
            </a:extLst>
          </p:cNvPr>
          <p:cNvSpPr>
            <a:spLocks noGrp="1"/>
          </p:cNvSpPr>
          <p:nvPr>
            <p:ph type="title"/>
          </p:nvPr>
        </p:nvSpPr>
        <p:spPr/>
        <p:txBody>
          <a:bodyPr/>
          <a:lstStyle/>
          <a:p>
            <a:r>
              <a:rPr lang="en-GB" dirty="0"/>
              <a:t>I</a:t>
            </a:r>
            <a:r>
              <a:rPr lang="en-GB" sz="4400" dirty="0"/>
              <a:t>terations of and additions to the game</a:t>
            </a:r>
            <a:endParaRPr lang="en-GB" dirty="0"/>
          </a:p>
        </p:txBody>
      </p:sp>
      <p:pic>
        <p:nvPicPr>
          <p:cNvPr id="4" name="Content Placeholder 3">
            <a:extLst>
              <a:ext uri="{FF2B5EF4-FFF2-40B4-BE49-F238E27FC236}">
                <a16:creationId xmlns:a16="http://schemas.microsoft.com/office/drawing/2014/main" id="{9CAFC6AE-8CF9-B3B9-130F-1296E9D187E0}"/>
              </a:ext>
            </a:extLst>
          </p:cNvPr>
          <p:cNvPicPr>
            <a:picLocks noGrp="1" noChangeAspect="1"/>
          </p:cNvPicPr>
          <p:nvPr>
            <p:ph idx="1"/>
          </p:nvPr>
        </p:nvPicPr>
        <p:blipFill>
          <a:blip r:embed="rId2"/>
          <a:stretch>
            <a:fillRect/>
          </a:stretch>
        </p:blipFill>
        <p:spPr>
          <a:xfrm>
            <a:off x="1459920" y="1862137"/>
            <a:ext cx="1810003" cy="4172532"/>
          </a:xfrm>
          <a:prstGeom prst="rect">
            <a:avLst/>
          </a:prstGeom>
        </p:spPr>
      </p:pic>
      <p:pic>
        <p:nvPicPr>
          <p:cNvPr id="5" name="Picture 4">
            <a:extLst>
              <a:ext uri="{FF2B5EF4-FFF2-40B4-BE49-F238E27FC236}">
                <a16:creationId xmlns:a16="http://schemas.microsoft.com/office/drawing/2014/main" id="{7F613B49-101C-62EB-C349-045804B94AA7}"/>
              </a:ext>
            </a:extLst>
          </p:cNvPr>
          <p:cNvPicPr>
            <a:picLocks noChangeAspect="1"/>
          </p:cNvPicPr>
          <p:nvPr/>
        </p:nvPicPr>
        <p:blipFill>
          <a:blip r:embed="rId3"/>
          <a:stretch>
            <a:fillRect/>
          </a:stretch>
        </p:blipFill>
        <p:spPr>
          <a:xfrm>
            <a:off x="4264125" y="2224138"/>
            <a:ext cx="2534004" cy="3448531"/>
          </a:xfrm>
          <a:prstGeom prst="rect">
            <a:avLst/>
          </a:prstGeom>
        </p:spPr>
      </p:pic>
      <p:pic>
        <p:nvPicPr>
          <p:cNvPr id="6" name="Picture 5">
            <a:extLst>
              <a:ext uri="{FF2B5EF4-FFF2-40B4-BE49-F238E27FC236}">
                <a16:creationId xmlns:a16="http://schemas.microsoft.com/office/drawing/2014/main" id="{B5A0EA5C-0D7A-D554-3F4E-3EB72BFA557E}"/>
              </a:ext>
            </a:extLst>
          </p:cNvPr>
          <p:cNvPicPr>
            <a:picLocks noChangeAspect="1"/>
          </p:cNvPicPr>
          <p:nvPr/>
        </p:nvPicPr>
        <p:blipFill>
          <a:blip r:embed="rId4"/>
          <a:stretch>
            <a:fillRect/>
          </a:stretch>
        </p:blipFill>
        <p:spPr>
          <a:xfrm>
            <a:off x="8008456" y="2765106"/>
            <a:ext cx="2353003" cy="2219635"/>
          </a:xfrm>
          <a:prstGeom prst="rect">
            <a:avLst/>
          </a:prstGeom>
        </p:spPr>
      </p:pic>
      <p:sp>
        <p:nvSpPr>
          <p:cNvPr id="7" name="TextBox 6">
            <a:extLst>
              <a:ext uri="{FF2B5EF4-FFF2-40B4-BE49-F238E27FC236}">
                <a16:creationId xmlns:a16="http://schemas.microsoft.com/office/drawing/2014/main" id="{C9926F51-2CED-9E8C-93CE-A7A615705F33}"/>
              </a:ext>
            </a:extLst>
          </p:cNvPr>
          <p:cNvSpPr txBox="1"/>
          <p:nvPr/>
        </p:nvSpPr>
        <p:spPr>
          <a:xfrm>
            <a:off x="8333522" y="1795609"/>
            <a:ext cx="1267678" cy="646331"/>
          </a:xfrm>
          <a:prstGeom prst="rect">
            <a:avLst/>
          </a:prstGeom>
          <a:noFill/>
        </p:spPr>
        <p:txBody>
          <a:bodyPr wrap="square" rtlCol="0">
            <a:spAutoFit/>
          </a:bodyPr>
          <a:lstStyle/>
          <a:p>
            <a:r>
              <a:rPr lang="en-GB" dirty="0"/>
              <a:t>V = version</a:t>
            </a:r>
          </a:p>
          <a:p>
            <a:r>
              <a:rPr lang="en-GB" dirty="0"/>
              <a:t>P = part</a:t>
            </a:r>
          </a:p>
        </p:txBody>
      </p:sp>
    </p:spTree>
    <p:extLst>
      <p:ext uri="{BB962C8B-B14F-4D97-AF65-F5344CB8AC3E}">
        <p14:creationId xmlns:p14="http://schemas.microsoft.com/office/powerpoint/2010/main" val="3231273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D0988-81D9-679D-A824-5FE16E98FBBD}"/>
              </a:ext>
            </a:extLst>
          </p:cNvPr>
          <p:cNvSpPr>
            <a:spLocks noGrp="1"/>
          </p:cNvSpPr>
          <p:nvPr>
            <p:ph type="title"/>
          </p:nvPr>
        </p:nvSpPr>
        <p:spPr/>
        <p:txBody>
          <a:bodyPr/>
          <a:lstStyle/>
          <a:p>
            <a:r>
              <a:rPr lang="en-GB" dirty="0"/>
              <a:t>VS Code/PyGame libraries</a:t>
            </a:r>
          </a:p>
        </p:txBody>
      </p:sp>
      <p:sp>
        <p:nvSpPr>
          <p:cNvPr id="6" name="Content Placeholder 5">
            <a:extLst>
              <a:ext uri="{FF2B5EF4-FFF2-40B4-BE49-F238E27FC236}">
                <a16:creationId xmlns:a16="http://schemas.microsoft.com/office/drawing/2014/main" id="{438BE72E-26EB-2959-1CF8-915FC1953464}"/>
              </a:ext>
            </a:extLst>
          </p:cNvPr>
          <p:cNvSpPr>
            <a:spLocks noGrp="1"/>
          </p:cNvSpPr>
          <p:nvPr>
            <p:ph idx="1"/>
          </p:nvPr>
        </p:nvSpPr>
        <p:spPr>
          <a:xfrm>
            <a:off x="838200" y="1690688"/>
            <a:ext cx="10515600" cy="4486275"/>
          </a:xfrm>
        </p:spPr>
        <p:txBody>
          <a:bodyPr/>
          <a:lstStyle/>
          <a:p>
            <a:pPr marL="0" indent="0">
              <a:buNone/>
            </a:pPr>
            <a:r>
              <a:rPr lang="en-GB" dirty="0"/>
              <a:t>These libraries are used in vs code and pygame:</a:t>
            </a:r>
          </a:p>
          <a:p>
            <a:r>
              <a:rPr lang="en-GB" dirty="0"/>
              <a:t>To increase portability, switching from hardcoding paths to:-</a:t>
            </a:r>
          </a:p>
          <a:p>
            <a:r>
              <a:rPr lang="en-GB" dirty="0"/>
              <a:t>game_path = os.path.dirname(__file__)</a:t>
            </a:r>
          </a:p>
          <a:p>
            <a:r>
              <a:rPr lang="en-GB" dirty="0"/>
              <a:t>game_assets = os.path.join(game_path)</a:t>
            </a:r>
          </a:p>
          <a:p>
            <a:r>
              <a:rPr lang="en-GB" dirty="0"/>
              <a:t>Placing all files in subdirectories within game directory</a:t>
            </a:r>
          </a:p>
          <a:p>
            <a:endParaRPr lang="en-GB" dirty="0"/>
          </a:p>
        </p:txBody>
      </p:sp>
    </p:spTree>
    <p:extLst>
      <p:ext uri="{BB962C8B-B14F-4D97-AF65-F5344CB8AC3E}">
        <p14:creationId xmlns:p14="http://schemas.microsoft.com/office/powerpoint/2010/main" val="1957377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158</TotalTime>
  <Words>469</Words>
  <Application>Microsoft Office PowerPoint</Application>
  <PresentationFormat>Widescreen</PresentationFormat>
  <Paragraphs>32</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DEBRIS</vt:lpstr>
      <vt:lpstr>Discussion </vt:lpstr>
      <vt:lpstr>Creation platform</vt:lpstr>
      <vt:lpstr>Programming language</vt:lpstr>
      <vt:lpstr>VS Code installation &amp; setup</vt:lpstr>
      <vt:lpstr>PyGame initialisation</vt:lpstr>
      <vt:lpstr>Iterations of and additions to the game</vt:lpstr>
      <vt:lpstr>VS Code/PyGame libraries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DHARA JOSHI</dc:creator>
  <cp:lastModifiedBy>DHARA JOSHI</cp:lastModifiedBy>
  <cp:revision>1</cp:revision>
  <dcterms:created xsi:type="dcterms:W3CDTF">2024-11-25T13:27:48Z</dcterms:created>
  <dcterms:modified xsi:type="dcterms:W3CDTF">2024-11-26T13:56:05Z</dcterms:modified>
</cp:coreProperties>
</file>