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F4DE63-5CF3-42CA-8D1A-8F6B7276D518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 По САЙТУ</a:t>
            </a:r>
            <a:r>
              <a:rPr lang="en-US" dirty="0" smtClean="0"/>
              <a:t>: ‘P&amp;T’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3968" y="5013176"/>
            <a:ext cx="4608512" cy="100811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Выполнили </a:t>
            </a:r>
            <a:r>
              <a:rPr lang="ru-RU" dirty="0" smtClean="0"/>
              <a:t>проект </a:t>
            </a:r>
            <a:r>
              <a:rPr lang="ru-RU" dirty="0" smtClean="0"/>
              <a:t>Бударагин Роман, </a:t>
            </a:r>
            <a:r>
              <a:rPr lang="ru-RU" smtClean="0"/>
              <a:t>Коробов Вячеслав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7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62880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Идея данного сайта заключается в том</a:t>
            </a:r>
            <a:r>
              <a:rPr lang="en-US" sz="3600" dirty="0" smtClean="0"/>
              <a:t>, </a:t>
            </a:r>
            <a:r>
              <a:rPr lang="ru-RU" sz="3600" dirty="0" smtClean="0"/>
              <a:t>что пользователь должен оценивать своих друзей</a:t>
            </a:r>
            <a:r>
              <a:rPr lang="en-US" sz="3600" dirty="0" smtClean="0"/>
              <a:t>, </a:t>
            </a:r>
            <a:r>
              <a:rPr lang="ru-RU" sz="3600" dirty="0" smtClean="0"/>
              <a:t>которые состоят в одной группе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103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регистрации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124744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регистрации содержит</a:t>
            </a:r>
            <a:r>
              <a:rPr lang="en-US" dirty="0" smtClean="0"/>
              <a:t>:</a:t>
            </a:r>
            <a:r>
              <a:rPr lang="ru-RU" dirty="0" smtClean="0"/>
              <a:t> поля</a:t>
            </a:r>
            <a:r>
              <a:rPr lang="en-US" dirty="0" smtClean="0"/>
              <a:t>: </a:t>
            </a:r>
            <a:r>
              <a:rPr lang="ru-RU" dirty="0" smtClean="0"/>
              <a:t>название группы</a:t>
            </a:r>
            <a:r>
              <a:rPr lang="en-US" dirty="0" smtClean="0"/>
              <a:t>, </a:t>
            </a:r>
            <a:r>
              <a:rPr lang="ru-RU" dirty="0" smtClean="0"/>
              <a:t>почту</a:t>
            </a:r>
            <a:r>
              <a:rPr lang="en-US" dirty="0" smtClean="0"/>
              <a:t>, </a:t>
            </a:r>
            <a:r>
              <a:rPr lang="ru-RU" dirty="0" smtClean="0"/>
              <a:t>пароль</a:t>
            </a:r>
            <a:r>
              <a:rPr lang="en-US" dirty="0" smtClean="0"/>
              <a:t>, </a:t>
            </a:r>
            <a:r>
              <a:rPr lang="ru-RU" dirty="0" smtClean="0"/>
              <a:t>логин</a:t>
            </a:r>
            <a:r>
              <a:rPr lang="en-US" dirty="0" smtClean="0"/>
              <a:t>. </a:t>
            </a:r>
            <a:r>
              <a:rPr lang="ru-RU" dirty="0" smtClean="0"/>
              <a:t>И кнопку зарегистрироваться</a:t>
            </a:r>
            <a:r>
              <a:rPr lang="en-US" dirty="0" smtClean="0"/>
              <a:t>. </a:t>
            </a:r>
            <a:r>
              <a:rPr lang="ru-RU" dirty="0" smtClean="0"/>
              <a:t>При нажатии на кнопку данные пользователя сохраняются в базе данных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454083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входа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589597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1268760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входа</a:t>
            </a:r>
            <a:r>
              <a:rPr lang="en-US" dirty="0" smtClean="0"/>
              <a:t> </a:t>
            </a:r>
            <a:r>
              <a:rPr lang="ru-RU" dirty="0" smtClean="0"/>
              <a:t>содержит поля</a:t>
            </a:r>
            <a:r>
              <a:rPr lang="en-US" dirty="0" smtClean="0"/>
              <a:t>: </a:t>
            </a:r>
            <a:r>
              <a:rPr lang="ru-RU" dirty="0" smtClean="0"/>
              <a:t>почту</a:t>
            </a:r>
            <a:r>
              <a:rPr lang="en-US" dirty="0" smtClean="0"/>
              <a:t>, </a:t>
            </a:r>
            <a:r>
              <a:rPr lang="ru-RU" dirty="0" smtClean="0"/>
              <a:t>пароль</a:t>
            </a:r>
            <a:r>
              <a:rPr lang="en-US" dirty="0" smtClean="0"/>
              <a:t>.</a:t>
            </a:r>
            <a:r>
              <a:rPr lang="ru-RU" dirty="0" smtClean="0"/>
              <a:t>Также пользователю нужно нажать кнопку войти</a:t>
            </a:r>
            <a:r>
              <a:rPr lang="en-US" dirty="0" smtClean="0"/>
              <a:t>, </a:t>
            </a:r>
            <a:r>
              <a:rPr lang="ru-RU" dirty="0" smtClean="0"/>
              <a:t>после чего его перекинет на главное 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9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списка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129513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нажатии на кнопку список</a:t>
            </a:r>
            <a:r>
              <a:rPr lang="en-US" dirty="0" smtClean="0"/>
              <a:t>, </a:t>
            </a:r>
            <a:r>
              <a:rPr lang="ru-RU" dirty="0" smtClean="0"/>
              <a:t>пользователя перекидывает на окно</a:t>
            </a:r>
            <a:r>
              <a:rPr lang="en-US" dirty="0" smtClean="0"/>
              <a:t>, </a:t>
            </a:r>
            <a:r>
              <a:rPr lang="ru-RU" dirty="0" smtClean="0"/>
              <a:t>где он может выбрать участника своей группы</a:t>
            </a:r>
            <a:r>
              <a:rPr lang="en-US" dirty="0" smtClean="0"/>
              <a:t>, </a:t>
            </a:r>
            <a:r>
              <a:rPr lang="ru-RU" dirty="0" smtClean="0"/>
              <a:t>после нажатия на выбранного пользователя</a:t>
            </a:r>
            <a:r>
              <a:rPr lang="en-US" dirty="0" smtClean="0"/>
              <a:t>, </a:t>
            </a:r>
          </a:p>
          <a:p>
            <a:r>
              <a:rPr lang="ru-RU" dirty="0" smtClean="0"/>
              <a:t>вы должны выбрать характеристику своему другу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3085"/>
            <a:ext cx="3600400" cy="293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89" y="3356992"/>
            <a:ext cx="5014515" cy="335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профиль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37849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профиля позволяет пользователю редактировать информацию о себе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8496"/>
            <a:ext cx="4108403" cy="48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507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about me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248472" cy="402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126876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</a:t>
            </a:r>
            <a:r>
              <a:rPr lang="en-US" dirty="0" smtClean="0"/>
              <a:t>about me</a:t>
            </a:r>
            <a:r>
              <a:rPr lang="ru-RU" dirty="0" smtClean="0"/>
              <a:t> содержит те характеристики</a:t>
            </a:r>
            <a:r>
              <a:rPr lang="en-US" dirty="0" smtClean="0"/>
              <a:t>, </a:t>
            </a:r>
            <a:r>
              <a:rPr lang="ru-RU" dirty="0" smtClean="0"/>
              <a:t>которые выбрал пользователи группы</a:t>
            </a:r>
            <a:r>
              <a:rPr lang="en-US" dirty="0" smtClean="0"/>
              <a:t>, </a:t>
            </a:r>
            <a:r>
              <a:rPr lang="ru-RU" dirty="0" smtClean="0"/>
              <a:t>в которой вы состоите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8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231</TotalTime>
  <Words>159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Защита Проекта По САЙТУ: ‘P&amp;T’ </vt:lpstr>
      <vt:lpstr>Идея Проекта</vt:lpstr>
      <vt:lpstr>Окно регистрации </vt:lpstr>
      <vt:lpstr>Окно входа</vt:lpstr>
      <vt:lpstr>Окно списка</vt:lpstr>
      <vt:lpstr>Окно профиль</vt:lpstr>
      <vt:lpstr>Окно 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По Игре: ‘Рикошет’</dc:title>
  <dc:creator>Bulat Gibadullin</dc:creator>
  <cp:lastModifiedBy>User</cp:lastModifiedBy>
  <cp:revision>19</cp:revision>
  <dcterms:created xsi:type="dcterms:W3CDTF">2022-01-20T09:36:52Z</dcterms:created>
  <dcterms:modified xsi:type="dcterms:W3CDTF">2023-04-27T10:27:27Z</dcterms:modified>
</cp:coreProperties>
</file>