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216" y="10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0F21-98E8-4031-9BD8-DE9590578B83}" type="datetimeFigureOut">
              <a:rPr lang="de-DE" smtClean="0"/>
              <a:t>23.10.18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C28B-F780-435D-AD6B-666B14D73A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31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0F21-98E8-4031-9BD8-DE9590578B83}" type="datetimeFigureOut">
              <a:rPr lang="de-DE" smtClean="0"/>
              <a:t>23.10.18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C28B-F780-435D-AD6B-666B14D73A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29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0F21-98E8-4031-9BD8-DE9590578B83}" type="datetimeFigureOut">
              <a:rPr lang="de-DE" smtClean="0"/>
              <a:t>23.10.18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C28B-F780-435D-AD6B-666B14D73A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80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0F21-98E8-4031-9BD8-DE9590578B83}" type="datetimeFigureOut">
              <a:rPr lang="de-DE" smtClean="0"/>
              <a:t>23.10.18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C28B-F780-435D-AD6B-666B14D73A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98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0F21-98E8-4031-9BD8-DE9590578B83}" type="datetimeFigureOut">
              <a:rPr lang="de-DE" smtClean="0"/>
              <a:t>23.10.18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C28B-F780-435D-AD6B-666B14D73A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76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0F21-98E8-4031-9BD8-DE9590578B83}" type="datetimeFigureOut">
              <a:rPr lang="de-DE" smtClean="0"/>
              <a:t>23.10.18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C28B-F780-435D-AD6B-666B14D73A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40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0F21-98E8-4031-9BD8-DE9590578B83}" type="datetimeFigureOut">
              <a:rPr lang="de-DE" smtClean="0"/>
              <a:t>23.10.18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C28B-F780-435D-AD6B-666B14D73A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4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0F21-98E8-4031-9BD8-DE9590578B83}" type="datetimeFigureOut">
              <a:rPr lang="de-DE" smtClean="0"/>
              <a:t>23.10.18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C28B-F780-435D-AD6B-666B14D73A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4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0F21-98E8-4031-9BD8-DE9590578B83}" type="datetimeFigureOut">
              <a:rPr lang="de-DE" smtClean="0"/>
              <a:t>23.10.18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C28B-F780-435D-AD6B-666B14D73A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81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0F21-98E8-4031-9BD8-DE9590578B83}" type="datetimeFigureOut">
              <a:rPr lang="de-DE" smtClean="0"/>
              <a:t>23.10.18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C28B-F780-435D-AD6B-666B14D73A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16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0F21-98E8-4031-9BD8-DE9590578B83}" type="datetimeFigureOut">
              <a:rPr lang="de-DE" smtClean="0"/>
              <a:t>23.10.18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FC28B-F780-435D-AD6B-666B14D73A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03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F0F21-98E8-4031-9BD8-DE9590578B83}" type="datetimeFigureOut">
              <a:rPr lang="de-DE" smtClean="0"/>
              <a:t>23.10.18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FC28B-F780-435D-AD6B-666B14D73A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31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ickert@cs.tu-darmstadt.de" TargetMode="External"/><Relationship Id="rId2" Type="http://schemas.openxmlformats.org/officeDocument/2006/relationships/hyperlink" Target="mailto:nbindel@cdc.informatik.tu-darmstadt.d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Wanted</a:t>
            </a:r>
            <a:r>
              <a:rPr lang="de-DE" dirty="0"/>
              <a:t>: Student Assistent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Goal:</a:t>
            </a:r>
          </a:p>
          <a:p>
            <a:pPr lvl="1"/>
            <a:r>
              <a:rPr lang="de-DE" dirty="0"/>
              <a:t>Integration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fully-implemented</a:t>
            </a:r>
            <a:r>
              <a:rPr lang="de-DE" dirty="0"/>
              <a:t> </a:t>
            </a:r>
            <a:r>
              <a:rPr lang="de-DE" dirty="0" err="1"/>
              <a:t>encyption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Eclipse </a:t>
            </a:r>
            <a:r>
              <a:rPr lang="de-DE" dirty="0" err="1"/>
              <a:t>plugin</a:t>
            </a:r>
            <a:r>
              <a:rPr lang="de-DE" dirty="0"/>
              <a:t> </a:t>
            </a:r>
            <a:r>
              <a:rPr lang="de-DE" dirty="0" err="1"/>
              <a:t>CogniCrypt</a:t>
            </a:r>
            <a:r>
              <a:rPr lang="de-DE" dirty="0"/>
              <a:t> (cognicrypt.org)</a:t>
            </a:r>
          </a:p>
          <a:p>
            <a:pPr lvl="1"/>
            <a:endParaRPr lang="de-DE" dirty="0"/>
          </a:p>
          <a:p>
            <a:r>
              <a:rPr lang="de-DE" dirty="0" err="1"/>
              <a:t>Requirements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Java Skills</a:t>
            </a:r>
          </a:p>
          <a:p>
            <a:pPr lvl="1"/>
            <a:r>
              <a:rPr lang="de-DE" dirty="0"/>
              <a:t>Basic C++ Skills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Crytography</a:t>
            </a:r>
            <a:r>
              <a:rPr lang="de-DE" dirty="0"/>
              <a:t> Knowledge </a:t>
            </a:r>
            <a:r>
              <a:rPr lang="de-DE" dirty="0" err="1"/>
              <a:t>beneficial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Contact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Patrick Struck </a:t>
            </a:r>
            <a:r>
              <a:rPr lang="de-DE" dirty="0">
                <a:hlinkClick r:id="rId2"/>
              </a:rPr>
              <a:t>pstruck@cdc.informatik.tu-darmstadt.de</a:t>
            </a:r>
            <a:endParaRPr lang="de-DE" dirty="0"/>
          </a:p>
          <a:p>
            <a:pPr lvl="1"/>
            <a:r>
              <a:rPr lang="de-DE" dirty="0"/>
              <a:t>Anna-Katharina Wickert </a:t>
            </a:r>
            <a:r>
              <a:rPr lang="de-DE" dirty="0">
                <a:hlinkClick r:id="rId3"/>
              </a:rPr>
              <a:t>wickert@cs.tu-darmstadt.de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18" y="2888630"/>
            <a:ext cx="3754146" cy="84010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214" y="701675"/>
            <a:ext cx="1733550" cy="1123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8D0318-139B-AA4E-8914-C4FAF041ECF5}"/>
              </a:ext>
            </a:extLst>
          </p:cNvPr>
          <p:cNvSpPr/>
          <p:nvPr/>
        </p:nvSpPr>
        <p:spPr>
          <a:xfrm rot="18900000">
            <a:off x="8322288" y="5140286"/>
            <a:ext cx="4946904" cy="599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money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credit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623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Wanted: Student Assistent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Krüger</dc:creator>
  <cp:lastModifiedBy>Microsoft Office User</cp:lastModifiedBy>
  <cp:revision>4</cp:revision>
  <cp:lastPrinted>2018-10-23T08:47:39Z</cp:lastPrinted>
  <dcterms:created xsi:type="dcterms:W3CDTF">2018-10-23T08:32:08Z</dcterms:created>
  <dcterms:modified xsi:type="dcterms:W3CDTF">2018-10-23T08:48:29Z</dcterms:modified>
</cp:coreProperties>
</file>