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71" r:id="rId5"/>
    <p:sldId id="259" r:id="rId6"/>
    <p:sldId id="281" r:id="rId7"/>
    <p:sldId id="279" r:id="rId8"/>
    <p:sldId id="278" r:id="rId9"/>
    <p:sldId id="277" r:id="rId10"/>
    <p:sldId id="276" r:id="rId11"/>
    <p:sldId id="260" r:id="rId12"/>
    <p:sldId id="280" r:id="rId13"/>
    <p:sldId id="261" r:id="rId14"/>
    <p:sldId id="274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F40"/>
    <a:srgbClr val="098E3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97" d="100"/>
          <a:sy n="97" d="100"/>
        </p:scale>
        <p:origin x="-120" y="-4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29F838-CB4A-42A2-9FA3-0A36D80C4756}" type="datetimeFigureOut">
              <a:rPr lang="zh-CN" altLang="en-US" smtClean="0"/>
              <a:pPr/>
              <a:t>2023/3/11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446E3E-70F8-4625-B85D-D6570E6FA9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446E3E-70F8-4625-B85D-D6570E6FA9C3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446E3E-70F8-4625-B85D-D6570E6FA9C3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446E3E-70F8-4625-B85D-D6570E6FA9C3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446E3E-70F8-4625-B85D-D6570E6FA9C3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446E3E-70F8-4625-B85D-D6570E6FA9C3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446E3E-70F8-4625-B85D-D6570E6FA9C3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446E3E-70F8-4625-B85D-D6570E6FA9C3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446E3E-70F8-4625-B85D-D6570E6FA9C3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446E3E-70F8-4625-B85D-D6570E6FA9C3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446E3E-70F8-4625-B85D-D6570E6FA9C3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446E3E-70F8-4625-B85D-D6570E6FA9C3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446E3E-70F8-4625-B85D-D6570E6FA9C3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446E3E-70F8-4625-B85D-D6570E6FA9C3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446E3E-70F8-4625-B85D-D6570E6FA9C3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7A7FB-47B1-4BFD-87C2-AFC989B3214A}" type="datetimeFigureOut">
              <a:rPr lang="zh-CN" altLang="en-US" smtClean="0"/>
              <a:pPr/>
              <a:t>2023/3/11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0B700-E648-46CC-88D2-66A9103D9B3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7A7FB-47B1-4BFD-87C2-AFC989B3214A}" type="datetimeFigureOut">
              <a:rPr lang="zh-CN" altLang="en-US" smtClean="0"/>
              <a:pPr/>
              <a:t>2023/3/11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0B700-E648-46CC-88D2-66A9103D9B3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5562" r="556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981982" y="4586378"/>
            <a:ext cx="1959770" cy="396134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pc="3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2023.3.11</a:t>
            </a:r>
            <a:endParaRPr lang="en-US" altLang="zh-CN" spc="3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6254811" y="2121502"/>
            <a:ext cx="1415773" cy="141577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F8AB4"/>
              </a:solidFill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459209" y="588629"/>
            <a:ext cx="1415772" cy="171239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9600" dirty="0" smtClean="0">
                <a:solidFill>
                  <a:schemeClr val="accent6">
                    <a:lumMod val="50000"/>
                  </a:schemeClr>
                </a:solidFill>
                <a:cs typeface="+mn-ea"/>
                <a:sym typeface="+mn-lt"/>
              </a:rPr>
              <a:t>迎</a:t>
            </a:r>
            <a:endParaRPr lang="zh-CN" altLang="en-US" sz="9600" dirty="0">
              <a:solidFill>
                <a:schemeClr val="accent6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389348" y="2090595"/>
            <a:ext cx="1210588" cy="144238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8000" dirty="0" smtClean="0">
                <a:solidFill>
                  <a:schemeClr val="bg1"/>
                </a:solidFill>
                <a:cs typeface="+mn-ea"/>
                <a:sym typeface="+mn-lt"/>
              </a:rPr>
              <a:t>接</a:t>
            </a:r>
            <a:endParaRPr lang="zh-CN" altLang="en-US" sz="8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637186" y="3226125"/>
            <a:ext cx="954107" cy="221291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6000" dirty="0" smtClean="0">
                <a:solidFill>
                  <a:schemeClr val="accent6">
                    <a:lumMod val="50000"/>
                  </a:schemeClr>
                </a:solidFill>
                <a:cs typeface="+mn-ea"/>
                <a:sym typeface="+mn-lt"/>
              </a:rPr>
              <a:t>段</a:t>
            </a:r>
            <a:endParaRPr lang="en-US" altLang="zh-CN" sz="6000" dirty="0" smtClean="0">
              <a:solidFill>
                <a:schemeClr val="accent6">
                  <a:lumMod val="50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zh-CN" altLang="en-US" sz="6000" dirty="0" smtClean="0">
                <a:solidFill>
                  <a:schemeClr val="accent6">
                    <a:lumMod val="50000"/>
                  </a:schemeClr>
                </a:solidFill>
                <a:cs typeface="+mn-ea"/>
                <a:sym typeface="+mn-lt"/>
              </a:rPr>
              <a:t>考</a:t>
            </a:r>
            <a:endParaRPr lang="zh-CN" altLang="en-US" sz="6000" dirty="0">
              <a:solidFill>
                <a:schemeClr val="accent6">
                  <a:lumMod val="50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>
          <a:xfrm>
            <a:off x="6115434" y="1984929"/>
            <a:ext cx="1676545" cy="1670449"/>
          </a:xfrm>
          <a:custGeom>
            <a:avLst/>
            <a:gdLst>
              <a:gd name="connsiteX0" fmla="*/ 559161 w 1676545"/>
              <a:gd name="connsiteY0" fmla="*/ 0 h 1670449"/>
              <a:gd name="connsiteX1" fmla="*/ 1676545 w 1676545"/>
              <a:gd name="connsiteY1" fmla="*/ 0 h 1670449"/>
              <a:gd name="connsiteX2" fmla="*/ 1676545 w 1676545"/>
              <a:gd name="connsiteY2" fmla="*/ 1670449 h 1670449"/>
              <a:gd name="connsiteX3" fmla="*/ 1335551 w 1676545"/>
              <a:gd name="connsiteY3" fmla="*/ 1670449 h 1670449"/>
              <a:gd name="connsiteX4" fmla="*/ 1403678 w 1676545"/>
              <a:gd name="connsiteY4" fmla="*/ 1587879 h 1670449"/>
              <a:gd name="connsiteX5" fmla="*/ 1577613 w 1676545"/>
              <a:gd name="connsiteY5" fmla="*/ 1018452 h 1670449"/>
              <a:gd name="connsiteX6" fmla="*/ 559161 w 1676545"/>
              <a:gd name="connsiteY6" fmla="*/ 0 h 1670449"/>
              <a:gd name="connsiteX7" fmla="*/ 0 w 1676545"/>
              <a:gd name="connsiteY7" fmla="*/ 0 h 1670449"/>
              <a:gd name="connsiteX8" fmla="*/ 559161 w 1676545"/>
              <a:gd name="connsiteY8" fmla="*/ 0 h 1670449"/>
              <a:gd name="connsiteX9" fmla="*/ 73706 w 1676545"/>
              <a:gd name="connsiteY9" fmla="*/ 122922 h 1670449"/>
              <a:gd name="connsiteX10" fmla="*/ 0 w 1676545"/>
              <a:gd name="connsiteY10" fmla="*/ 167699 h 167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76545" h="1670449">
                <a:moveTo>
                  <a:pt x="559161" y="0"/>
                </a:moveTo>
                <a:lnTo>
                  <a:pt x="1676545" y="0"/>
                </a:lnTo>
                <a:lnTo>
                  <a:pt x="1676545" y="1670449"/>
                </a:lnTo>
                <a:lnTo>
                  <a:pt x="1335551" y="1670449"/>
                </a:lnTo>
                <a:lnTo>
                  <a:pt x="1403678" y="1587879"/>
                </a:lnTo>
                <a:cubicBezTo>
                  <a:pt x="1513492" y="1425333"/>
                  <a:pt x="1577613" y="1229381"/>
                  <a:pt x="1577613" y="1018452"/>
                </a:cubicBezTo>
                <a:cubicBezTo>
                  <a:pt x="1577613" y="455976"/>
                  <a:pt x="1121637" y="0"/>
                  <a:pt x="559161" y="0"/>
                </a:cubicBezTo>
                <a:close/>
                <a:moveTo>
                  <a:pt x="0" y="0"/>
                </a:moveTo>
                <a:lnTo>
                  <a:pt x="559161" y="0"/>
                </a:lnTo>
                <a:cubicBezTo>
                  <a:pt x="383387" y="0"/>
                  <a:pt x="218014" y="44529"/>
                  <a:pt x="73706" y="122922"/>
                </a:cubicBezTo>
                <a:lnTo>
                  <a:pt x="0" y="167699"/>
                </a:lnTo>
                <a:close/>
              </a:path>
            </a:pathLst>
          </a:cu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5562" r="556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Freeform 1240"/>
          <p:cNvSpPr>
            <a:spLocks noEditPoints="1"/>
          </p:cNvSpPr>
          <p:nvPr/>
        </p:nvSpPr>
        <p:spPr bwMode="auto">
          <a:xfrm>
            <a:off x="7981341" y="2070971"/>
            <a:ext cx="3205037" cy="2963194"/>
          </a:xfrm>
          <a:custGeom>
            <a:avLst/>
            <a:gdLst>
              <a:gd name="T0" fmla="*/ 67 w 380"/>
              <a:gd name="T1" fmla="*/ 156 h 351"/>
              <a:gd name="T2" fmla="*/ 73 w 380"/>
              <a:gd name="T3" fmla="*/ 87 h 351"/>
              <a:gd name="T4" fmla="*/ 91 w 380"/>
              <a:gd name="T5" fmla="*/ 92 h 351"/>
              <a:gd name="T6" fmla="*/ 69 w 380"/>
              <a:gd name="T7" fmla="*/ 79 h 351"/>
              <a:gd name="T8" fmla="*/ 70 w 380"/>
              <a:gd name="T9" fmla="*/ 70 h 351"/>
              <a:gd name="T10" fmla="*/ 77 w 380"/>
              <a:gd name="T11" fmla="*/ 37 h 351"/>
              <a:gd name="T12" fmla="*/ 82 w 380"/>
              <a:gd name="T13" fmla="*/ 45 h 351"/>
              <a:gd name="T14" fmla="*/ 112 w 380"/>
              <a:gd name="T15" fmla="*/ 79 h 351"/>
              <a:gd name="T16" fmla="*/ 120 w 380"/>
              <a:gd name="T17" fmla="*/ 38 h 351"/>
              <a:gd name="T18" fmla="*/ 126 w 380"/>
              <a:gd name="T19" fmla="*/ 22 h 351"/>
              <a:gd name="T20" fmla="*/ 159 w 380"/>
              <a:gd name="T21" fmla="*/ 49 h 351"/>
              <a:gd name="T22" fmla="*/ 180 w 380"/>
              <a:gd name="T23" fmla="*/ 44 h 351"/>
              <a:gd name="T24" fmla="*/ 204 w 380"/>
              <a:gd name="T25" fmla="*/ 58 h 351"/>
              <a:gd name="T26" fmla="*/ 213 w 380"/>
              <a:gd name="T27" fmla="*/ 35 h 351"/>
              <a:gd name="T28" fmla="*/ 218 w 380"/>
              <a:gd name="T29" fmla="*/ 59 h 351"/>
              <a:gd name="T30" fmla="*/ 242 w 380"/>
              <a:gd name="T31" fmla="*/ 28 h 351"/>
              <a:gd name="T32" fmla="*/ 228 w 380"/>
              <a:gd name="T33" fmla="*/ 40 h 351"/>
              <a:gd name="T34" fmla="*/ 219 w 380"/>
              <a:gd name="T35" fmla="*/ 24 h 351"/>
              <a:gd name="T36" fmla="*/ 249 w 380"/>
              <a:gd name="T37" fmla="*/ 12 h 351"/>
              <a:gd name="T38" fmla="*/ 258 w 380"/>
              <a:gd name="T39" fmla="*/ 0 h 351"/>
              <a:gd name="T40" fmla="*/ 246 w 380"/>
              <a:gd name="T41" fmla="*/ 46 h 351"/>
              <a:gd name="T42" fmla="*/ 239 w 380"/>
              <a:gd name="T43" fmla="*/ 72 h 351"/>
              <a:gd name="T44" fmla="*/ 277 w 380"/>
              <a:gd name="T45" fmla="*/ 88 h 351"/>
              <a:gd name="T46" fmla="*/ 298 w 380"/>
              <a:gd name="T47" fmla="*/ 76 h 351"/>
              <a:gd name="T48" fmla="*/ 310 w 380"/>
              <a:gd name="T49" fmla="*/ 85 h 351"/>
              <a:gd name="T50" fmla="*/ 286 w 380"/>
              <a:gd name="T51" fmla="*/ 92 h 351"/>
              <a:gd name="T52" fmla="*/ 284 w 380"/>
              <a:gd name="T53" fmla="*/ 110 h 351"/>
              <a:gd name="T54" fmla="*/ 327 w 380"/>
              <a:gd name="T55" fmla="*/ 160 h 351"/>
              <a:gd name="T56" fmla="*/ 315 w 380"/>
              <a:gd name="T57" fmla="*/ 177 h 351"/>
              <a:gd name="T58" fmla="*/ 313 w 380"/>
              <a:gd name="T59" fmla="*/ 184 h 351"/>
              <a:gd name="T60" fmla="*/ 378 w 380"/>
              <a:gd name="T61" fmla="*/ 173 h 351"/>
              <a:gd name="T62" fmla="*/ 371 w 380"/>
              <a:gd name="T63" fmla="*/ 187 h 351"/>
              <a:gd name="T64" fmla="*/ 313 w 380"/>
              <a:gd name="T65" fmla="*/ 221 h 351"/>
              <a:gd name="T66" fmla="*/ 295 w 380"/>
              <a:gd name="T67" fmla="*/ 256 h 351"/>
              <a:gd name="T68" fmla="*/ 317 w 380"/>
              <a:gd name="T69" fmla="*/ 274 h 351"/>
              <a:gd name="T70" fmla="*/ 283 w 380"/>
              <a:gd name="T71" fmla="*/ 270 h 351"/>
              <a:gd name="T72" fmla="*/ 295 w 380"/>
              <a:gd name="T73" fmla="*/ 305 h 351"/>
              <a:gd name="T74" fmla="*/ 268 w 380"/>
              <a:gd name="T75" fmla="*/ 283 h 351"/>
              <a:gd name="T76" fmla="*/ 218 w 380"/>
              <a:gd name="T77" fmla="*/ 338 h 351"/>
              <a:gd name="T78" fmla="*/ 170 w 380"/>
              <a:gd name="T79" fmla="*/ 304 h 351"/>
              <a:gd name="T80" fmla="*/ 157 w 380"/>
              <a:gd name="T81" fmla="*/ 351 h 351"/>
              <a:gd name="T82" fmla="*/ 146 w 380"/>
              <a:gd name="T83" fmla="*/ 289 h 351"/>
              <a:gd name="T84" fmla="*/ 139 w 380"/>
              <a:gd name="T85" fmla="*/ 287 h 351"/>
              <a:gd name="T86" fmla="*/ 98 w 380"/>
              <a:gd name="T87" fmla="*/ 308 h 351"/>
              <a:gd name="T88" fmla="*/ 106 w 380"/>
              <a:gd name="T89" fmla="*/ 281 h 351"/>
              <a:gd name="T90" fmla="*/ 56 w 380"/>
              <a:gd name="T91" fmla="*/ 231 h 351"/>
              <a:gd name="T92" fmla="*/ 61 w 380"/>
              <a:gd name="T93" fmla="*/ 213 h 351"/>
              <a:gd name="T94" fmla="*/ 38 w 380"/>
              <a:gd name="T95" fmla="*/ 208 h 351"/>
              <a:gd name="T96" fmla="*/ 62 w 380"/>
              <a:gd name="T97" fmla="*/ 208 h 351"/>
              <a:gd name="T98" fmla="*/ 39 w 380"/>
              <a:gd name="T99" fmla="*/ 178 h 351"/>
              <a:gd name="T100" fmla="*/ 0 w 380"/>
              <a:gd name="T101" fmla="*/ 177 h 351"/>
              <a:gd name="T102" fmla="*/ 33 w 380"/>
              <a:gd name="T103" fmla="*/ 137 h 351"/>
              <a:gd name="T104" fmla="*/ 39 w 380"/>
              <a:gd name="T105" fmla="*/ 147 h 351"/>
              <a:gd name="T106" fmla="*/ 40 w 380"/>
              <a:gd name="T107" fmla="*/ 142 h 351"/>
              <a:gd name="T108" fmla="*/ 51 w 380"/>
              <a:gd name="T109" fmla="*/ 157 h 351"/>
              <a:gd name="T110" fmla="*/ 51 w 380"/>
              <a:gd name="T111" fmla="*/ 157 h 351"/>
              <a:gd name="T112" fmla="*/ 46 w 380"/>
              <a:gd name="T113" fmla="*/ 159 h 351"/>
              <a:gd name="T114" fmla="*/ 53 w 380"/>
              <a:gd name="T115" fmla="*/ 163 h 351"/>
              <a:gd name="T116" fmla="*/ 53 w 380"/>
              <a:gd name="T117" fmla="*/ 163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80" h="351">
                <a:moveTo>
                  <a:pt x="54" y="152"/>
                </a:moveTo>
                <a:cubicBezTo>
                  <a:pt x="60" y="151"/>
                  <a:pt x="64" y="154"/>
                  <a:pt x="67" y="156"/>
                </a:cubicBezTo>
                <a:cubicBezTo>
                  <a:pt x="78" y="145"/>
                  <a:pt x="77" y="113"/>
                  <a:pt x="87" y="100"/>
                </a:cubicBezTo>
                <a:cubicBezTo>
                  <a:pt x="84" y="93"/>
                  <a:pt x="78" y="90"/>
                  <a:pt x="73" y="87"/>
                </a:cubicBezTo>
                <a:cubicBezTo>
                  <a:pt x="74" y="85"/>
                  <a:pt x="74" y="83"/>
                  <a:pt x="76" y="83"/>
                </a:cubicBezTo>
                <a:cubicBezTo>
                  <a:pt x="82" y="85"/>
                  <a:pt x="83" y="92"/>
                  <a:pt x="91" y="92"/>
                </a:cubicBezTo>
                <a:cubicBezTo>
                  <a:pt x="100" y="81"/>
                  <a:pt x="82" y="76"/>
                  <a:pt x="73" y="71"/>
                </a:cubicBezTo>
                <a:cubicBezTo>
                  <a:pt x="71" y="73"/>
                  <a:pt x="73" y="79"/>
                  <a:pt x="69" y="79"/>
                </a:cubicBezTo>
                <a:cubicBezTo>
                  <a:pt x="65" y="79"/>
                  <a:pt x="64" y="75"/>
                  <a:pt x="64" y="71"/>
                </a:cubicBezTo>
                <a:cubicBezTo>
                  <a:pt x="66" y="70"/>
                  <a:pt x="68" y="70"/>
                  <a:pt x="70" y="70"/>
                </a:cubicBezTo>
                <a:cubicBezTo>
                  <a:pt x="64" y="65"/>
                  <a:pt x="62" y="47"/>
                  <a:pt x="75" y="45"/>
                </a:cubicBezTo>
                <a:cubicBezTo>
                  <a:pt x="75" y="41"/>
                  <a:pt x="76" y="39"/>
                  <a:pt x="77" y="37"/>
                </a:cubicBezTo>
                <a:cubicBezTo>
                  <a:pt x="79" y="37"/>
                  <a:pt x="80" y="37"/>
                  <a:pt x="82" y="37"/>
                </a:cubicBezTo>
                <a:cubicBezTo>
                  <a:pt x="84" y="38"/>
                  <a:pt x="84" y="44"/>
                  <a:pt x="82" y="45"/>
                </a:cubicBezTo>
                <a:cubicBezTo>
                  <a:pt x="92" y="47"/>
                  <a:pt x="101" y="56"/>
                  <a:pt x="97" y="68"/>
                </a:cubicBezTo>
                <a:cubicBezTo>
                  <a:pt x="100" y="74"/>
                  <a:pt x="106" y="77"/>
                  <a:pt x="112" y="79"/>
                </a:cubicBezTo>
                <a:cubicBezTo>
                  <a:pt x="117" y="78"/>
                  <a:pt x="119" y="74"/>
                  <a:pt x="124" y="73"/>
                </a:cubicBezTo>
                <a:cubicBezTo>
                  <a:pt x="124" y="61"/>
                  <a:pt x="123" y="49"/>
                  <a:pt x="120" y="38"/>
                </a:cubicBezTo>
                <a:cubicBezTo>
                  <a:pt x="109" y="41"/>
                  <a:pt x="102" y="33"/>
                  <a:pt x="106" y="21"/>
                </a:cubicBezTo>
                <a:cubicBezTo>
                  <a:pt x="109" y="16"/>
                  <a:pt x="124" y="15"/>
                  <a:pt x="126" y="22"/>
                </a:cubicBezTo>
                <a:cubicBezTo>
                  <a:pt x="125" y="45"/>
                  <a:pt x="134" y="66"/>
                  <a:pt x="158" y="57"/>
                </a:cubicBezTo>
                <a:cubicBezTo>
                  <a:pt x="159" y="53"/>
                  <a:pt x="157" y="52"/>
                  <a:pt x="159" y="49"/>
                </a:cubicBezTo>
                <a:cubicBezTo>
                  <a:pt x="161" y="56"/>
                  <a:pt x="174" y="58"/>
                  <a:pt x="181" y="53"/>
                </a:cubicBezTo>
                <a:cubicBezTo>
                  <a:pt x="179" y="50"/>
                  <a:pt x="178" y="48"/>
                  <a:pt x="180" y="44"/>
                </a:cubicBezTo>
                <a:cubicBezTo>
                  <a:pt x="185" y="46"/>
                  <a:pt x="187" y="51"/>
                  <a:pt x="189" y="56"/>
                </a:cubicBezTo>
                <a:cubicBezTo>
                  <a:pt x="195" y="56"/>
                  <a:pt x="198" y="56"/>
                  <a:pt x="204" y="58"/>
                </a:cubicBezTo>
                <a:cubicBezTo>
                  <a:pt x="206" y="54"/>
                  <a:pt x="205" y="45"/>
                  <a:pt x="205" y="38"/>
                </a:cubicBezTo>
                <a:cubicBezTo>
                  <a:pt x="207" y="36"/>
                  <a:pt x="209" y="34"/>
                  <a:pt x="213" y="35"/>
                </a:cubicBezTo>
                <a:cubicBezTo>
                  <a:pt x="220" y="40"/>
                  <a:pt x="224" y="54"/>
                  <a:pt x="213" y="58"/>
                </a:cubicBezTo>
                <a:cubicBezTo>
                  <a:pt x="213" y="60"/>
                  <a:pt x="217" y="58"/>
                  <a:pt x="218" y="59"/>
                </a:cubicBezTo>
                <a:cubicBezTo>
                  <a:pt x="223" y="53"/>
                  <a:pt x="225" y="45"/>
                  <a:pt x="234" y="44"/>
                </a:cubicBezTo>
                <a:cubicBezTo>
                  <a:pt x="234" y="39"/>
                  <a:pt x="238" y="32"/>
                  <a:pt x="242" y="28"/>
                </a:cubicBezTo>
                <a:cubicBezTo>
                  <a:pt x="238" y="25"/>
                  <a:pt x="233" y="29"/>
                  <a:pt x="230" y="31"/>
                </a:cubicBezTo>
                <a:cubicBezTo>
                  <a:pt x="230" y="35"/>
                  <a:pt x="229" y="38"/>
                  <a:pt x="228" y="40"/>
                </a:cubicBezTo>
                <a:cubicBezTo>
                  <a:pt x="224" y="41"/>
                  <a:pt x="225" y="41"/>
                  <a:pt x="221" y="40"/>
                </a:cubicBezTo>
                <a:cubicBezTo>
                  <a:pt x="220" y="35"/>
                  <a:pt x="219" y="30"/>
                  <a:pt x="219" y="24"/>
                </a:cubicBezTo>
                <a:cubicBezTo>
                  <a:pt x="226" y="18"/>
                  <a:pt x="229" y="13"/>
                  <a:pt x="235" y="6"/>
                </a:cubicBezTo>
                <a:cubicBezTo>
                  <a:pt x="241" y="6"/>
                  <a:pt x="245" y="9"/>
                  <a:pt x="249" y="12"/>
                </a:cubicBezTo>
                <a:cubicBezTo>
                  <a:pt x="248" y="9"/>
                  <a:pt x="246" y="6"/>
                  <a:pt x="247" y="2"/>
                </a:cubicBezTo>
                <a:cubicBezTo>
                  <a:pt x="250" y="1"/>
                  <a:pt x="254" y="0"/>
                  <a:pt x="258" y="0"/>
                </a:cubicBezTo>
                <a:cubicBezTo>
                  <a:pt x="264" y="7"/>
                  <a:pt x="269" y="32"/>
                  <a:pt x="254" y="31"/>
                </a:cubicBezTo>
                <a:cubicBezTo>
                  <a:pt x="257" y="39"/>
                  <a:pt x="252" y="45"/>
                  <a:pt x="246" y="46"/>
                </a:cubicBezTo>
                <a:cubicBezTo>
                  <a:pt x="247" y="48"/>
                  <a:pt x="250" y="48"/>
                  <a:pt x="250" y="51"/>
                </a:cubicBezTo>
                <a:cubicBezTo>
                  <a:pt x="247" y="59"/>
                  <a:pt x="238" y="60"/>
                  <a:pt x="239" y="72"/>
                </a:cubicBezTo>
                <a:cubicBezTo>
                  <a:pt x="245" y="77"/>
                  <a:pt x="252" y="81"/>
                  <a:pt x="257" y="87"/>
                </a:cubicBezTo>
                <a:cubicBezTo>
                  <a:pt x="265" y="85"/>
                  <a:pt x="273" y="88"/>
                  <a:pt x="277" y="88"/>
                </a:cubicBezTo>
                <a:cubicBezTo>
                  <a:pt x="282" y="85"/>
                  <a:pt x="283" y="78"/>
                  <a:pt x="289" y="75"/>
                </a:cubicBezTo>
                <a:cubicBezTo>
                  <a:pt x="293" y="75"/>
                  <a:pt x="295" y="75"/>
                  <a:pt x="298" y="76"/>
                </a:cubicBezTo>
                <a:cubicBezTo>
                  <a:pt x="301" y="73"/>
                  <a:pt x="302" y="68"/>
                  <a:pt x="308" y="68"/>
                </a:cubicBezTo>
                <a:cubicBezTo>
                  <a:pt x="311" y="73"/>
                  <a:pt x="312" y="81"/>
                  <a:pt x="310" y="85"/>
                </a:cubicBezTo>
                <a:cubicBezTo>
                  <a:pt x="307" y="82"/>
                  <a:pt x="308" y="80"/>
                  <a:pt x="302" y="82"/>
                </a:cubicBezTo>
                <a:cubicBezTo>
                  <a:pt x="299" y="88"/>
                  <a:pt x="293" y="91"/>
                  <a:pt x="286" y="92"/>
                </a:cubicBezTo>
                <a:cubicBezTo>
                  <a:pt x="286" y="99"/>
                  <a:pt x="291" y="100"/>
                  <a:pt x="290" y="107"/>
                </a:cubicBezTo>
                <a:cubicBezTo>
                  <a:pt x="289" y="108"/>
                  <a:pt x="287" y="109"/>
                  <a:pt x="284" y="110"/>
                </a:cubicBezTo>
                <a:cubicBezTo>
                  <a:pt x="293" y="128"/>
                  <a:pt x="300" y="148"/>
                  <a:pt x="307" y="168"/>
                </a:cubicBezTo>
                <a:cubicBezTo>
                  <a:pt x="314" y="171"/>
                  <a:pt x="321" y="164"/>
                  <a:pt x="327" y="160"/>
                </a:cubicBezTo>
                <a:cubicBezTo>
                  <a:pt x="329" y="161"/>
                  <a:pt x="330" y="162"/>
                  <a:pt x="332" y="161"/>
                </a:cubicBezTo>
                <a:cubicBezTo>
                  <a:pt x="328" y="168"/>
                  <a:pt x="317" y="168"/>
                  <a:pt x="315" y="177"/>
                </a:cubicBezTo>
                <a:cubicBezTo>
                  <a:pt x="319" y="177"/>
                  <a:pt x="323" y="178"/>
                  <a:pt x="327" y="180"/>
                </a:cubicBezTo>
                <a:cubicBezTo>
                  <a:pt x="325" y="184"/>
                  <a:pt x="318" y="184"/>
                  <a:pt x="313" y="184"/>
                </a:cubicBezTo>
                <a:cubicBezTo>
                  <a:pt x="328" y="196"/>
                  <a:pt x="350" y="165"/>
                  <a:pt x="367" y="178"/>
                </a:cubicBezTo>
                <a:cubicBezTo>
                  <a:pt x="369" y="174"/>
                  <a:pt x="372" y="172"/>
                  <a:pt x="378" y="173"/>
                </a:cubicBezTo>
                <a:cubicBezTo>
                  <a:pt x="379" y="175"/>
                  <a:pt x="380" y="178"/>
                  <a:pt x="379" y="182"/>
                </a:cubicBezTo>
                <a:cubicBezTo>
                  <a:pt x="377" y="186"/>
                  <a:pt x="370" y="180"/>
                  <a:pt x="371" y="187"/>
                </a:cubicBezTo>
                <a:cubicBezTo>
                  <a:pt x="353" y="188"/>
                  <a:pt x="334" y="181"/>
                  <a:pt x="323" y="196"/>
                </a:cubicBezTo>
                <a:cubicBezTo>
                  <a:pt x="319" y="201"/>
                  <a:pt x="317" y="212"/>
                  <a:pt x="313" y="221"/>
                </a:cubicBezTo>
                <a:cubicBezTo>
                  <a:pt x="310" y="229"/>
                  <a:pt x="305" y="237"/>
                  <a:pt x="302" y="243"/>
                </a:cubicBezTo>
                <a:cubicBezTo>
                  <a:pt x="299" y="248"/>
                  <a:pt x="299" y="252"/>
                  <a:pt x="295" y="256"/>
                </a:cubicBezTo>
                <a:cubicBezTo>
                  <a:pt x="299" y="263"/>
                  <a:pt x="307" y="264"/>
                  <a:pt x="316" y="264"/>
                </a:cubicBezTo>
                <a:cubicBezTo>
                  <a:pt x="317" y="267"/>
                  <a:pt x="319" y="270"/>
                  <a:pt x="317" y="274"/>
                </a:cubicBezTo>
                <a:cubicBezTo>
                  <a:pt x="306" y="280"/>
                  <a:pt x="305" y="264"/>
                  <a:pt x="296" y="262"/>
                </a:cubicBezTo>
                <a:cubicBezTo>
                  <a:pt x="289" y="262"/>
                  <a:pt x="287" y="267"/>
                  <a:pt x="283" y="270"/>
                </a:cubicBezTo>
                <a:cubicBezTo>
                  <a:pt x="286" y="283"/>
                  <a:pt x="280" y="295"/>
                  <a:pt x="295" y="297"/>
                </a:cubicBezTo>
                <a:cubicBezTo>
                  <a:pt x="295" y="300"/>
                  <a:pt x="295" y="303"/>
                  <a:pt x="295" y="305"/>
                </a:cubicBezTo>
                <a:cubicBezTo>
                  <a:pt x="291" y="309"/>
                  <a:pt x="287" y="308"/>
                  <a:pt x="283" y="304"/>
                </a:cubicBezTo>
                <a:cubicBezTo>
                  <a:pt x="287" y="290"/>
                  <a:pt x="276" y="288"/>
                  <a:pt x="268" y="283"/>
                </a:cubicBezTo>
                <a:cubicBezTo>
                  <a:pt x="250" y="293"/>
                  <a:pt x="233" y="302"/>
                  <a:pt x="210" y="306"/>
                </a:cubicBezTo>
                <a:cubicBezTo>
                  <a:pt x="205" y="320"/>
                  <a:pt x="223" y="328"/>
                  <a:pt x="218" y="338"/>
                </a:cubicBezTo>
                <a:cubicBezTo>
                  <a:pt x="215" y="338"/>
                  <a:pt x="215" y="336"/>
                  <a:pt x="212" y="335"/>
                </a:cubicBezTo>
                <a:cubicBezTo>
                  <a:pt x="212" y="314"/>
                  <a:pt x="191" y="306"/>
                  <a:pt x="170" y="304"/>
                </a:cubicBezTo>
                <a:cubicBezTo>
                  <a:pt x="169" y="311"/>
                  <a:pt x="163" y="320"/>
                  <a:pt x="162" y="328"/>
                </a:cubicBezTo>
                <a:cubicBezTo>
                  <a:pt x="161" y="337"/>
                  <a:pt x="167" y="348"/>
                  <a:pt x="157" y="351"/>
                </a:cubicBezTo>
                <a:cubicBezTo>
                  <a:pt x="147" y="345"/>
                  <a:pt x="157" y="335"/>
                  <a:pt x="159" y="323"/>
                </a:cubicBezTo>
                <a:cubicBezTo>
                  <a:pt x="163" y="307"/>
                  <a:pt x="166" y="291"/>
                  <a:pt x="146" y="289"/>
                </a:cubicBezTo>
                <a:cubicBezTo>
                  <a:pt x="140" y="297"/>
                  <a:pt x="135" y="306"/>
                  <a:pt x="130" y="314"/>
                </a:cubicBezTo>
                <a:cubicBezTo>
                  <a:pt x="127" y="307"/>
                  <a:pt x="136" y="295"/>
                  <a:pt x="139" y="287"/>
                </a:cubicBezTo>
                <a:cubicBezTo>
                  <a:pt x="136" y="281"/>
                  <a:pt x="129" y="288"/>
                  <a:pt x="125" y="282"/>
                </a:cubicBezTo>
                <a:cubicBezTo>
                  <a:pt x="114" y="289"/>
                  <a:pt x="118" y="319"/>
                  <a:pt x="98" y="308"/>
                </a:cubicBezTo>
                <a:cubicBezTo>
                  <a:pt x="92" y="289"/>
                  <a:pt x="117" y="294"/>
                  <a:pt x="113" y="275"/>
                </a:cubicBezTo>
                <a:cubicBezTo>
                  <a:pt x="109" y="275"/>
                  <a:pt x="109" y="280"/>
                  <a:pt x="106" y="281"/>
                </a:cubicBezTo>
                <a:cubicBezTo>
                  <a:pt x="85" y="286"/>
                  <a:pt x="72" y="280"/>
                  <a:pt x="61" y="269"/>
                </a:cubicBezTo>
                <a:cubicBezTo>
                  <a:pt x="54" y="257"/>
                  <a:pt x="55" y="243"/>
                  <a:pt x="56" y="231"/>
                </a:cubicBezTo>
                <a:cubicBezTo>
                  <a:pt x="59" y="230"/>
                  <a:pt x="62" y="229"/>
                  <a:pt x="63" y="227"/>
                </a:cubicBezTo>
                <a:cubicBezTo>
                  <a:pt x="66" y="219"/>
                  <a:pt x="58" y="218"/>
                  <a:pt x="61" y="213"/>
                </a:cubicBezTo>
                <a:cubicBezTo>
                  <a:pt x="57" y="213"/>
                  <a:pt x="59" y="217"/>
                  <a:pt x="56" y="216"/>
                </a:cubicBezTo>
                <a:cubicBezTo>
                  <a:pt x="55" y="208"/>
                  <a:pt x="42" y="213"/>
                  <a:pt x="38" y="208"/>
                </a:cubicBezTo>
                <a:cubicBezTo>
                  <a:pt x="36" y="200"/>
                  <a:pt x="42" y="200"/>
                  <a:pt x="43" y="195"/>
                </a:cubicBezTo>
                <a:cubicBezTo>
                  <a:pt x="48" y="201"/>
                  <a:pt x="54" y="205"/>
                  <a:pt x="62" y="208"/>
                </a:cubicBezTo>
                <a:cubicBezTo>
                  <a:pt x="65" y="203"/>
                  <a:pt x="59" y="199"/>
                  <a:pt x="58" y="195"/>
                </a:cubicBezTo>
                <a:cubicBezTo>
                  <a:pt x="63" y="184"/>
                  <a:pt x="51" y="171"/>
                  <a:pt x="39" y="178"/>
                </a:cubicBezTo>
                <a:cubicBezTo>
                  <a:pt x="30" y="183"/>
                  <a:pt x="21" y="187"/>
                  <a:pt x="10" y="180"/>
                </a:cubicBezTo>
                <a:cubicBezTo>
                  <a:pt x="6" y="182"/>
                  <a:pt x="2" y="179"/>
                  <a:pt x="0" y="177"/>
                </a:cubicBezTo>
                <a:cubicBezTo>
                  <a:pt x="1" y="158"/>
                  <a:pt x="4" y="141"/>
                  <a:pt x="26" y="141"/>
                </a:cubicBezTo>
                <a:cubicBezTo>
                  <a:pt x="28" y="139"/>
                  <a:pt x="29" y="135"/>
                  <a:pt x="33" y="137"/>
                </a:cubicBezTo>
                <a:cubicBezTo>
                  <a:pt x="35" y="140"/>
                  <a:pt x="31" y="140"/>
                  <a:pt x="31" y="142"/>
                </a:cubicBezTo>
                <a:cubicBezTo>
                  <a:pt x="33" y="145"/>
                  <a:pt x="36" y="146"/>
                  <a:pt x="39" y="147"/>
                </a:cubicBezTo>
                <a:cubicBezTo>
                  <a:pt x="42" y="146"/>
                  <a:pt x="36" y="146"/>
                  <a:pt x="38" y="143"/>
                </a:cubicBezTo>
                <a:cubicBezTo>
                  <a:pt x="38" y="143"/>
                  <a:pt x="39" y="142"/>
                  <a:pt x="40" y="142"/>
                </a:cubicBezTo>
                <a:cubicBezTo>
                  <a:pt x="39" y="146"/>
                  <a:pt x="59" y="140"/>
                  <a:pt x="54" y="152"/>
                </a:cubicBezTo>
                <a:close/>
                <a:moveTo>
                  <a:pt x="51" y="157"/>
                </a:moveTo>
                <a:cubicBezTo>
                  <a:pt x="52" y="158"/>
                  <a:pt x="57" y="159"/>
                  <a:pt x="58" y="158"/>
                </a:cubicBezTo>
                <a:cubicBezTo>
                  <a:pt x="57" y="156"/>
                  <a:pt x="52" y="152"/>
                  <a:pt x="51" y="157"/>
                </a:cubicBezTo>
                <a:close/>
                <a:moveTo>
                  <a:pt x="52" y="160"/>
                </a:moveTo>
                <a:cubicBezTo>
                  <a:pt x="50" y="160"/>
                  <a:pt x="47" y="160"/>
                  <a:pt x="46" y="159"/>
                </a:cubicBezTo>
                <a:cubicBezTo>
                  <a:pt x="46" y="162"/>
                  <a:pt x="52" y="164"/>
                  <a:pt x="52" y="160"/>
                </a:cubicBezTo>
                <a:close/>
                <a:moveTo>
                  <a:pt x="53" y="163"/>
                </a:moveTo>
                <a:cubicBezTo>
                  <a:pt x="54" y="165"/>
                  <a:pt x="57" y="164"/>
                  <a:pt x="58" y="162"/>
                </a:cubicBezTo>
                <a:cubicBezTo>
                  <a:pt x="55" y="162"/>
                  <a:pt x="54" y="160"/>
                  <a:pt x="53" y="163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059780" y="2705725"/>
            <a:ext cx="9745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应试</a:t>
            </a:r>
            <a:endParaRPr lang="zh-CN" altLang="en-US" sz="5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581666" y="2741433"/>
            <a:ext cx="58625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 smtClean="0">
                <a:cs typeface="+mn-ea"/>
                <a:sym typeface="+mn-lt"/>
              </a:rPr>
              <a:t>1.</a:t>
            </a:r>
            <a:r>
              <a:rPr lang="zh-CN" altLang="en-US" dirty="0" smtClean="0">
                <a:cs typeface="+mn-ea"/>
                <a:sym typeface="+mn-lt"/>
              </a:rPr>
              <a:t>有一定紧张感，张弛有度</a:t>
            </a:r>
            <a:endParaRPr lang="en-US" altLang="zh-CN" dirty="0" smtClean="0">
              <a:cs typeface="+mn-ea"/>
              <a:sym typeface="+mn-lt"/>
            </a:endParaRPr>
          </a:p>
          <a:p>
            <a:pPr algn="r"/>
            <a:endParaRPr lang="en-US" altLang="zh-CN" dirty="0" smtClean="0">
              <a:cs typeface="+mn-ea"/>
              <a:sym typeface="+mn-lt"/>
            </a:endParaRPr>
          </a:p>
          <a:p>
            <a:pPr algn="r"/>
            <a:r>
              <a:rPr lang="zh-CN" altLang="en-US" dirty="0" smtClean="0">
                <a:cs typeface="+mn-ea"/>
                <a:sym typeface="+mn-lt"/>
              </a:rPr>
              <a:t>（例如</a:t>
            </a:r>
            <a:r>
              <a:rPr lang="zh-CN" altLang="en-US" dirty="0" smtClean="0">
                <a:cs typeface="+mn-ea"/>
                <a:sym typeface="+mn-lt"/>
              </a:rPr>
              <a:t>，做简单题目的时候一定要紧张起来，遇到难题反而要放松一下</a:t>
            </a:r>
            <a:r>
              <a:rPr lang="zh-CN" altLang="en-US" dirty="0" smtClean="0">
                <a:cs typeface="+mn-ea"/>
                <a:sym typeface="+mn-lt"/>
              </a:rPr>
              <a:t>）</a:t>
            </a:r>
            <a:endParaRPr lang="en-US" altLang="zh-CN" dirty="0" smtClean="0">
              <a:cs typeface="+mn-ea"/>
              <a:sym typeface="+mn-lt"/>
            </a:endParaRPr>
          </a:p>
          <a:p>
            <a:pPr algn="r"/>
            <a:endParaRPr lang="en-US" altLang="zh-CN" dirty="0" smtClean="0">
              <a:cs typeface="+mn-ea"/>
              <a:sym typeface="+mn-lt"/>
            </a:endParaRPr>
          </a:p>
          <a:p>
            <a:pPr algn="r"/>
            <a:r>
              <a:rPr lang="en-US" altLang="zh-CN" dirty="0" smtClean="0">
                <a:cs typeface="+mn-ea"/>
                <a:sym typeface="+mn-lt"/>
              </a:rPr>
              <a:t>2.</a:t>
            </a:r>
            <a:r>
              <a:rPr lang="zh-CN" altLang="en-US" dirty="0" smtClean="0">
                <a:cs typeface="+mn-ea"/>
                <a:sym typeface="+mn-lt"/>
              </a:rPr>
              <a:t>做对所有会做的题</a:t>
            </a:r>
            <a:endParaRPr lang="zh-CN" altLang="en-US" dirty="0"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5562" r="556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Freeform 1240"/>
          <p:cNvSpPr>
            <a:spLocks noEditPoints="1"/>
          </p:cNvSpPr>
          <p:nvPr/>
        </p:nvSpPr>
        <p:spPr bwMode="auto">
          <a:xfrm>
            <a:off x="8030767" y="1947403"/>
            <a:ext cx="3205037" cy="2963194"/>
          </a:xfrm>
          <a:custGeom>
            <a:avLst/>
            <a:gdLst>
              <a:gd name="T0" fmla="*/ 67 w 380"/>
              <a:gd name="T1" fmla="*/ 156 h 351"/>
              <a:gd name="T2" fmla="*/ 73 w 380"/>
              <a:gd name="T3" fmla="*/ 87 h 351"/>
              <a:gd name="T4" fmla="*/ 91 w 380"/>
              <a:gd name="T5" fmla="*/ 92 h 351"/>
              <a:gd name="T6" fmla="*/ 69 w 380"/>
              <a:gd name="T7" fmla="*/ 79 h 351"/>
              <a:gd name="T8" fmla="*/ 70 w 380"/>
              <a:gd name="T9" fmla="*/ 70 h 351"/>
              <a:gd name="T10" fmla="*/ 77 w 380"/>
              <a:gd name="T11" fmla="*/ 37 h 351"/>
              <a:gd name="T12" fmla="*/ 82 w 380"/>
              <a:gd name="T13" fmla="*/ 45 h 351"/>
              <a:gd name="T14" fmla="*/ 112 w 380"/>
              <a:gd name="T15" fmla="*/ 79 h 351"/>
              <a:gd name="T16" fmla="*/ 120 w 380"/>
              <a:gd name="T17" fmla="*/ 38 h 351"/>
              <a:gd name="T18" fmla="*/ 126 w 380"/>
              <a:gd name="T19" fmla="*/ 22 h 351"/>
              <a:gd name="T20" fmla="*/ 159 w 380"/>
              <a:gd name="T21" fmla="*/ 49 h 351"/>
              <a:gd name="T22" fmla="*/ 180 w 380"/>
              <a:gd name="T23" fmla="*/ 44 h 351"/>
              <a:gd name="T24" fmla="*/ 204 w 380"/>
              <a:gd name="T25" fmla="*/ 58 h 351"/>
              <a:gd name="T26" fmla="*/ 213 w 380"/>
              <a:gd name="T27" fmla="*/ 35 h 351"/>
              <a:gd name="T28" fmla="*/ 218 w 380"/>
              <a:gd name="T29" fmla="*/ 59 h 351"/>
              <a:gd name="T30" fmla="*/ 242 w 380"/>
              <a:gd name="T31" fmla="*/ 28 h 351"/>
              <a:gd name="T32" fmla="*/ 228 w 380"/>
              <a:gd name="T33" fmla="*/ 40 h 351"/>
              <a:gd name="T34" fmla="*/ 219 w 380"/>
              <a:gd name="T35" fmla="*/ 24 h 351"/>
              <a:gd name="T36" fmla="*/ 249 w 380"/>
              <a:gd name="T37" fmla="*/ 12 h 351"/>
              <a:gd name="T38" fmla="*/ 258 w 380"/>
              <a:gd name="T39" fmla="*/ 0 h 351"/>
              <a:gd name="T40" fmla="*/ 246 w 380"/>
              <a:gd name="T41" fmla="*/ 46 h 351"/>
              <a:gd name="T42" fmla="*/ 239 w 380"/>
              <a:gd name="T43" fmla="*/ 72 h 351"/>
              <a:gd name="T44" fmla="*/ 277 w 380"/>
              <a:gd name="T45" fmla="*/ 88 h 351"/>
              <a:gd name="T46" fmla="*/ 298 w 380"/>
              <a:gd name="T47" fmla="*/ 76 h 351"/>
              <a:gd name="T48" fmla="*/ 310 w 380"/>
              <a:gd name="T49" fmla="*/ 85 h 351"/>
              <a:gd name="T50" fmla="*/ 286 w 380"/>
              <a:gd name="T51" fmla="*/ 92 h 351"/>
              <a:gd name="T52" fmla="*/ 284 w 380"/>
              <a:gd name="T53" fmla="*/ 110 h 351"/>
              <a:gd name="T54" fmla="*/ 327 w 380"/>
              <a:gd name="T55" fmla="*/ 160 h 351"/>
              <a:gd name="T56" fmla="*/ 315 w 380"/>
              <a:gd name="T57" fmla="*/ 177 h 351"/>
              <a:gd name="T58" fmla="*/ 313 w 380"/>
              <a:gd name="T59" fmla="*/ 184 h 351"/>
              <a:gd name="T60" fmla="*/ 378 w 380"/>
              <a:gd name="T61" fmla="*/ 173 h 351"/>
              <a:gd name="T62" fmla="*/ 371 w 380"/>
              <a:gd name="T63" fmla="*/ 187 h 351"/>
              <a:gd name="T64" fmla="*/ 313 w 380"/>
              <a:gd name="T65" fmla="*/ 221 h 351"/>
              <a:gd name="T66" fmla="*/ 295 w 380"/>
              <a:gd name="T67" fmla="*/ 256 h 351"/>
              <a:gd name="T68" fmla="*/ 317 w 380"/>
              <a:gd name="T69" fmla="*/ 274 h 351"/>
              <a:gd name="T70" fmla="*/ 283 w 380"/>
              <a:gd name="T71" fmla="*/ 270 h 351"/>
              <a:gd name="T72" fmla="*/ 295 w 380"/>
              <a:gd name="T73" fmla="*/ 305 h 351"/>
              <a:gd name="T74" fmla="*/ 268 w 380"/>
              <a:gd name="T75" fmla="*/ 283 h 351"/>
              <a:gd name="T76" fmla="*/ 218 w 380"/>
              <a:gd name="T77" fmla="*/ 338 h 351"/>
              <a:gd name="T78" fmla="*/ 170 w 380"/>
              <a:gd name="T79" fmla="*/ 304 h 351"/>
              <a:gd name="T80" fmla="*/ 157 w 380"/>
              <a:gd name="T81" fmla="*/ 351 h 351"/>
              <a:gd name="T82" fmla="*/ 146 w 380"/>
              <a:gd name="T83" fmla="*/ 289 h 351"/>
              <a:gd name="T84" fmla="*/ 139 w 380"/>
              <a:gd name="T85" fmla="*/ 287 h 351"/>
              <a:gd name="T86" fmla="*/ 98 w 380"/>
              <a:gd name="T87" fmla="*/ 308 h 351"/>
              <a:gd name="T88" fmla="*/ 106 w 380"/>
              <a:gd name="T89" fmla="*/ 281 h 351"/>
              <a:gd name="T90" fmla="*/ 56 w 380"/>
              <a:gd name="T91" fmla="*/ 231 h 351"/>
              <a:gd name="T92" fmla="*/ 61 w 380"/>
              <a:gd name="T93" fmla="*/ 213 h 351"/>
              <a:gd name="T94" fmla="*/ 38 w 380"/>
              <a:gd name="T95" fmla="*/ 208 h 351"/>
              <a:gd name="T96" fmla="*/ 62 w 380"/>
              <a:gd name="T97" fmla="*/ 208 h 351"/>
              <a:gd name="T98" fmla="*/ 39 w 380"/>
              <a:gd name="T99" fmla="*/ 178 h 351"/>
              <a:gd name="T100" fmla="*/ 0 w 380"/>
              <a:gd name="T101" fmla="*/ 177 h 351"/>
              <a:gd name="T102" fmla="*/ 33 w 380"/>
              <a:gd name="T103" fmla="*/ 137 h 351"/>
              <a:gd name="T104" fmla="*/ 39 w 380"/>
              <a:gd name="T105" fmla="*/ 147 h 351"/>
              <a:gd name="T106" fmla="*/ 40 w 380"/>
              <a:gd name="T107" fmla="*/ 142 h 351"/>
              <a:gd name="T108" fmla="*/ 51 w 380"/>
              <a:gd name="T109" fmla="*/ 157 h 351"/>
              <a:gd name="T110" fmla="*/ 51 w 380"/>
              <a:gd name="T111" fmla="*/ 157 h 351"/>
              <a:gd name="T112" fmla="*/ 46 w 380"/>
              <a:gd name="T113" fmla="*/ 159 h 351"/>
              <a:gd name="T114" fmla="*/ 53 w 380"/>
              <a:gd name="T115" fmla="*/ 163 h 351"/>
              <a:gd name="T116" fmla="*/ 53 w 380"/>
              <a:gd name="T117" fmla="*/ 163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80" h="351">
                <a:moveTo>
                  <a:pt x="54" y="152"/>
                </a:moveTo>
                <a:cubicBezTo>
                  <a:pt x="60" y="151"/>
                  <a:pt x="64" y="154"/>
                  <a:pt x="67" y="156"/>
                </a:cubicBezTo>
                <a:cubicBezTo>
                  <a:pt x="78" y="145"/>
                  <a:pt x="77" y="113"/>
                  <a:pt x="87" y="100"/>
                </a:cubicBezTo>
                <a:cubicBezTo>
                  <a:pt x="84" y="93"/>
                  <a:pt x="78" y="90"/>
                  <a:pt x="73" y="87"/>
                </a:cubicBezTo>
                <a:cubicBezTo>
                  <a:pt x="74" y="85"/>
                  <a:pt x="74" y="83"/>
                  <a:pt x="76" y="83"/>
                </a:cubicBezTo>
                <a:cubicBezTo>
                  <a:pt x="82" y="85"/>
                  <a:pt x="83" y="92"/>
                  <a:pt x="91" y="92"/>
                </a:cubicBezTo>
                <a:cubicBezTo>
                  <a:pt x="100" y="81"/>
                  <a:pt x="82" y="76"/>
                  <a:pt x="73" y="71"/>
                </a:cubicBezTo>
                <a:cubicBezTo>
                  <a:pt x="71" y="73"/>
                  <a:pt x="73" y="79"/>
                  <a:pt x="69" y="79"/>
                </a:cubicBezTo>
                <a:cubicBezTo>
                  <a:pt x="65" y="79"/>
                  <a:pt x="64" y="75"/>
                  <a:pt x="64" y="71"/>
                </a:cubicBezTo>
                <a:cubicBezTo>
                  <a:pt x="66" y="70"/>
                  <a:pt x="68" y="70"/>
                  <a:pt x="70" y="70"/>
                </a:cubicBezTo>
                <a:cubicBezTo>
                  <a:pt x="64" y="65"/>
                  <a:pt x="62" y="47"/>
                  <a:pt x="75" y="45"/>
                </a:cubicBezTo>
                <a:cubicBezTo>
                  <a:pt x="75" y="41"/>
                  <a:pt x="76" y="39"/>
                  <a:pt x="77" y="37"/>
                </a:cubicBezTo>
                <a:cubicBezTo>
                  <a:pt x="79" y="37"/>
                  <a:pt x="80" y="37"/>
                  <a:pt x="82" y="37"/>
                </a:cubicBezTo>
                <a:cubicBezTo>
                  <a:pt x="84" y="38"/>
                  <a:pt x="84" y="44"/>
                  <a:pt x="82" y="45"/>
                </a:cubicBezTo>
                <a:cubicBezTo>
                  <a:pt x="92" y="47"/>
                  <a:pt x="101" y="56"/>
                  <a:pt x="97" y="68"/>
                </a:cubicBezTo>
                <a:cubicBezTo>
                  <a:pt x="100" y="74"/>
                  <a:pt x="106" y="77"/>
                  <a:pt x="112" y="79"/>
                </a:cubicBezTo>
                <a:cubicBezTo>
                  <a:pt x="117" y="78"/>
                  <a:pt x="119" y="74"/>
                  <a:pt x="124" y="73"/>
                </a:cubicBezTo>
                <a:cubicBezTo>
                  <a:pt x="124" y="61"/>
                  <a:pt x="123" y="49"/>
                  <a:pt x="120" y="38"/>
                </a:cubicBezTo>
                <a:cubicBezTo>
                  <a:pt x="109" y="41"/>
                  <a:pt x="102" y="33"/>
                  <a:pt x="106" y="21"/>
                </a:cubicBezTo>
                <a:cubicBezTo>
                  <a:pt x="109" y="16"/>
                  <a:pt x="124" y="15"/>
                  <a:pt x="126" y="22"/>
                </a:cubicBezTo>
                <a:cubicBezTo>
                  <a:pt x="125" y="45"/>
                  <a:pt x="134" y="66"/>
                  <a:pt x="158" y="57"/>
                </a:cubicBezTo>
                <a:cubicBezTo>
                  <a:pt x="159" y="53"/>
                  <a:pt x="157" y="52"/>
                  <a:pt x="159" y="49"/>
                </a:cubicBezTo>
                <a:cubicBezTo>
                  <a:pt x="161" y="56"/>
                  <a:pt x="174" y="58"/>
                  <a:pt x="181" y="53"/>
                </a:cubicBezTo>
                <a:cubicBezTo>
                  <a:pt x="179" y="50"/>
                  <a:pt x="178" y="48"/>
                  <a:pt x="180" y="44"/>
                </a:cubicBezTo>
                <a:cubicBezTo>
                  <a:pt x="185" y="46"/>
                  <a:pt x="187" y="51"/>
                  <a:pt x="189" y="56"/>
                </a:cubicBezTo>
                <a:cubicBezTo>
                  <a:pt x="195" y="56"/>
                  <a:pt x="198" y="56"/>
                  <a:pt x="204" y="58"/>
                </a:cubicBezTo>
                <a:cubicBezTo>
                  <a:pt x="206" y="54"/>
                  <a:pt x="205" y="45"/>
                  <a:pt x="205" y="38"/>
                </a:cubicBezTo>
                <a:cubicBezTo>
                  <a:pt x="207" y="36"/>
                  <a:pt x="209" y="34"/>
                  <a:pt x="213" y="35"/>
                </a:cubicBezTo>
                <a:cubicBezTo>
                  <a:pt x="220" y="40"/>
                  <a:pt x="224" y="54"/>
                  <a:pt x="213" y="58"/>
                </a:cubicBezTo>
                <a:cubicBezTo>
                  <a:pt x="213" y="60"/>
                  <a:pt x="217" y="58"/>
                  <a:pt x="218" y="59"/>
                </a:cubicBezTo>
                <a:cubicBezTo>
                  <a:pt x="223" y="53"/>
                  <a:pt x="225" y="45"/>
                  <a:pt x="234" y="44"/>
                </a:cubicBezTo>
                <a:cubicBezTo>
                  <a:pt x="234" y="39"/>
                  <a:pt x="238" y="32"/>
                  <a:pt x="242" y="28"/>
                </a:cubicBezTo>
                <a:cubicBezTo>
                  <a:pt x="238" y="25"/>
                  <a:pt x="233" y="29"/>
                  <a:pt x="230" y="31"/>
                </a:cubicBezTo>
                <a:cubicBezTo>
                  <a:pt x="230" y="35"/>
                  <a:pt x="229" y="38"/>
                  <a:pt x="228" y="40"/>
                </a:cubicBezTo>
                <a:cubicBezTo>
                  <a:pt x="224" y="41"/>
                  <a:pt x="225" y="41"/>
                  <a:pt x="221" y="40"/>
                </a:cubicBezTo>
                <a:cubicBezTo>
                  <a:pt x="220" y="35"/>
                  <a:pt x="219" y="30"/>
                  <a:pt x="219" y="24"/>
                </a:cubicBezTo>
                <a:cubicBezTo>
                  <a:pt x="226" y="18"/>
                  <a:pt x="229" y="13"/>
                  <a:pt x="235" y="6"/>
                </a:cubicBezTo>
                <a:cubicBezTo>
                  <a:pt x="241" y="6"/>
                  <a:pt x="245" y="9"/>
                  <a:pt x="249" y="12"/>
                </a:cubicBezTo>
                <a:cubicBezTo>
                  <a:pt x="248" y="9"/>
                  <a:pt x="246" y="6"/>
                  <a:pt x="247" y="2"/>
                </a:cubicBezTo>
                <a:cubicBezTo>
                  <a:pt x="250" y="1"/>
                  <a:pt x="254" y="0"/>
                  <a:pt x="258" y="0"/>
                </a:cubicBezTo>
                <a:cubicBezTo>
                  <a:pt x="264" y="7"/>
                  <a:pt x="269" y="32"/>
                  <a:pt x="254" y="31"/>
                </a:cubicBezTo>
                <a:cubicBezTo>
                  <a:pt x="257" y="39"/>
                  <a:pt x="252" y="45"/>
                  <a:pt x="246" y="46"/>
                </a:cubicBezTo>
                <a:cubicBezTo>
                  <a:pt x="247" y="48"/>
                  <a:pt x="250" y="48"/>
                  <a:pt x="250" y="51"/>
                </a:cubicBezTo>
                <a:cubicBezTo>
                  <a:pt x="247" y="59"/>
                  <a:pt x="238" y="60"/>
                  <a:pt x="239" y="72"/>
                </a:cubicBezTo>
                <a:cubicBezTo>
                  <a:pt x="245" y="77"/>
                  <a:pt x="252" y="81"/>
                  <a:pt x="257" y="87"/>
                </a:cubicBezTo>
                <a:cubicBezTo>
                  <a:pt x="265" y="85"/>
                  <a:pt x="273" y="88"/>
                  <a:pt x="277" y="88"/>
                </a:cubicBezTo>
                <a:cubicBezTo>
                  <a:pt x="282" y="85"/>
                  <a:pt x="283" y="78"/>
                  <a:pt x="289" y="75"/>
                </a:cubicBezTo>
                <a:cubicBezTo>
                  <a:pt x="293" y="75"/>
                  <a:pt x="295" y="75"/>
                  <a:pt x="298" y="76"/>
                </a:cubicBezTo>
                <a:cubicBezTo>
                  <a:pt x="301" y="73"/>
                  <a:pt x="302" y="68"/>
                  <a:pt x="308" y="68"/>
                </a:cubicBezTo>
                <a:cubicBezTo>
                  <a:pt x="311" y="73"/>
                  <a:pt x="312" y="81"/>
                  <a:pt x="310" y="85"/>
                </a:cubicBezTo>
                <a:cubicBezTo>
                  <a:pt x="307" y="82"/>
                  <a:pt x="308" y="80"/>
                  <a:pt x="302" y="82"/>
                </a:cubicBezTo>
                <a:cubicBezTo>
                  <a:pt x="299" y="88"/>
                  <a:pt x="293" y="91"/>
                  <a:pt x="286" y="92"/>
                </a:cubicBezTo>
                <a:cubicBezTo>
                  <a:pt x="286" y="99"/>
                  <a:pt x="291" y="100"/>
                  <a:pt x="290" y="107"/>
                </a:cubicBezTo>
                <a:cubicBezTo>
                  <a:pt x="289" y="108"/>
                  <a:pt x="287" y="109"/>
                  <a:pt x="284" y="110"/>
                </a:cubicBezTo>
                <a:cubicBezTo>
                  <a:pt x="293" y="128"/>
                  <a:pt x="300" y="148"/>
                  <a:pt x="307" y="168"/>
                </a:cubicBezTo>
                <a:cubicBezTo>
                  <a:pt x="314" y="171"/>
                  <a:pt x="321" y="164"/>
                  <a:pt x="327" y="160"/>
                </a:cubicBezTo>
                <a:cubicBezTo>
                  <a:pt x="329" y="161"/>
                  <a:pt x="330" y="162"/>
                  <a:pt x="332" y="161"/>
                </a:cubicBezTo>
                <a:cubicBezTo>
                  <a:pt x="328" y="168"/>
                  <a:pt x="317" y="168"/>
                  <a:pt x="315" y="177"/>
                </a:cubicBezTo>
                <a:cubicBezTo>
                  <a:pt x="319" y="177"/>
                  <a:pt x="323" y="178"/>
                  <a:pt x="327" y="180"/>
                </a:cubicBezTo>
                <a:cubicBezTo>
                  <a:pt x="325" y="184"/>
                  <a:pt x="318" y="184"/>
                  <a:pt x="313" y="184"/>
                </a:cubicBezTo>
                <a:cubicBezTo>
                  <a:pt x="328" y="196"/>
                  <a:pt x="350" y="165"/>
                  <a:pt x="367" y="178"/>
                </a:cubicBezTo>
                <a:cubicBezTo>
                  <a:pt x="369" y="174"/>
                  <a:pt x="372" y="172"/>
                  <a:pt x="378" y="173"/>
                </a:cubicBezTo>
                <a:cubicBezTo>
                  <a:pt x="379" y="175"/>
                  <a:pt x="380" y="178"/>
                  <a:pt x="379" y="182"/>
                </a:cubicBezTo>
                <a:cubicBezTo>
                  <a:pt x="377" y="186"/>
                  <a:pt x="370" y="180"/>
                  <a:pt x="371" y="187"/>
                </a:cubicBezTo>
                <a:cubicBezTo>
                  <a:pt x="353" y="188"/>
                  <a:pt x="334" y="181"/>
                  <a:pt x="323" y="196"/>
                </a:cubicBezTo>
                <a:cubicBezTo>
                  <a:pt x="319" y="201"/>
                  <a:pt x="317" y="212"/>
                  <a:pt x="313" y="221"/>
                </a:cubicBezTo>
                <a:cubicBezTo>
                  <a:pt x="310" y="229"/>
                  <a:pt x="305" y="237"/>
                  <a:pt x="302" y="243"/>
                </a:cubicBezTo>
                <a:cubicBezTo>
                  <a:pt x="299" y="248"/>
                  <a:pt x="299" y="252"/>
                  <a:pt x="295" y="256"/>
                </a:cubicBezTo>
                <a:cubicBezTo>
                  <a:pt x="299" y="263"/>
                  <a:pt x="307" y="264"/>
                  <a:pt x="316" y="264"/>
                </a:cubicBezTo>
                <a:cubicBezTo>
                  <a:pt x="317" y="267"/>
                  <a:pt x="319" y="270"/>
                  <a:pt x="317" y="274"/>
                </a:cubicBezTo>
                <a:cubicBezTo>
                  <a:pt x="306" y="280"/>
                  <a:pt x="305" y="264"/>
                  <a:pt x="296" y="262"/>
                </a:cubicBezTo>
                <a:cubicBezTo>
                  <a:pt x="289" y="262"/>
                  <a:pt x="287" y="267"/>
                  <a:pt x="283" y="270"/>
                </a:cubicBezTo>
                <a:cubicBezTo>
                  <a:pt x="286" y="283"/>
                  <a:pt x="280" y="295"/>
                  <a:pt x="295" y="297"/>
                </a:cubicBezTo>
                <a:cubicBezTo>
                  <a:pt x="295" y="300"/>
                  <a:pt x="295" y="303"/>
                  <a:pt x="295" y="305"/>
                </a:cubicBezTo>
                <a:cubicBezTo>
                  <a:pt x="291" y="309"/>
                  <a:pt x="287" y="308"/>
                  <a:pt x="283" y="304"/>
                </a:cubicBezTo>
                <a:cubicBezTo>
                  <a:pt x="287" y="290"/>
                  <a:pt x="276" y="288"/>
                  <a:pt x="268" y="283"/>
                </a:cubicBezTo>
                <a:cubicBezTo>
                  <a:pt x="250" y="293"/>
                  <a:pt x="233" y="302"/>
                  <a:pt x="210" y="306"/>
                </a:cubicBezTo>
                <a:cubicBezTo>
                  <a:pt x="205" y="320"/>
                  <a:pt x="223" y="328"/>
                  <a:pt x="218" y="338"/>
                </a:cubicBezTo>
                <a:cubicBezTo>
                  <a:pt x="215" y="338"/>
                  <a:pt x="215" y="336"/>
                  <a:pt x="212" y="335"/>
                </a:cubicBezTo>
                <a:cubicBezTo>
                  <a:pt x="212" y="314"/>
                  <a:pt x="191" y="306"/>
                  <a:pt x="170" y="304"/>
                </a:cubicBezTo>
                <a:cubicBezTo>
                  <a:pt x="169" y="311"/>
                  <a:pt x="163" y="320"/>
                  <a:pt x="162" y="328"/>
                </a:cubicBezTo>
                <a:cubicBezTo>
                  <a:pt x="161" y="337"/>
                  <a:pt x="167" y="348"/>
                  <a:pt x="157" y="351"/>
                </a:cubicBezTo>
                <a:cubicBezTo>
                  <a:pt x="147" y="345"/>
                  <a:pt x="157" y="335"/>
                  <a:pt x="159" y="323"/>
                </a:cubicBezTo>
                <a:cubicBezTo>
                  <a:pt x="163" y="307"/>
                  <a:pt x="166" y="291"/>
                  <a:pt x="146" y="289"/>
                </a:cubicBezTo>
                <a:cubicBezTo>
                  <a:pt x="140" y="297"/>
                  <a:pt x="135" y="306"/>
                  <a:pt x="130" y="314"/>
                </a:cubicBezTo>
                <a:cubicBezTo>
                  <a:pt x="127" y="307"/>
                  <a:pt x="136" y="295"/>
                  <a:pt x="139" y="287"/>
                </a:cubicBezTo>
                <a:cubicBezTo>
                  <a:pt x="136" y="281"/>
                  <a:pt x="129" y="288"/>
                  <a:pt x="125" y="282"/>
                </a:cubicBezTo>
                <a:cubicBezTo>
                  <a:pt x="114" y="289"/>
                  <a:pt x="118" y="319"/>
                  <a:pt x="98" y="308"/>
                </a:cubicBezTo>
                <a:cubicBezTo>
                  <a:pt x="92" y="289"/>
                  <a:pt x="117" y="294"/>
                  <a:pt x="113" y="275"/>
                </a:cubicBezTo>
                <a:cubicBezTo>
                  <a:pt x="109" y="275"/>
                  <a:pt x="109" y="280"/>
                  <a:pt x="106" y="281"/>
                </a:cubicBezTo>
                <a:cubicBezTo>
                  <a:pt x="85" y="286"/>
                  <a:pt x="72" y="280"/>
                  <a:pt x="61" y="269"/>
                </a:cubicBezTo>
                <a:cubicBezTo>
                  <a:pt x="54" y="257"/>
                  <a:pt x="55" y="243"/>
                  <a:pt x="56" y="231"/>
                </a:cubicBezTo>
                <a:cubicBezTo>
                  <a:pt x="59" y="230"/>
                  <a:pt x="62" y="229"/>
                  <a:pt x="63" y="227"/>
                </a:cubicBezTo>
                <a:cubicBezTo>
                  <a:pt x="66" y="219"/>
                  <a:pt x="58" y="218"/>
                  <a:pt x="61" y="213"/>
                </a:cubicBezTo>
                <a:cubicBezTo>
                  <a:pt x="57" y="213"/>
                  <a:pt x="59" y="217"/>
                  <a:pt x="56" y="216"/>
                </a:cubicBezTo>
                <a:cubicBezTo>
                  <a:pt x="55" y="208"/>
                  <a:pt x="42" y="213"/>
                  <a:pt x="38" y="208"/>
                </a:cubicBezTo>
                <a:cubicBezTo>
                  <a:pt x="36" y="200"/>
                  <a:pt x="42" y="200"/>
                  <a:pt x="43" y="195"/>
                </a:cubicBezTo>
                <a:cubicBezTo>
                  <a:pt x="48" y="201"/>
                  <a:pt x="54" y="205"/>
                  <a:pt x="62" y="208"/>
                </a:cubicBezTo>
                <a:cubicBezTo>
                  <a:pt x="65" y="203"/>
                  <a:pt x="59" y="199"/>
                  <a:pt x="58" y="195"/>
                </a:cubicBezTo>
                <a:cubicBezTo>
                  <a:pt x="63" y="184"/>
                  <a:pt x="51" y="171"/>
                  <a:pt x="39" y="178"/>
                </a:cubicBezTo>
                <a:cubicBezTo>
                  <a:pt x="30" y="183"/>
                  <a:pt x="21" y="187"/>
                  <a:pt x="10" y="180"/>
                </a:cubicBezTo>
                <a:cubicBezTo>
                  <a:pt x="6" y="182"/>
                  <a:pt x="2" y="179"/>
                  <a:pt x="0" y="177"/>
                </a:cubicBezTo>
                <a:cubicBezTo>
                  <a:pt x="1" y="158"/>
                  <a:pt x="4" y="141"/>
                  <a:pt x="26" y="141"/>
                </a:cubicBezTo>
                <a:cubicBezTo>
                  <a:pt x="28" y="139"/>
                  <a:pt x="29" y="135"/>
                  <a:pt x="33" y="137"/>
                </a:cubicBezTo>
                <a:cubicBezTo>
                  <a:pt x="35" y="140"/>
                  <a:pt x="31" y="140"/>
                  <a:pt x="31" y="142"/>
                </a:cubicBezTo>
                <a:cubicBezTo>
                  <a:pt x="33" y="145"/>
                  <a:pt x="36" y="146"/>
                  <a:pt x="39" y="147"/>
                </a:cubicBezTo>
                <a:cubicBezTo>
                  <a:pt x="42" y="146"/>
                  <a:pt x="36" y="146"/>
                  <a:pt x="38" y="143"/>
                </a:cubicBezTo>
                <a:cubicBezTo>
                  <a:pt x="38" y="143"/>
                  <a:pt x="39" y="142"/>
                  <a:pt x="40" y="142"/>
                </a:cubicBezTo>
                <a:cubicBezTo>
                  <a:pt x="39" y="146"/>
                  <a:pt x="59" y="140"/>
                  <a:pt x="54" y="152"/>
                </a:cubicBezTo>
                <a:close/>
                <a:moveTo>
                  <a:pt x="51" y="157"/>
                </a:moveTo>
                <a:cubicBezTo>
                  <a:pt x="52" y="158"/>
                  <a:pt x="57" y="159"/>
                  <a:pt x="58" y="158"/>
                </a:cubicBezTo>
                <a:cubicBezTo>
                  <a:pt x="57" y="156"/>
                  <a:pt x="52" y="152"/>
                  <a:pt x="51" y="157"/>
                </a:cubicBezTo>
                <a:close/>
                <a:moveTo>
                  <a:pt x="52" y="160"/>
                </a:moveTo>
                <a:cubicBezTo>
                  <a:pt x="50" y="160"/>
                  <a:pt x="47" y="160"/>
                  <a:pt x="46" y="159"/>
                </a:cubicBezTo>
                <a:cubicBezTo>
                  <a:pt x="46" y="162"/>
                  <a:pt x="52" y="164"/>
                  <a:pt x="52" y="160"/>
                </a:cubicBezTo>
                <a:close/>
                <a:moveTo>
                  <a:pt x="53" y="163"/>
                </a:moveTo>
                <a:cubicBezTo>
                  <a:pt x="54" y="165"/>
                  <a:pt x="57" y="164"/>
                  <a:pt x="58" y="162"/>
                </a:cubicBezTo>
                <a:cubicBezTo>
                  <a:pt x="55" y="162"/>
                  <a:pt x="54" y="160"/>
                  <a:pt x="53" y="163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059780" y="2705725"/>
            <a:ext cx="97455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dirty="0">
                <a:solidFill>
                  <a:schemeClr val="bg1"/>
                </a:solidFill>
                <a:cs typeface="+mn-ea"/>
                <a:sym typeface="+mn-lt"/>
              </a:rPr>
              <a:t>3</a:t>
            </a:r>
            <a:endParaRPr lang="zh-CN" altLang="en-US" sz="8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4879151" y="2988604"/>
            <a:ext cx="27545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200" dirty="0" smtClean="0">
                <a:cs typeface="+mn-ea"/>
                <a:sym typeface="+mn-lt"/>
              </a:rPr>
              <a:t>关于信心</a:t>
            </a:r>
            <a:endParaRPr lang="zh-CN" altLang="en-US" sz="3200" dirty="0">
              <a:cs typeface="+mn-ea"/>
              <a:sym typeface="+mn-lt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4617570" y="3598168"/>
            <a:ext cx="3016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 smtClean="0">
                <a:cs typeface="+mn-ea"/>
                <a:sym typeface="+mn-lt"/>
              </a:rPr>
              <a:t>Confidence</a:t>
            </a:r>
            <a:endParaRPr lang="zh-CN" altLang="en-US" dirty="0"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5562" r="556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3" name="文本框 32"/>
          <p:cNvSpPr txBox="1"/>
          <p:nvPr/>
        </p:nvSpPr>
        <p:spPr>
          <a:xfrm>
            <a:off x="2154456" y="2280115"/>
            <a:ext cx="814284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zh-CN" dirty="0" smtClean="0"/>
              <a:t>学习最主要的目的是为了树立信心。我对这句话</a:t>
            </a:r>
            <a:r>
              <a:rPr lang="zh-CN" altLang="zh-CN" dirty="0" smtClean="0"/>
              <a:t>奉为圭臬。</a:t>
            </a:r>
            <a:r>
              <a:rPr lang="zh-CN" altLang="zh-CN" dirty="0" smtClean="0"/>
              <a:t>我认为高中学习的信心是极为重要的</a:t>
            </a:r>
            <a:r>
              <a:rPr lang="zh-CN" altLang="zh-CN" dirty="0" smtClean="0"/>
              <a:t>，请</a:t>
            </a:r>
            <a:r>
              <a:rPr lang="zh-CN" altLang="zh-CN" dirty="0" smtClean="0"/>
              <a:t>不要放弃</a:t>
            </a:r>
            <a:r>
              <a:rPr lang="zh-CN" altLang="zh-CN" dirty="0" smtClean="0"/>
              <a:t>，要</a:t>
            </a:r>
            <a:r>
              <a:rPr lang="zh-CN" altLang="zh-CN" dirty="0" smtClean="0"/>
              <a:t>坚信这一点，天行健，君子以自强不息，地势坤，君子以厚德载物。自强才能不息，</a:t>
            </a:r>
            <a:r>
              <a:rPr lang="zh-CN" altLang="zh-CN" dirty="0" smtClean="0"/>
              <a:t>愿</a:t>
            </a:r>
            <a:r>
              <a:rPr lang="zh-CN" altLang="en-US" dirty="0" smtClean="0"/>
              <a:t>我们</a:t>
            </a:r>
            <a:r>
              <a:rPr lang="zh-CN" altLang="zh-CN" dirty="0" smtClean="0"/>
              <a:t>都</a:t>
            </a:r>
            <a:r>
              <a:rPr lang="zh-CN" altLang="zh-CN" dirty="0" smtClean="0"/>
              <a:t>有越挫越勇的气概。</a:t>
            </a:r>
          </a:p>
          <a:p>
            <a:r>
              <a:rPr lang="en-US" altLang="zh-CN" dirty="0" smtClean="0"/>
              <a:t> </a:t>
            </a:r>
            <a:endParaRPr lang="zh-CN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5562" r="556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Freeform 1240"/>
          <p:cNvSpPr>
            <a:spLocks noEditPoints="1"/>
          </p:cNvSpPr>
          <p:nvPr/>
        </p:nvSpPr>
        <p:spPr bwMode="auto">
          <a:xfrm>
            <a:off x="8030767" y="1947403"/>
            <a:ext cx="3205037" cy="2963194"/>
          </a:xfrm>
          <a:custGeom>
            <a:avLst/>
            <a:gdLst>
              <a:gd name="T0" fmla="*/ 67 w 380"/>
              <a:gd name="T1" fmla="*/ 156 h 351"/>
              <a:gd name="T2" fmla="*/ 73 w 380"/>
              <a:gd name="T3" fmla="*/ 87 h 351"/>
              <a:gd name="T4" fmla="*/ 91 w 380"/>
              <a:gd name="T5" fmla="*/ 92 h 351"/>
              <a:gd name="T6" fmla="*/ 69 w 380"/>
              <a:gd name="T7" fmla="*/ 79 h 351"/>
              <a:gd name="T8" fmla="*/ 70 w 380"/>
              <a:gd name="T9" fmla="*/ 70 h 351"/>
              <a:gd name="T10" fmla="*/ 77 w 380"/>
              <a:gd name="T11" fmla="*/ 37 h 351"/>
              <a:gd name="T12" fmla="*/ 82 w 380"/>
              <a:gd name="T13" fmla="*/ 45 h 351"/>
              <a:gd name="T14" fmla="*/ 112 w 380"/>
              <a:gd name="T15" fmla="*/ 79 h 351"/>
              <a:gd name="T16" fmla="*/ 120 w 380"/>
              <a:gd name="T17" fmla="*/ 38 h 351"/>
              <a:gd name="T18" fmla="*/ 126 w 380"/>
              <a:gd name="T19" fmla="*/ 22 h 351"/>
              <a:gd name="T20" fmla="*/ 159 w 380"/>
              <a:gd name="T21" fmla="*/ 49 h 351"/>
              <a:gd name="T22" fmla="*/ 180 w 380"/>
              <a:gd name="T23" fmla="*/ 44 h 351"/>
              <a:gd name="T24" fmla="*/ 204 w 380"/>
              <a:gd name="T25" fmla="*/ 58 h 351"/>
              <a:gd name="T26" fmla="*/ 213 w 380"/>
              <a:gd name="T27" fmla="*/ 35 h 351"/>
              <a:gd name="T28" fmla="*/ 218 w 380"/>
              <a:gd name="T29" fmla="*/ 59 h 351"/>
              <a:gd name="T30" fmla="*/ 242 w 380"/>
              <a:gd name="T31" fmla="*/ 28 h 351"/>
              <a:gd name="T32" fmla="*/ 228 w 380"/>
              <a:gd name="T33" fmla="*/ 40 h 351"/>
              <a:gd name="T34" fmla="*/ 219 w 380"/>
              <a:gd name="T35" fmla="*/ 24 h 351"/>
              <a:gd name="T36" fmla="*/ 249 w 380"/>
              <a:gd name="T37" fmla="*/ 12 h 351"/>
              <a:gd name="T38" fmla="*/ 258 w 380"/>
              <a:gd name="T39" fmla="*/ 0 h 351"/>
              <a:gd name="T40" fmla="*/ 246 w 380"/>
              <a:gd name="T41" fmla="*/ 46 h 351"/>
              <a:gd name="T42" fmla="*/ 239 w 380"/>
              <a:gd name="T43" fmla="*/ 72 h 351"/>
              <a:gd name="T44" fmla="*/ 277 w 380"/>
              <a:gd name="T45" fmla="*/ 88 h 351"/>
              <a:gd name="T46" fmla="*/ 298 w 380"/>
              <a:gd name="T47" fmla="*/ 76 h 351"/>
              <a:gd name="T48" fmla="*/ 310 w 380"/>
              <a:gd name="T49" fmla="*/ 85 h 351"/>
              <a:gd name="T50" fmla="*/ 286 w 380"/>
              <a:gd name="T51" fmla="*/ 92 h 351"/>
              <a:gd name="T52" fmla="*/ 284 w 380"/>
              <a:gd name="T53" fmla="*/ 110 h 351"/>
              <a:gd name="T54" fmla="*/ 327 w 380"/>
              <a:gd name="T55" fmla="*/ 160 h 351"/>
              <a:gd name="T56" fmla="*/ 315 w 380"/>
              <a:gd name="T57" fmla="*/ 177 h 351"/>
              <a:gd name="T58" fmla="*/ 313 w 380"/>
              <a:gd name="T59" fmla="*/ 184 h 351"/>
              <a:gd name="T60" fmla="*/ 378 w 380"/>
              <a:gd name="T61" fmla="*/ 173 h 351"/>
              <a:gd name="T62" fmla="*/ 371 w 380"/>
              <a:gd name="T63" fmla="*/ 187 h 351"/>
              <a:gd name="T64" fmla="*/ 313 w 380"/>
              <a:gd name="T65" fmla="*/ 221 h 351"/>
              <a:gd name="T66" fmla="*/ 295 w 380"/>
              <a:gd name="T67" fmla="*/ 256 h 351"/>
              <a:gd name="T68" fmla="*/ 317 w 380"/>
              <a:gd name="T69" fmla="*/ 274 h 351"/>
              <a:gd name="T70" fmla="*/ 283 w 380"/>
              <a:gd name="T71" fmla="*/ 270 h 351"/>
              <a:gd name="T72" fmla="*/ 295 w 380"/>
              <a:gd name="T73" fmla="*/ 305 h 351"/>
              <a:gd name="T74" fmla="*/ 268 w 380"/>
              <a:gd name="T75" fmla="*/ 283 h 351"/>
              <a:gd name="T76" fmla="*/ 218 w 380"/>
              <a:gd name="T77" fmla="*/ 338 h 351"/>
              <a:gd name="T78" fmla="*/ 170 w 380"/>
              <a:gd name="T79" fmla="*/ 304 h 351"/>
              <a:gd name="T80" fmla="*/ 157 w 380"/>
              <a:gd name="T81" fmla="*/ 351 h 351"/>
              <a:gd name="T82" fmla="*/ 146 w 380"/>
              <a:gd name="T83" fmla="*/ 289 h 351"/>
              <a:gd name="T84" fmla="*/ 139 w 380"/>
              <a:gd name="T85" fmla="*/ 287 h 351"/>
              <a:gd name="T86" fmla="*/ 98 w 380"/>
              <a:gd name="T87" fmla="*/ 308 h 351"/>
              <a:gd name="T88" fmla="*/ 106 w 380"/>
              <a:gd name="T89" fmla="*/ 281 h 351"/>
              <a:gd name="T90" fmla="*/ 56 w 380"/>
              <a:gd name="T91" fmla="*/ 231 h 351"/>
              <a:gd name="T92" fmla="*/ 61 w 380"/>
              <a:gd name="T93" fmla="*/ 213 h 351"/>
              <a:gd name="T94" fmla="*/ 38 w 380"/>
              <a:gd name="T95" fmla="*/ 208 h 351"/>
              <a:gd name="T96" fmla="*/ 62 w 380"/>
              <a:gd name="T97" fmla="*/ 208 h 351"/>
              <a:gd name="T98" fmla="*/ 39 w 380"/>
              <a:gd name="T99" fmla="*/ 178 h 351"/>
              <a:gd name="T100" fmla="*/ 0 w 380"/>
              <a:gd name="T101" fmla="*/ 177 h 351"/>
              <a:gd name="T102" fmla="*/ 33 w 380"/>
              <a:gd name="T103" fmla="*/ 137 h 351"/>
              <a:gd name="T104" fmla="*/ 39 w 380"/>
              <a:gd name="T105" fmla="*/ 147 h 351"/>
              <a:gd name="T106" fmla="*/ 40 w 380"/>
              <a:gd name="T107" fmla="*/ 142 h 351"/>
              <a:gd name="T108" fmla="*/ 51 w 380"/>
              <a:gd name="T109" fmla="*/ 157 h 351"/>
              <a:gd name="T110" fmla="*/ 51 w 380"/>
              <a:gd name="T111" fmla="*/ 157 h 351"/>
              <a:gd name="T112" fmla="*/ 46 w 380"/>
              <a:gd name="T113" fmla="*/ 159 h 351"/>
              <a:gd name="T114" fmla="*/ 53 w 380"/>
              <a:gd name="T115" fmla="*/ 163 h 351"/>
              <a:gd name="T116" fmla="*/ 53 w 380"/>
              <a:gd name="T117" fmla="*/ 163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80" h="351">
                <a:moveTo>
                  <a:pt x="54" y="152"/>
                </a:moveTo>
                <a:cubicBezTo>
                  <a:pt x="60" y="151"/>
                  <a:pt x="64" y="154"/>
                  <a:pt x="67" y="156"/>
                </a:cubicBezTo>
                <a:cubicBezTo>
                  <a:pt x="78" y="145"/>
                  <a:pt x="77" y="113"/>
                  <a:pt x="87" y="100"/>
                </a:cubicBezTo>
                <a:cubicBezTo>
                  <a:pt x="84" y="93"/>
                  <a:pt x="78" y="90"/>
                  <a:pt x="73" y="87"/>
                </a:cubicBezTo>
                <a:cubicBezTo>
                  <a:pt x="74" y="85"/>
                  <a:pt x="74" y="83"/>
                  <a:pt x="76" y="83"/>
                </a:cubicBezTo>
                <a:cubicBezTo>
                  <a:pt x="82" y="85"/>
                  <a:pt x="83" y="92"/>
                  <a:pt x="91" y="92"/>
                </a:cubicBezTo>
                <a:cubicBezTo>
                  <a:pt x="100" y="81"/>
                  <a:pt x="82" y="76"/>
                  <a:pt x="73" y="71"/>
                </a:cubicBezTo>
                <a:cubicBezTo>
                  <a:pt x="71" y="73"/>
                  <a:pt x="73" y="79"/>
                  <a:pt x="69" y="79"/>
                </a:cubicBezTo>
                <a:cubicBezTo>
                  <a:pt x="65" y="79"/>
                  <a:pt x="64" y="75"/>
                  <a:pt x="64" y="71"/>
                </a:cubicBezTo>
                <a:cubicBezTo>
                  <a:pt x="66" y="70"/>
                  <a:pt x="68" y="70"/>
                  <a:pt x="70" y="70"/>
                </a:cubicBezTo>
                <a:cubicBezTo>
                  <a:pt x="64" y="65"/>
                  <a:pt x="62" y="47"/>
                  <a:pt x="75" y="45"/>
                </a:cubicBezTo>
                <a:cubicBezTo>
                  <a:pt x="75" y="41"/>
                  <a:pt x="76" y="39"/>
                  <a:pt x="77" y="37"/>
                </a:cubicBezTo>
                <a:cubicBezTo>
                  <a:pt x="79" y="37"/>
                  <a:pt x="80" y="37"/>
                  <a:pt x="82" y="37"/>
                </a:cubicBezTo>
                <a:cubicBezTo>
                  <a:pt x="84" y="38"/>
                  <a:pt x="84" y="44"/>
                  <a:pt x="82" y="45"/>
                </a:cubicBezTo>
                <a:cubicBezTo>
                  <a:pt x="92" y="47"/>
                  <a:pt x="101" y="56"/>
                  <a:pt x="97" y="68"/>
                </a:cubicBezTo>
                <a:cubicBezTo>
                  <a:pt x="100" y="74"/>
                  <a:pt x="106" y="77"/>
                  <a:pt x="112" y="79"/>
                </a:cubicBezTo>
                <a:cubicBezTo>
                  <a:pt x="117" y="78"/>
                  <a:pt x="119" y="74"/>
                  <a:pt x="124" y="73"/>
                </a:cubicBezTo>
                <a:cubicBezTo>
                  <a:pt x="124" y="61"/>
                  <a:pt x="123" y="49"/>
                  <a:pt x="120" y="38"/>
                </a:cubicBezTo>
                <a:cubicBezTo>
                  <a:pt x="109" y="41"/>
                  <a:pt x="102" y="33"/>
                  <a:pt x="106" y="21"/>
                </a:cubicBezTo>
                <a:cubicBezTo>
                  <a:pt x="109" y="16"/>
                  <a:pt x="124" y="15"/>
                  <a:pt x="126" y="22"/>
                </a:cubicBezTo>
                <a:cubicBezTo>
                  <a:pt x="125" y="45"/>
                  <a:pt x="134" y="66"/>
                  <a:pt x="158" y="57"/>
                </a:cubicBezTo>
                <a:cubicBezTo>
                  <a:pt x="159" y="53"/>
                  <a:pt x="157" y="52"/>
                  <a:pt x="159" y="49"/>
                </a:cubicBezTo>
                <a:cubicBezTo>
                  <a:pt x="161" y="56"/>
                  <a:pt x="174" y="58"/>
                  <a:pt x="181" y="53"/>
                </a:cubicBezTo>
                <a:cubicBezTo>
                  <a:pt x="179" y="50"/>
                  <a:pt x="178" y="48"/>
                  <a:pt x="180" y="44"/>
                </a:cubicBezTo>
                <a:cubicBezTo>
                  <a:pt x="185" y="46"/>
                  <a:pt x="187" y="51"/>
                  <a:pt x="189" y="56"/>
                </a:cubicBezTo>
                <a:cubicBezTo>
                  <a:pt x="195" y="56"/>
                  <a:pt x="198" y="56"/>
                  <a:pt x="204" y="58"/>
                </a:cubicBezTo>
                <a:cubicBezTo>
                  <a:pt x="206" y="54"/>
                  <a:pt x="205" y="45"/>
                  <a:pt x="205" y="38"/>
                </a:cubicBezTo>
                <a:cubicBezTo>
                  <a:pt x="207" y="36"/>
                  <a:pt x="209" y="34"/>
                  <a:pt x="213" y="35"/>
                </a:cubicBezTo>
                <a:cubicBezTo>
                  <a:pt x="220" y="40"/>
                  <a:pt x="224" y="54"/>
                  <a:pt x="213" y="58"/>
                </a:cubicBezTo>
                <a:cubicBezTo>
                  <a:pt x="213" y="60"/>
                  <a:pt x="217" y="58"/>
                  <a:pt x="218" y="59"/>
                </a:cubicBezTo>
                <a:cubicBezTo>
                  <a:pt x="223" y="53"/>
                  <a:pt x="225" y="45"/>
                  <a:pt x="234" y="44"/>
                </a:cubicBezTo>
                <a:cubicBezTo>
                  <a:pt x="234" y="39"/>
                  <a:pt x="238" y="32"/>
                  <a:pt x="242" y="28"/>
                </a:cubicBezTo>
                <a:cubicBezTo>
                  <a:pt x="238" y="25"/>
                  <a:pt x="233" y="29"/>
                  <a:pt x="230" y="31"/>
                </a:cubicBezTo>
                <a:cubicBezTo>
                  <a:pt x="230" y="35"/>
                  <a:pt x="229" y="38"/>
                  <a:pt x="228" y="40"/>
                </a:cubicBezTo>
                <a:cubicBezTo>
                  <a:pt x="224" y="41"/>
                  <a:pt x="225" y="41"/>
                  <a:pt x="221" y="40"/>
                </a:cubicBezTo>
                <a:cubicBezTo>
                  <a:pt x="220" y="35"/>
                  <a:pt x="219" y="30"/>
                  <a:pt x="219" y="24"/>
                </a:cubicBezTo>
                <a:cubicBezTo>
                  <a:pt x="226" y="18"/>
                  <a:pt x="229" y="13"/>
                  <a:pt x="235" y="6"/>
                </a:cubicBezTo>
                <a:cubicBezTo>
                  <a:pt x="241" y="6"/>
                  <a:pt x="245" y="9"/>
                  <a:pt x="249" y="12"/>
                </a:cubicBezTo>
                <a:cubicBezTo>
                  <a:pt x="248" y="9"/>
                  <a:pt x="246" y="6"/>
                  <a:pt x="247" y="2"/>
                </a:cubicBezTo>
                <a:cubicBezTo>
                  <a:pt x="250" y="1"/>
                  <a:pt x="254" y="0"/>
                  <a:pt x="258" y="0"/>
                </a:cubicBezTo>
                <a:cubicBezTo>
                  <a:pt x="264" y="7"/>
                  <a:pt x="269" y="32"/>
                  <a:pt x="254" y="31"/>
                </a:cubicBezTo>
                <a:cubicBezTo>
                  <a:pt x="257" y="39"/>
                  <a:pt x="252" y="45"/>
                  <a:pt x="246" y="46"/>
                </a:cubicBezTo>
                <a:cubicBezTo>
                  <a:pt x="247" y="48"/>
                  <a:pt x="250" y="48"/>
                  <a:pt x="250" y="51"/>
                </a:cubicBezTo>
                <a:cubicBezTo>
                  <a:pt x="247" y="59"/>
                  <a:pt x="238" y="60"/>
                  <a:pt x="239" y="72"/>
                </a:cubicBezTo>
                <a:cubicBezTo>
                  <a:pt x="245" y="77"/>
                  <a:pt x="252" y="81"/>
                  <a:pt x="257" y="87"/>
                </a:cubicBezTo>
                <a:cubicBezTo>
                  <a:pt x="265" y="85"/>
                  <a:pt x="273" y="88"/>
                  <a:pt x="277" y="88"/>
                </a:cubicBezTo>
                <a:cubicBezTo>
                  <a:pt x="282" y="85"/>
                  <a:pt x="283" y="78"/>
                  <a:pt x="289" y="75"/>
                </a:cubicBezTo>
                <a:cubicBezTo>
                  <a:pt x="293" y="75"/>
                  <a:pt x="295" y="75"/>
                  <a:pt x="298" y="76"/>
                </a:cubicBezTo>
                <a:cubicBezTo>
                  <a:pt x="301" y="73"/>
                  <a:pt x="302" y="68"/>
                  <a:pt x="308" y="68"/>
                </a:cubicBezTo>
                <a:cubicBezTo>
                  <a:pt x="311" y="73"/>
                  <a:pt x="312" y="81"/>
                  <a:pt x="310" y="85"/>
                </a:cubicBezTo>
                <a:cubicBezTo>
                  <a:pt x="307" y="82"/>
                  <a:pt x="308" y="80"/>
                  <a:pt x="302" y="82"/>
                </a:cubicBezTo>
                <a:cubicBezTo>
                  <a:pt x="299" y="88"/>
                  <a:pt x="293" y="91"/>
                  <a:pt x="286" y="92"/>
                </a:cubicBezTo>
                <a:cubicBezTo>
                  <a:pt x="286" y="99"/>
                  <a:pt x="291" y="100"/>
                  <a:pt x="290" y="107"/>
                </a:cubicBezTo>
                <a:cubicBezTo>
                  <a:pt x="289" y="108"/>
                  <a:pt x="287" y="109"/>
                  <a:pt x="284" y="110"/>
                </a:cubicBezTo>
                <a:cubicBezTo>
                  <a:pt x="293" y="128"/>
                  <a:pt x="300" y="148"/>
                  <a:pt x="307" y="168"/>
                </a:cubicBezTo>
                <a:cubicBezTo>
                  <a:pt x="314" y="171"/>
                  <a:pt x="321" y="164"/>
                  <a:pt x="327" y="160"/>
                </a:cubicBezTo>
                <a:cubicBezTo>
                  <a:pt x="329" y="161"/>
                  <a:pt x="330" y="162"/>
                  <a:pt x="332" y="161"/>
                </a:cubicBezTo>
                <a:cubicBezTo>
                  <a:pt x="328" y="168"/>
                  <a:pt x="317" y="168"/>
                  <a:pt x="315" y="177"/>
                </a:cubicBezTo>
                <a:cubicBezTo>
                  <a:pt x="319" y="177"/>
                  <a:pt x="323" y="178"/>
                  <a:pt x="327" y="180"/>
                </a:cubicBezTo>
                <a:cubicBezTo>
                  <a:pt x="325" y="184"/>
                  <a:pt x="318" y="184"/>
                  <a:pt x="313" y="184"/>
                </a:cubicBezTo>
                <a:cubicBezTo>
                  <a:pt x="328" y="196"/>
                  <a:pt x="350" y="165"/>
                  <a:pt x="367" y="178"/>
                </a:cubicBezTo>
                <a:cubicBezTo>
                  <a:pt x="369" y="174"/>
                  <a:pt x="372" y="172"/>
                  <a:pt x="378" y="173"/>
                </a:cubicBezTo>
                <a:cubicBezTo>
                  <a:pt x="379" y="175"/>
                  <a:pt x="380" y="178"/>
                  <a:pt x="379" y="182"/>
                </a:cubicBezTo>
                <a:cubicBezTo>
                  <a:pt x="377" y="186"/>
                  <a:pt x="370" y="180"/>
                  <a:pt x="371" y="187"/>
                </a:cubicBezTo>
                <a:cubicBezTo>
                  <a:pt x="353" y="188"/>
                  <a:pt x="334" y="181"/>
                  <a:pt x="323" y="196"/>
                </a:cubicBezTo>
                <a:cubicBezTo>
                  <a:pt x="319" y="201"/>
                  <a:pt x="317" y="212"/>
                  <a:pt x="313" y="221"/>
                </a:cubicBezTo>
                <a:cubicBezTo>
                  <a:pt x="310" y="229"/>
                  <a:pt x="305" y="237"/>
                  <a:pt x="302" y="243"/>
                </a:cubicBezTo>
                <a:cubicBezTo>
                  <a:pt x="299" y="248"/>
                  <a:pt x="299" y="252"/>
                  <a:pt x="295" y="256"/>
                </a:cubicBezTo>
                <a:cubicBezTo>
                  <a:pt x="299" y="263"/>
                  <a:pt x="307" y="264"/>
                  <a:pt x="316" y="264"/>
                </a:cubicBezTo>
                <a:cubicBezTo>
                  <a:pt x="317" y="267"/>
                  <a:pt x="319" y="270"/>
                  <a:pt x="317" y="274"/>
                </a:cubicBezTo>
                <a:cubicBezTo>
                  <a:pt x="306" y="280"/>
                  <a:pt x="305" y="264"/>
                  <a:pt x="296" y="262"/>
                </a:cubicBezTo>
                <a:cubicBezTo>
                  <a:pt x="289" y="262"/>
                  <a:pt x="287" y="267"/>
                  <a:pt x="283" y="270"/>
                </a:cubicBezTo>
                <a:cubicBezTo>
                  <a:pt x="286" y="283"/>
                  <a:pt x="280" y="295"/>
                  <a:pt x="295" y="297"/>
                </a:cubicBezTo>
                <a:cubicBezTo>
                  <a:pt x="295" y="300"/>
                  <a:pt x="295" y="303"/>
                  <a:pt x="295" y="305"/>
                </a:cubicBezTo>
                <a:cubicBezTo>
                  <a:pt x="291" y="309"/>
                  <a:pt x="287" y="308"/>
                  <a:pt x="283" y="304"/>
                </a:cubicBezTo>
                <a:cubicBezTo>
                  <a:pt x="287" y="290"/>
                  <a:pt x="276" y="288"/>
                  <a:pt x="268" y="283"/>
                </a:cubicBezTo>
                <a:cubicBezTo>
                  <a:pt x="250" y="293"/>
                  <a:pt x="233" y="302"/>
                  <a:pt x="210" y="306"/>
                </a:cubicBezTo>
                <a:cubicBezTo>
                  <a:pt x="205" y="320"/>
                  <a:pt x="223" y="328"/>
                  <a:pt x="218" y="338"/>
                </a:cubicBezTo>
                <a:cubicBezTo>
                  <a:pt x="215" y="338"/>
                  <a:pt x="215" y="336"/>
                  <a:pt x="212" y="335"/>
                </a:cubicBezTo>
                <a:cubicBezTo>
                  <a:pt x="212" y="314"/>
                  <a:pt x="191" y="306"/>
                  <a:pt x="170" y="304"/>
                </a:cubicBezTo>
                <a:cubicBezTo>
                  <a:pt x="169" y="311"/>
                  <a:pt x="163" y="320"/>
                  <a:pt x="162" y="328"/>
                </a:cubicBezTo>
                <a:cubicBezTo>
                  <a:pt x="161" y="337"/>
                  <a:pt x="167" y="348"/>
                  <a:pt x="157" y="351"/>
                </a:cubicBezTo>
                <a:cubicBezTo>
                  <a:pt x="147" y="345"/>
                  <a:pt x="157" y="335"/>
                  <a:pt x="159" y="323"/>
                </a:cubicBezTo>
                <a:cubicBezTo>
                  <a:pt x="163" y="307"/>
                  <a:pt x="166" y="291"/>
                  <a:pt x="146" y="289"/>
                </a:cubicBezTo>
                <a:cubicBezTo>
                  <a:pt x="140" y="297"/>
                  <a:pt x="135" y="306"/>
                  <a:pt x="130" y="314"/>
                </a:cubicBezTo>
                <a:cubicBezTo>
                  <a:pt x="127" y="307"/>
                  <a:pt x="136" y="295"/>
                  <a:pt x="139" y="287"/>
                </a:cubicBezTo>
                <a:cubicBezTo>
                  <a:pt x="136" y="281"/>
                  <a:pt x="129" y="288"/>
                  <a:pt x="125" y="282"/>
                </a:cubicBezTo>
                <a:cubicBezTo>
                  <a:pt x="114" y="289"/>
                  <a:pt x="118" y="319"/>
                  <a:pt x="98" y="308"/>
                </a:cubicBezTo>
                <a:cubicBezTo>
                  <a:pt x="92" y="289"/>
                  <a:pt x="117" y="294"/>
                  <a:pt x="113" y="275"/>
                </a:cubicBezTo>
                <a:cubicBezTo>
                  <a:pt x="109" y="275"/>
                  <a:pt x="109" y="280"/>
                  <a:pt x="106" y="281"/>
                </a:cubicBezTo>
                <a:cubicBezTo>
                  <a:pt x="85" y="286"/>
                  <a:pt x="72" y="280"/>
                  <a:pt x="61" y="269"/>
                </a:cubicBezTo>
                <a:cubicBezTo>
                  <a:pt x="54" y="257"/>
                  <a:pt x="55" y="243"/>
                  <a:pt x="56" y="231"/>
                </a:cubicBezTo>
                <a:cubicBezTo>
                  <a:pt x="59" y="230"/>
                  <a:pt x="62" y="229"/>
                  <a:pt x="63" y="227"/>
                </a:cubicBezTo>
                <a:cubicBezTo>
                  <a:pt x="66" y="219"/>
                  <a:pt x="58" y="218"/>
                  <a:pt x="61" y="213"/>
                </a:cubicBezTo>
                <a:cubicBezTo>
                  <a:pt x="57" y="213"/>
                  <a:pt x="59" y="217"/>
                  <a:pt x="56" y="216"/>
                </a:cubicBezTo>
                <a:cubicBezTo>
                  <a:pt x="55" y="208"/>
                  <a:pt x="42" y="213"/>
                  <a:pt x="38" y="208"/>
                </a:cubicBezTo>
                <a:cubicBezTo>
                  <a:pt x="36" y="200"/>
                  <a:pt x="42" y="200"/>
                  <a:pt x="43" y="195"/>
                </a:cubicBezTo>
                <a:cubicBezTo>
                  <a:pt x="48" y="201"/>
                  <a:pt x="54" y="205"/>
                  <a:pt x="62" y="208"/>
                </a:cubicBezTo>
                <a:cubicBezTo>
                  <a:pt x="65" y="203"/>
                  <a:pt x="59" y="199"/>
                  <a:pt x="58" y="195"/>
                </a:cubicBezTo>
                <a:cubicBezTo>
                  <a:pt x="63" y="184"/>
                  <a:pt x="51" y="171"/>
                  <a:pt x="39" y="178"/>
                </a:cubicBezTo>
                <a:cubicBezTo>
                  <a:pt x="30" y="183"/>
                  <a:pt x="21" y="187"/>
                  <a:pt x="10" y="180"/>
                </a:cubicBezTo>
                <a:cubicBezTo>
                  <a:pt x="6" y="182"/>
                  <a:pt x="2" y="179"/>
                  <a:pt x="0" y="177"/>
                </a:cubicBezTo>
                <a:cubicBezTo>
                  <a:pt x="1" y="158"/>
                  <a:pt x="4" y="141"/>
                  <a:pt x="26" y="141"/>
                </a:cubicBezTo>
                <a:cubicBezTo>
                  <a:pt x="28" y="139"/>
                  <a:pt x="29" y="135"/>
                  <a:pt x="33" y="137"/>
                </a:cubicBezTo>
                <a:cubicBezTo>
                  <a:pt x="35" y="140"/>
                  <a:pt x="31" y="140"/>
                  <a:pt x="31" y="142"/>
                </a:cubicBezTo>
                <a:cubicBezTo>
                  <a:pt x="33" y="145"/>
                  <a:pt x="36" y="146"/>
                  <a:pt x="39" y="147"/>
                </a:cubicBezTo>
                <a:cubicBezTo>
                  <a:pt x="42" y="146"/>
                  <a:pt x="36" y="146"/>
                  <a:pt x="38" y="143"/>
                </a:cubicBezTo>
                <a:cubicBezTo>
                  <a:pt x="38" y="143"/>
                  <a:pt x="39" y="142"/>
                  <a:pt x="40" y="142"/>
                </a:cubicBezTo>
                <a:cubicBezTo>
                  <a:pt x="39" y="146"/>
                  <a:pt x="59" y="140"/>
                  <a:pt x="54" y="152"/>
                </a:cubicBezTo>
                <a:close/>
                <a:moveTo>
                  <a:pt x="51" y="157"/>
                </a:moveTo>
                <a:cubicBezTo>
                  <a:pt x="52" y="158"/>
                  <a:pt x="57" y="159"/>
                  <a:pt x="58" y="158"/>
                </a:cubicBezTo>
                <a:cubicBezTo>
                  <a:pt x="57" y="156"/>
                  <a:pt x="52" y="152"/>
                  <a:pt x="51" y="157"/>
                </a:cubicBezTo>
                <a:close/>
                <a:moveTo>
                  <a:pt x="52" y="160"/>
                </a:moveTo>
                <a:cubicBezTo>
                  <a:pt x="50" y="160"/>
                  <a:pt x="47" y="160"/>
                  <a:pt x="46" y="159"/>
                </a:cubicBezTo>
                <a:cubicBezTo>
                  <a:pt x="46" y="162"/>
                  <a:pt x="52" y="164"/>
                  <a:pt x="52" y="160"/>
                </a:cubicBezTo>
                <a:close/>
                <a:moveTo>
                  <a:pt x="53" y="163"/>
                </a:moveTo>
                <a:cubicBezTo>
                  <a:pt x="54" y="165"/>
                  <a:pt x="57" y="164"/>
                  <a:pt x="58" y="162"/>
                </a:cubicBezTo>
                <a:cubicBezTo>
                  <a:pt x="55" y="162"/>
                  <a:pt x="54" y="160"/>
                  <a:pt x="53" y="163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059780" y="2705725"/>
            <a:ext cx="97455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dirty="0">
                <a:solidFill>
                  <a:schemeClr val="bg1"/>
                </a:solidFill>
                <a:cs typeface="+mn-ea"/>
                <a:sym typeface="+mn-lt"/>
              </a:rPr>
              <a:t>4</a:t>
            </a:r>
            <a:endParaRPr lang="zh-CN" altLang="en-US" sz="8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4879151" y="2519047"/>
            <a:ext cx="27545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200" dirty="0" smtClean="0">
                <a:cs typeface="+mn-ea"/>
                <a:sym typeface="+mn-lt"/>
              </a:rPr>
              <a:t>关于友情</a:t>
            </a:r>
            <a:endParaRPr lang="zh-CN" altLang="en-US" sz="3200" dirty="0">
              <a:cs typeface="+mn-ea"/>
              <a:sym typeface="+mn-lt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2314833" y="3186277"/>
            <a:ext cx="539303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zh-CN" dirty="0" smtClean="0"/>
              <a:t>这个阶段</a:t>
            </a:r>
            <a:r>
              <a:rPr lang="zh-CN" altLang="zh-CN" dirty="0" smtClean="0"/>
              <a:t>请珍惜</a:t>
            </a:r>
            <a:r>
              <a:rPr lang="zh-CN" altLang="zh-CN" dirty="0" smtClean="0"/>
              <a:t>友情，特别是那些善良自由的人，和他们相处没有什么拘束，很舒服的感觉，当然每个人择友标准都</a:t>
            </a:r>
            <a:r>
              <a:rPr lang="zh-CN" altLang="zh-CN" dirty="0" smtClean="0"/>
              <a:t>不同。</a:t>
            </a:r>
            <a:endParaRPr lang="en-US" altLang="zh-CN" dirty="0" smtClean="0"/>
          </a:p>
          <a:p>
            <a:pPr algn="r">
              <a:lnSpc>
                <a:spcPct val="150000"/>
              </a:lnSpc>
            </a:pPr>
            <a:r>
              <a:rPr lang="zh-CN" altLang="zh-CN" dirty="0" smtClean="0"/>
              <a:t>如果</a:t>
            </a:r>
            <a:r>
              <a:rPr lang="zh-CN" altLang="zh-CN" dirty="0" smtClean="0"/>
              <a:t>感到孤独，感觉自己没有朋友，</a:t>
            </a:r>
            <a:r>
              <a:rPr lang="zh-CN" altLang="zh-CN" dirty="0" smtClean="0"/>
              <a:t>羡慕结伴</a:t>
            </a:r>
            <a:r>
              <a:rPr lang="zh-CN" altLang="zh-CN" dirty="0" smtClean="0"/>
              <a:t>而</a:t>
            </a:r>
            <a:r>
              <a:rPr lang="zh-CN" altLang="zh-CN" dirty="0" smtClean="0"/>
              <a:t>行</a:t>
            </a:r>
            <a:r>
              <a:rPr lang="zh-CN" altLang="en-US" dirty="0" smtClean="0"/>
              <a:t>的男生和女生</a:t>
            </a:r>
            <a:r>
              <a:rPr lang="zh-CN" altLang="zh-CN" dirty="0" smtClean="0"/>
              <a:t>，</a:t>
            </a:r>
            <a:r>
              <a:rPr lang="zh-CN" altLang="zh-CN" dirty="0" smtClean="0"/>
              <a:t>请坚强一点，自己一人舒服也是极好，不必</a:t>
            </a:r>
            <a:r>
              <a:rPr lang="zh-CN" altLang="zh-CN" dirty="0" smtClean="0"/>
              <a:t>强求。</a:t>
            </a:r>
            <a:endParaRPr lang="zh-CN" altLang="en-US" dirty="0"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5562" r="556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420353" y="1945929"/>
            <a:ext cx="73512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b="1" dirty="0">
                <a:solidFill>
                  <a:srgbClr val="92D050"/>
                </a:solidFill>
                <a:cs typeface="+mn-ea"/>
                <a:sym typeface="+mn-lt"/>
              </a:rPr>
              <a:t>感谢观赏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207795" y="3146258"/>
            <a:ext cx="77764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solidFill>
                  <a:schemeClr val="accent4">
                    <a:lumMod val="50000"/>
                  </a:schemeClr>
                </a:solidFill>
                <a:cs typeface="+mn-ea"/>
                <a:sym typeface="+mn-lt"/>
              </a:rPr>
              <a:t>THANK YOU</a:t>
            </a:r>
            <a:endParaRPr lang="zh-CN" altLang="en-US" sz="7200" dirty="0">
              <a:solidFill>
                <a:schemeClr val="accent4">
                  <a:lumMod val="50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5562" r="556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6" name="Freeform 1240"/>
          <p:cNvSpPr>
            <a:spLocks noEditPoints="1"/>
          </p:cNvSpPr>
          <p:nvPr/>
        </p:nvSpPr>
        <p:spPr bwMode="auto">
          <a:xfrm>
            <a:off x="290831" y="2258374"/>
            <a:ext cx="3205037" cy="2963194"/>
          </a:xfrm>
          <a:custGeom>
            <a:avLst/>
            <a:gdLst>
              <a:gd name="T0" fmla="*/ 67 w 380"/>
              <a:gd name="T1" fmla="*/ 156 h 351"/>
              <a:gd name="T2" fmla="*/ 73 w 380"/>
              <a:gd name="T3" fmla="*/ 87 h 351"/>
              <a:gd name="T4" fmla="*/ 91 w 380"/>
              <a:gd name="T5" fmla="*/ 92 h 351"/>
              <a:gd name="T6" fmla="*/ 69 w 380"/>
              <a:gd name="T7" fmla="*/ 79 h 351"/>
              <a:gd name="T8" fmla="*/ 70 w 380"/>
              <a:gd name="T9" fmla="*/ 70 h 351"/>
              <a:gd name="T10" fmla="*/ 77 w 380"/>
              <a:gd name="T11" fmla="*/ 37 h 351"/>
              <a:gd name="T12" fmla="*/ 82 w 380"/>
              <a:gd name="T13" fmla="*/ 45 h 351"/>
              <a:gd name="T14" fmla="*/ 112 w 380"/>
              <a:gd name="T15" fmla="*/ 79 h 351"/>
              <a:gd name="T16" fmla="*/ 120 w 380"/>
              <a:gd name="T17" fmla="*/ 38 h 351"/>
              <a:gd name="T18" fmla="*/ 126 w 380"/>
              <a:gd name="T19" fmla="*/ 22 h 351"/>
              <a:gd name="T20" fmla="*/ 159 w 380"/>
              <a:gd name="T21" fmla="*/ 49 h 351"/>
              <a:gd name="T22" fmla="*/ 180 w 380"/>
              <a:gd name="T23" fmla="*/ 44 h 351"/>
              <a:gd name="T24" fmla="*/ 204 w 380"/>
              <a:gd name="T25" fmla="*/ 58 h 351"/>
              <a:gd name="T26" fmla="*/ 213 w 380"/>
              <a:gd name="T27" fmla="*/ 35 h 351"/>
              <a:gd name="T28" fmla="*/ 218 w 380"/>
              <a:gd name="T29" fmla="*/ 59 h 351"/>
              <a:gd name="T30" fmla="*/ 242 w 380"/>
              <a:gd name="T31" fmla="*/ 28 h 351"/>
              <a:gd name="T32" fmla="*/ 228 w 380"/>
              <a:gd name="T33" fmla="*/ 40 h 351"/>
              <a:gd name="T34" fmla="*/ 219 w 380"/>
              <a:gd name="T35" fmla="*/ 24 h 351"/>
              <a:gd name="T36" fmla="*/ 249 w 380"/>
              <a:gd name="T37" fmla="*/ 12 h 351"/>
              <a:gd name="T38" fmla="*/ 258 w 380"/>
              <a:gd name="T39" fmla="*/ 0 h 351"/>
              <a:gd name="T40" fmla="*/ 246 w 380"/>
              <a:gd name="T41" fmla="*/ 46 h 351"/>
              <a:gd name="T42" fmla="*/ 239 w 380"/>
              <a:gd name="T43" fmla="*/ 72 h 351"/>
              <a:gd name="T44" fmla="*/ 277 w 380"/>
              <a:gd name="T45" fmla="*/ 88 h 351"/>
              <a:gd name="T46" fmla="*/ 298 w 380"/>
              <a:gd name="T47" fmla="*/ 76 h 351"/>
              <a:gd name="T48" fmla="*/ 310 w 380"/>
              <a:gd name="T49" fmla="*/ 85 h 351"/>
              <a:gd name="T50" fmla="*/ 286 w 380"/>
              <a:gd name="T51" fmla="*/ 92 h 351"/>
              <a:gd name="T52" fmla="*/ 284 w 380"/>
              <a:gd name="T53" fmla="*/ 110 h 351"/>
              <a:gd name="T54" fmla="*/ 327 w 380"/>
              <a:gd name="T55" fmla="*/ 160 h 351"/>
              <a:gd name="T56" fmla="*/ 315 w 380"/>
              <a:gd name="T57" fmla="*/ 177 h 351"/>
              <a:gd name="T58" fmla="*/ 313 w 380"/>
              <a:gd name="T59" fmla="*/ 184 h 351"/>
              <a:gd name="T60" fmla="*/ 378 w 380"/>
              <a:gd name="T61" fmla="*/ 173 h 351"/>
              <a:gd name="T62" fmla="*/ 371 w 380"/>
              <a:gd name="T63" fmla="*/ 187 h 351"/>
              <a:gd name="T64" fmla="*/ 313 w 380"/>
              <a:gd name="T65" fmla="*/ 221 h 351"/>
              <a:gd name="T66" fmla="*/ 295 w 380"/>
              <a:gd name="T67" fmla="*/ 256 h 351"/>
              <a:gd name="T68" fmla="*/ 317 w 380"/>
              <a:gd name="T69" fmla="*/ 274 h 351"/>
              <a:gd name="T70" fmla="*/ 283 w 380"/>
              <a:gd name="T71" fmla="*/ 270 h 351"/>
              <a:gd name="T72" fmla="*/ 295 w 380"/>
              <a:gd name="T73" fmla="*/ 305 h 351"/>
              <a:gd name="T74" fmla="*/ 268 w 380"/>
              <a:gd name="T75" fmla="*/ 283 h 351"/>
              <a:gd name="T76" fmla="*/ 218 w 380"/>
              <a:gd name="T77" fmla="*/ 338 h 351"/>
              <a:gd name="T78" fmla="*/ 170 w 380"/>
              <a:gd name="T79" fmla="*/ 304 h 351"/>
              <a:gd name="T80" fmla="*/ 157 w 380"/>
              <a:gd name="T81" fmla="*/ 351 h 351"/>
              <a:gd name="T82" fmla="*/ 146 w 380"/>
              <a:gd name="T83" fmla="*/ 289 h 351"/>
              <a:gd name="T84" fmla="*/ 139 w 380"/>
              <a:gd name="T85" fmla="*/ 287 h 351"/>
              <a:gd name="T86" fmla="*/ 98 w 380"/>
              <a:gd name="T87" fmla="*/ 308 h 351"/>
              <a:gd name="T88" fmla="*/ 106 w 380"/>
              <a:gd name="T89" fmla="*/ 281 h 351"/>
              <a:gd name="T90" fmla="*/ 56 w 380"/>
              <a:gd name="T91" fmla="*/ 231 h 351"/>
              <a:gd name="T92" fmla="*/ 61 w 380"/>
              <a:gd name="T93" fmla="*/ 213 h 351"/>
              <a:gd name="T94" fmla="*/ 38 w 380"/>
              <a:gd name="T95" fmla="*/ 208 h 351"/>
              <a:gd name="T96" fmla="*/ 62 w 380"/>
              <a:gd name="T97" fmla="*/ 208 h 351"/>
              <a:gd name="T98" fmla="*/ 39 w 380"/>
              <a:gd name="T99" fmla="*/ 178 h 351"/>
              <a:gd name="T100" fmla="*/ 0 w 380"/>
              <a:gd name="T101" fmla="*/ 177 h 351"/>
              <a:gd name="T102" fmla="*/ 33 w 380"/>
              <a:gd name="T103" fmla="*/ 137 h 351"/>
              <a:gd name="T104" fmla="*/ 39 w 380"/>
              <a:gd name="T105" fmla="*/ 147 h 351"/>
              <a:gd name="T106" fmla="*/ 40 w 380"/>
              <a:gd name="T107" fmla="*/ 142 h 351"/>
              <a:gd name="T108" fmla="*/ 51 w 380"/>
              <a:gd name="T109" fmla="*/ 157 h 351"/>
              <a:gd name="T110" fmla="*/ 51 w 380"/>
              <a:gd name="T111" fmla="*/ 157 h 351"/>
              <a:gd name="T112" fmla="*/ 46 w 380"/>
              <a:gd name="T113" fmla="*/ 159 h 351"/>
              <a:gd name="T114" fmla="*/ 53 w 380"/>
              <a:gd name="T115" fmla="*/ 163 h 351"/>
              <a:gd name="T116" fmla="*/ 53 w 380"/>
              <a:gd name="T117" fmla="*/ 163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80" h="351">
                <a:moveTo>
                  <a:pt x="54" y="152"/>
                </a:moveTo>
                <a:cubicBezTo>
                  <a:pt x="60" y="151"/>
                  <a:pt x="64" y="154"/>
                  <a:pt x="67" y="156"/>
                </a:cubicBezTo>
                <a:cubicBezTo>
                  <a:pt x="78" y="145"/>
                  <a:pt x="77" y="113"/>
                  <a:pt x="87" y="100"/>
                </a:cubicBezTo>
                <a:cubicBezTo>
                  <a:pt x="84" y="93"/>
                  <a:pt x="78" y="90"/>
                  <a:pt x="73" y="87"/>
                </a:cubicBezTo>
                <a:cubicBezTo>
                  <a:pt x="74" y="85"/>
                  <a:pt x="74" y="83"/>
                  <a:pt x="76" y="83"/>
                </a:cubicBezTo>
                <a:cubicBezTo>
                  <a:pt x="82" y="85"/>
                  <a:pt x="83" y="92"/>
                  <a:pt x="91" y="92"/>
                </a:cubicBezTo>
                <a:cubicBezTo>
                  <a:pt x="100" y="81"/>
                  <a:pt x="82" y="76"/>
                  <a:pt x="73" y="71"/>
                </a:cubicBezTo>
                <a:cubicBezTo>
                  <a:pt x="71" y="73"/>
                  <a:pt x="73" y="79"/>
                  <a:pt x="69" y="79"/>
                </a:cubicBezTo>
                <a:cubicBezTo>
                  <a:pt x="65" y="79"/>
                  <a:pt x="64" y="75"/>
                  <a:pt x="64" y="71"/>
                </a:cubicBezTo>
                <a:cubicBezTo>
                  <a:pt x="66" y="70"/>
                  <a:pt x="68" y="70"/>
                  <a:pt x="70" y="70"/>
                </a:cubicBezTo>
                <a:cubicBezTo>
                  <a:pt x="64" y="65"/>
                  <a:pt x="62" y="47"/>
                  <a:pt x="75" y="45"/>
                </a:cubicBezTo>
                <a:cubicBezTo>
                  <a:pt x="75" y="41"/>
                  <a:pt x="76" y="39"/>
                  <a:pt x="77" y="37"/>
                </a:cubicBezTo>
                <a:cubicBezTo>
                  <a:pt x="79" y="37"/>
                  <a:pt x="80" y="37"/>
                  <a:pt x="82" y="37"/>
                </a:cubicBezTo>
                <a:cubicBezTo>
                  <a:pt x="84" y="38"/>
                  <a:pt x="84" y="44"/>
                  <a:pt x="82" y="45"/>
                </a:cubicBezTo>
                <a:cubicBezTo>
                  <a:pt x="92" y="47"/>
                  <a:pt x="101" y="56"/>
                  <a:pt x="97" y="68"/>
                </a:cubicBezTo>
                <a:cubicBezTo>
                  <a:pt x="100" y="74"/>
                  <a:pt x="106" y="77"/>
                  <a:pt x="112" y="79"/>
                </a:cubicBezTo>
                <a:cubicBezTo>
                  <a:pt x="117" y="78"/>
                  <a:pt x="119" y="74"/>
                  <a:pt x="124" y="73"/>
                </a:cubicBezTo>
                <a:cubicBezTo>
                  <a:pt x="124" y="61"/>
                  <a:pt x="123" y="49"/>
                  <a:pt x="120" y="38"/>
                </a:cubicBezTo>
                <a:cubicBezTo>
                  <a:pt x="109" y="41"/>
                  <a:pt x="102" y="33"/>
                  <a:pt x="106" y="21"/>
                </a:cubicBezTo>
                <a:cubicBezTo>
                  <a:pt x="109" y="16"/>
                  <a:pt x="124" y="15"/>
                  <a:pt x="126" y="22"/>
                </a:cubicBezTo>
                <a:cubicBezTo>
                  <a:pt x="125" y="45"/>
                  <a:pt x="134" y="66"/>
                  <a:pt x="158" y="57"/>
                </a:cubicBezTo>
                <a:cubicBezTo>
                  <a:pt x="159" y="53"/>
                  <a:pt x="157" y="52"/>
                  <a:pt x="159" y="49"/>
                </a:cubicBezTo>
                <a:cubicBezTo>
                  <a:pt x="161" y="56"/>
                  <a:pt x="174" y="58"/>
                  <a:pt x="181" y="53"/>
                </a:cubicBezTo>
                <a:cubicBezTo>
                  <a:pt x="179" y="50"/>
                  <a:pt x="178" y="48"/>
                  <a:pt x="180" y="44"/>
                </a:cubicBezTo>
                <a:cubicBezTo>
                  <a:pt x="185" y="46"/>
                  <a:pt x="187" y="51"/>
                  <a:pt x="189" y="56"/>
                </a:cubicBezTo>
                <a:cubicBezTo>
                  <a:pt x="195" y="56"/>
                  <a:pt x="198" y="56"/>
                  <a:pt x="204" y="58"/>
                </a:cubicBezTo>
                <a:cubicBezTo>
                  <a:pt x="206" y="54"/>
                  <a:pt x="205" y="45"/>
                  <a:pt x="205" y="38"/>
                </a:cubicBezTo>
                <a:cubicBezTo>
                  <a:pt x="207" y="36"/>
                  <a:pt x="209" y="34"/>
                  <a:pt x="213" y="35"/>
                </a:cubicBezTo>
                <a:cubicBezTo>
                  <a:pt x="220" y="40"/>
                  <a:pt x="224" y="54"/>
                  <a:pt x="213" y="58"/>
                </a:cubicBezTo>
                <a:cubicBezTo>
                  <a:pt x="213" y="60"/>
                  <a:pt x="217" y="58"/>
                  <a:pt x="218" y="59"/>
                </a:cubicBezTo>
                <a:cubicBezTo>
                  <a:pt x="223" y="53"/>
                  <a:pt x="225" y="45"/>
                  <a:pt x="234" y="44"/>
                </a:cubicBezTo>
                <a:cubicBezTo>
                  <a:pt x="234" y="39"/>
                  <a:pt x="238" y="32"/>
                  <a:pt x="242" y="28"/>
                </a:cubicBezTo>
                <a:cubicBezTo>
                  <a:pt x="238" y="25"/>
                  <a:pt x="233" y="29"/>
                  <a:pt x="230" y="31"/>
                </a:cubicBezTo>
                <a:cubicBezTo>
                  <a:pt x="230" y="35"/>
                  <a:pt x="229" y="38"/>
                  <a:pt x="228" y="40"/>
                </a:cubicBezTo>
                <a:cubicBezTo>
                  <a:pt x="224" y="41"/>
                  <a:pt x="225" y="41"/>
                  <a:pt x="221" y="40"/>
                </a:cubicBezTo>
                <a:cubicBezTo>
                  <a:pt x="220" y="35"/>
                  <a:pt x="219" y="30"/>
                  <a:pt x="219" y="24"/>
                </a:cubicBezTo>
                <a:cubicBezTo>
                  <a:pt x="226" y="18"/>
                  <a:pt x="229" y="13"/>
                  <a:pt x="235" y="6"/>
                </a:cubicBezTo>
                <a:cubicBezTo>
                  <a:pt x="241" y="6"/>
                  <a:pt x="245" y="9"/>
                  <a:pt x="249" y="12"/>
                </a:cubicBezTo>
                <a:cubicBezTo>
                  <a:pt x="248" y="9"/>
                  <a:pt x="246" y="6"/>
                  <a:pt x="247" y="2"/>
                </a:cubicBezTo>
                <a:cubicBezTo>
                  <a:pt x="250" y="1"/>
                  <a:pt x="254" y="0"/>
                  <a:pt x="258" y="0"/>
                </a:cubicBezTo>
                <a:cubicBezTo>
                  <a:pt x="264" y="7"/>
                  <a:pt x="269" y="32"/>
                  <a:pt x="254" y="31"/>
                </a:cubicBezTo>
                <a:cubicBezTo>
                  <a:pt x="257" y="39"/>
                  <a:pt x="252" y="45"/>
                  <a:pt x="246" y="46"/>
                </a:cubicBezTo>
                <a:cubicBezTo>
                  <a:pt x="247" y="48"/>
                  <a:pt x="250" y="48"/>
                  <a:pt x="250" y="51"/>
                </a:cubicBezTo>
                <a:cubicBezTo>
                  <a:pt x="247" y="59"/>
                  <a:pt x="238" y="60"/>
                  <a:pt x="239" y="72"/>
                </a:cubicBezTo>
                <a:cubicBezTo>
                  <a:pt x="245" y="77"/>
                  <a:pt x="252" y="81"/>
                  <a:pt x="257" y="87"/>
                </a:cubicBezTo>
                <a:cubicBezTo>
                  <a:pt x="265" y="85"/>
                  <a:pt x="273" y="88"/>
                  <a:pt x="277" y="88"/>
                </a:cubicBezTo>
                <a:cubicBezTo>
                  <a:pt x="282" y="85"/>
                  <a:pt x="283" y="78"/>
                  <a:pt x="289" y="75"/>
                </a:cubicBezTo>
                <a:cubicBezTo>
                  <a:pt x="293" y="75"/>
                  <a:pt x="295" y="75"/>
                  <a:pt x="298" y="76"/>
                </a:cubicBezTo>
                <a:cubicBezTo>
                  <a:pt x="301" y="73"/>
                  <a:pt x="302" y="68"/>
                  <a:pt x="308" y="68"/>
                </a:cubicBezTo>
                <a:cubicBezTo>
                  <a:pt x="311" y="73"/>
                  <a:pt x="312" y="81"/>
                  <a:pt x="310" y="85"/>
                </a:cubicBezTo>
                <a:cubicBezTo>
                  <a:pt x="307" y="82"/>
                  <a:pt x="308" y="80"/>
                  <a:pt x="302" y="82"/>
                </a:cubicBezTo>
                <a:cubicBezTo>
                  <a:pt x="299" y="88"/>
                  <a:pt x="293" y="91"/>
                  <a:pt x="286" y="92"/>
                </a:cubicBezTo>
                <a:cubicBezTo>
                  <a:pt x="286" y="99"/>
                  <a:pt x="291" y="100"/>
                  <a:pt x="290" y="107"/>
                </a:cubicBezTo>
                <a:cubicBezTo>
                  <a:pt x="289" y="108"/>
                  <a:pt x="287" y="109"/>
                  <a:pt x="284" y="110"/>
                </a:cubicBezTo>
                <a:cubicBezTo>
                  <a:pt x="293" y="128"/>
                  <a:pt x="300" y="148"/>
                  <a:pt x="307" y="168"/>
                </a:cubicBezTo>
                <a:cubicBezTo>
                  <a:pt x="314" y="171"/>
                  <a:pt x="321" y="164"/>
                  <a:pt x="327" y="160"/>
                </a:cubicBezTo>
                <a:cubicBezTo>
                  <a:pt x="329" y="161"/>
                  <a:pt x="330" y="162"/>
                  <a:pt x="332" y="161"/>
                </a:cubicBezTo>
                <a:cubicBezTo>
                  <a:pt x="328" y="168"/>
                  <a:pt x="317" y="168"/>
                  <a:pt x="315" y="177"/>
                </a:cubicBezTo>
                <a:cubicBezTo>
                  <a:pt x="319" y="177"/>
                  <a:pt x="323" y="178"/>
                  <a:pt x="327" y="180"/>
                </a:cubicBezTo>
                <a:cubicBezTo>
                  <a:pt x="325" y="184"/>
                  <a:pt x="318" y="184"/>
                  <a:pt x="313" y="184"/>
                </a:cubicBezTo>
                <a:cubicBezTo>
                  <a:pt x="328" y="196"/>
                  <a:pt x="350" y="165"/>
                  <a:pt x="367" y="178"/>
                </a:cubicBezTo>
                <a:cubicBezTo>
                  <a:pt x="369" y="174"/>
                  <a:pt x="372" y="172"/>
                  <a:pt x="378" y="173"/>
                </a:cubicBezTo>
                <a:cubicBezTo>
                  <a:pt x="379" y="175"/>
                  <a:pt x="380" y="178"/>
                  <a:pt x="379" y="182"/>
                </a:cubicBezTo>
                <a:cubicBezTo>
                  <a:pt x="377" y="186"/>
                  <a:pt x="370" y="180"/>
                  <a:pt x="371" y="187"/>
                </a:cubicBezTo>
                <a:cubicBezTo>
                  <a:pt x="353" y="188"/>
                  <a:pt x="334" y="181"/>
                  <a:pt x="323" y="196"/>
                </a:cubicBezTo>
                <a:cubicBezTo>
                  <a:pt x="319" y="201"/>
                  <a:pt x="317" y="212"/>
                  <a:pt x="313" y="221"/>
                </a:cubicBezTo>
                <a:cubicBezTo>
                  <a:pt x="310" y="229"/>
                  <a:pt x="305" y="237"/>
                  <a:pt x="302" y="243"/>
                </a:cubicBezTo>
                <a:cubicBezTo>
                  <a:pt x="299" y="248"/>
                  <a:pt x="299" y="252"/>
                  <a:pt x="295" y="256"/>
                </a:cubicBezTo>
                <a:cubicBezTo>
                  <a:pt x="299" y="263"/>
                  <a:pt x="307" y="264"/>
                  <a:pt x="316" y="264"/>
                </a:cubicBezTo>
                <a:cubicBezTo>
                  <a:pt x="317" y="267"/>
                  <a:pt x="319" y="270"/>
                  <a:pt x="317" y="274"/>
                </a:cubicBezTo>
                <a:cubicBezTo>
                  <a:pt x="306" y="280"/>
                  <a:pt x="305" y="264"/>
                  <a:pt x="296" y="262"/>
                </a:cubicBezTo>
                <a:cubicBezTo>
                  <a:pt x="289" y="262"/>
                  <a:pt x="287" y="267"/>
                  <a:pt x="283" y="270"/>
                </a:cubicBezTo>
                <a:cubicBezTo>
                  <a:pt x="286" y="283"/>
                  <a:pt x="280" y="295"/>
                  <a:pt x="295" y="297"/>
                </a:cubicBezTo>
                <a:cubicBezTo>
                  <a:pt x="295" y="300"/>
                  <a:pt x="295" y="303"/>
                  <a:pt x="295" y="305"/>
                </a:cubicBezTo>
                <a:cubicBezTo>
                  <a:pt x="291" y="309"/>
                  <a:pt x="287" y="308"/>
                  <a:pt x="283" y="304"/>
                </a:cubicBezTo>
                <a:cubicBezTo>
                  <a:pt x="287" y="290"/>
                  <a:pt x="276" y="288"/>
                  <a:pt x="268" y="283"/>
                </a:cubicBezTo>
                <a:cubicBezTo>
                  <a:pt x="250" y="293"/>
                  <a:pt x="233" y="302"/>
                  <a:pt x="210" y="306"/>
                </a:cubicBezTo>
                <a:cubicBezTo>
                  <a:pt x="205" y="320"/>
                  <a:pt x="223" y="328"/>
                  <a:pt x="218" y="338"/>
                </a:cubicBezTo>
                <a:cubicBezTo>
                  <a:pt x="215" y="338"/>
                  <a:pt x="215" y="336"/>
                  <a:pt x="212" y="335"/>
                </a:cubicBezTo>
                <a:cubicBezTo>
                  <a:pt x="212" y="314"/>
                  <a:pt x="191" y="306"/>
                  <a:pt x="170" y="304"/>
                </a:cubicBezTo>
                <a:cubicBezTo>
                  <a:pt x="169" y="311"/>
                  <a:pt x="163" y="320"/>
                  <a:pt x="162" y="328"/>
                </a:cubicBezTo>
                <a:cubicBezTo>
                  <a:pt x="161" y="337"/>
                  <a:pt x="167" y="348"/>
                  <a:pt x="157" y="351"/>
                </a:cubicBezTo>
                <a:cubicBezTo>
                  <a:pt x="147" y="345"/>
                  <a:pt x="157" y="335"/>
                  <a:pt x="159" y="323"/>
                </a:cubicBezTo>
                <a:cubicBezTo>
                  <a:pt x="163" y="307"/>
                  <a:pt x="166" y="291"/>
                  <a:pt x="146" y="289"/>
                </a:cubicBezTo>
                <a:cubicBezTo>
                  <a:pt x="140" y="297"/>
                  <a:pt x="135" y="306"/>
                  <a:pt x="130" y="314"/>
                </a:cubicBezTo>
                <a:cubicBezTo>
                  <a:pt x="127" y="307"/>
                  <a:pt x="136" y="295"/>
                  <a:pt x="139" y="287"/>
                </a:cubicBezTo>
                <a:cubicBezTo>
                  <a:pt x="136" y="281"/>
                  <a:pt x="129" y="288"/>
                  <a:pt x="125" y="282"/>
                </a:cubicBezTo>
                <a:cubicBezTo>
                  <a:pt x="114" y="289"/>
                  <a:pt x="118" y="319"/>
                  <a:pt x="98" y="308"/>
                </a:cubicBezTo>
                <a:cubicBezTo>
                  <a:pt x="92" y="289"/>
                  <a:pt x="117" y="294"/>
                  <a:pt x="113" y="275"/>
                </a:cubicBezTo>
                <a:cubicBezTo>
                  <a:pt x="109" y="275"/>
                  <a:pt x="109" y="280"/>
                  <a:pt x="106" y="281"/>
                </a:cubicBezTo>
                <a:cubicBezTo>
                  <a:pt x="85" y="286"/>
                  <a:pt x="72" y="280"/>
                  <a:pt x="61" y="269"/>
                </a:cubicBezTo>
                <a:cubicBezTo>
                  <a:pt x="54" y="257"/>
                  <a:pt x="55" y="243"/>
                  <a:pt x="56" y="231"/>
                </a:cubicBezTo>
                <a:cubicBezTo>
                  <a:pt x="59" y="230"/>
                  <a:pt x="62" y="229"/>
                  <a:pt x="63" y="227"/>
                </a:cubicBezTo>
                <a:cubicBezTo>
                  <a:pt x="66" y="219"/>
                  <a:pt x="58" y="218"/>
                  <a:pt x="61" y="213"/>
                </a:cubicBezTo>
                <a:cubicBezTo>
                  <a:pt x="57" y="213"/>
                  <a:pt x="59" y="217"/>
                  <a:pt x="56" y="216"/>
                </a:cubicBezTo>
                <a:cubicBezTo>
                  <a:pt x="55" y="208"/>
                  <a:pt x="42" y="213"/>
                  <a:pt x="38" y="208"/>
                </a:cubicBezTo>
                <a:cubicBezTo>
                  <a:pt x="36" y="200"/>
                  <a:pt x="42" y="200"/>
                  <a:pt x="43" y="195"/>
                </a:cubicBezTo>
                <a:cubicBezTo>
                  <a:pt x="48" y="201"/>
                  <a:pt x="54" y="205"/>
                  <a:pt x="62" y="208"/>
                </a:cubicBezTo>
                <a:cubicBezTo>
                  <a:pt x="65" y="203"/>
                  <a:pt x="59" y="199"/>
                  <a:pt x="58" y="195"/>
                </a:cubicBezTo>
                <a:cubicBezTo>
                  <a:pt x="63" y="184"/>
                  <a:pt x="51" y="171"/>
                  <a:pt x="39" y="178"/>
                </a:cubicBezTo>
                <a:cubicBezTo>
                  <a:pt x="30" y="183"/>
                  <a:pt x="21" y="187"/>
                  <a:pt x="10" y="180"/>
                </a:cubicBezTo>
                <a:cubicBezTo>
                  <a:pt x="6" y="182"/>
                  <a:pt x="2" y="179"/>
                  <a:pt x="0" y="177"/>
                </a:cubicBezTo>
                <a:cubicBezTo>
                  <a:pt x="1" y="158"/>
                  <a:pt x="4" y="141"/>
                  <a:pt x="26" y="141"/>
                </a:cubicBezTo>
                <a:cubicBezTo>
                  <a:pt x="28" y="139"/>
                  <a:pt x="29" y="135"/>
                  <a:pt x="33" y="137"/>
                </a:cubicBezTo>
                <a:cubicBezTo>
                  <a:pt x="35" y="140"/>
                  <a:pt x="31" y="140"/>
                  <a:pt x="31" y="142"/>
                </a:cubicBezTo>
                <a:cubicBezTo>
                  <a:pt x="33" y="145"/>
                  <a:pt x="36" y="146"/>
                  <a:pt x="39" y="147"/>
                </a:cubicBezTo>
                <a:cubicBezTo>
                  <a:pt x="42" y="146"/>
                  <a:pt x="36" y="146"/>
                  <a:pt x="38" y="143"/>
                </a:cubicBezTo>
                <a:cubicBezTo>
                  <a:pt x="38" y="143"/>
                  <a:pt x="39" y="142"/>
                  <a:pt x="40" y="142"/>
                </a:cubicBezTo>
                <a:cubicBezTo>
                  <a:pt x="39" y="146"/>
                  <a:pt x="59" y="140"/>
                  <a:pt x="54" y="152"/>
                </a:cubicBezTo>
                <a:close/>
                <a:moveTo>
                  <a:pt x="51" y="157"/>
                </a:moveTo>
                <a:cubicBezTo>
                  <a:pt x="52" y="158"/>
                  <a:pt x="57" y="159"/>
                  <a:pt x="58" y="158"/>
                </a:cubicBezTo>
                <a:cubicBezTo>
                  <a:pt x="57" y="156"/>
                  <a:pt x="52" y="152"/>
                  <a:pt x="51" y="157"/>
                </a:cubicBezTo>
                <a:close/>
                <a:moveTo>
                  <a:pt x="52" y="160"/>
                </a:moveTo>
                <a:cubicBezTo>
                  <a:pt x="50" y="160"/>
                  <a:pt x="47" y="160"/>
                  <a:pt x="46" y="159"/>
                </a:cubicBezTo>
                <a:cubicBezTo>
                  <a:pt x="46" y="162"/>
                  <a:pt x="52" y="164"/>
                  <a:pt x="52" y="160"/>
                </a:cubicBezTo>
                <a:close/>
                <a:moveTo>
                  <a:pt x="53" y="163"/>
                </a:moveTo>
                <a:cubicBezTo>
                  <a:pt x="54" y="165"/>
                  <a:pt x="57" y="164"/>
                  <a:pt x="58" y="162"/>
                </a:cubicBezTo>
                <a:cubicBezTo>
                  <a:pt x="55" y="162"/>
                  <a:pt x="54" y="160"/>
                  <a:pt x="53" y="163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3" name="í$ḷïḋe"/>
          <p:cNvSpPr txBox="1"/>
          <p:nvPr/>
        </p:nvSpPr>
        <p:spPr>
          <a:xfrm>
            <a:off x="1145573" y="3184065"/>
            <a:ext cx="1215314" cy="530997"/>
          </a:xfrm>
          <a:prstGeom prst="rect">
            <a:avLst/>
          </a:prstGeom>
          <a:noFill/>
        </p:spPr>
        <p:txBody>
          <a:bodyPr wrap="none">
            <a:normAutofit fontScale="92500" lnSpcReduction="20000"/>
          </a:bodyPr>
          <a:lstStyle/>
          <a:p>
            <a:pPr algn="ctr"/>
            <a:r>
              <a:rPr lang="zh-CN" altLang="en-US" sz="3600" b="1" dirty="0">
                <a:solidFill>
                  <a:schemeClr val="bg1"/>
                </a:solidFill>
                <a:cs typeface="+mn-ea"/>
                <a:sym typeface="+mn-lt"/>
              </a:rPr>
              <a:t>目录</a:t>
            </a:r>
          </a:p>
        </p:txBody>
      </p:sp>
      <p:grpSp>
        <p:nvGrpSpPr>
          <p:cNvPr id="15" name="iṧļïdè"/>
          <p:cNvGrpSpPr/>
          <p:nvPr/>
        </p:nvGrpSpPr>
        <p:grpSpPr>
          <a:xfrm>
            <a:off x="4753143" y="1339093"/>
            <a:ext cx="3148202" cy="4172445"/>
            <a:chOff x="373163" y="1801702"/>
            <a:chExt cx="3148202" cy="4172445"/>
          </a:xfrm>
        </p:grpSpPr>
        <p:sp>
          <p:nvSpPr>
            <p:cNvPr id="16" name="ïSḷîdè"/>
            <p:cNvSpPr txBox="1"/>
            <p:nvPr/>
          </p:nvSpPr>
          <p:spPr>
            <a:xfrm>
              <a:off x="1339607" y="1801702"/>
              <a:ext cx="1215314" cy="923330"/>
            </a:xfrm>
            <a:prstGeom prst="rect">
              <a:avLst/>
            </a:prstGeom>
            <a:noFill/>
          </p:spPr>
          <p:txBody>
            <a:bodyPr wrap="square">
              <a:normAutofit/>
            </a:bodyPr>
            <a:lstStyle/>
            <a:p>
              <a:pPr algn="ctr"/>
              <a:r>
                <a:rPr lang="en-US" sz="5400" dirty="0">
                  <a:solidFill>
                    <a:srgbClr val="92D050"/>
                  </a:solidFill>
                  <a:cs typeface="+mn-ea"/>
                  <a:sym typeface="+mn-lt"/>
                </a:rPr>
                <a:t>01</a:t>
              </a:r>
            </a:p>
          </p:txBody>
        </p:sp>
        <p:sp>
          <p:nvSpPr>
            <p:cNvPr id="17" name="iṩļîďê"/>
            <p:cNvSpPr txBox="1"/>
            <p:nvPr/>
          </p:nvSpPr>
          <p:spPr>
            <a:xfrm>
              <a:off x="373163" y="3132580"/>
              <a:ext cx="3148202" cy="535531"/>
            </a:xfrm>
            <a:prstGeom prst="rect">
              <a:avLst/>
            </a:prstGeom>
            <a:noFill/>
          </p:spPr>
          <p:txBody>
            <a:bodyPr wrap="square" lIns="0" tIns="0" rIns="0" bIns="0" anchor="t" anchorCtr="1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100" spc="170" dirty="0" smtClean="0">
                  <a:solidFill>
                    <a:schemeClr val="accent6">
                      <a:lumMod val="50000"/>
                    </a:schemeClr>
                  </a:solidFill>
                  <a:cs typeface="+mn-ea"/>
                  <a:sym typeface="+mn-lt"/>
                </a:rPr>
                <a:t>日常生活</a:t>
              </a:r>
              <a:endParaRPr lang="zh-CN" altLang="en-US" sz="1100" spc="170" dirty="0">
                <a:solidFill>
                  <a:schemeClr val="accent6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8" name="ïṣḻïḋé"/>
            <p:cNvSpPr txBox="1"/>
            <p:nvPr/>
          </p:nvSpPr>
          <p:spPr>
            <a:xfrm>
              <a:off x="1480408" y="2637341"/>
              <a:ext cx="933712" cy="400110"/>
            </a:xfrm>
            <a:prstGeom prst="rect">
              <a:avLst/>
            </a:prstGeom>
            <a:noFill/>
          </p:spPr>
          <p:txBody>
            <a:bodyPr wrap="square">
              <a:normAutofit/>
            </a:bodyPr>
            <a:lstStyle/>
            <a:p>
              <a:pPr algn="ctr"/>
              <a:r>
                <a:rPr lang="en-US" sz="2000" spc="170" dirty="0">
                  <a:solidFill>
                    <a:schemeClr val="accent6">
                      <a:lumMod val="50000"/>
                    </a:schemeClr>
                  </a:solidFill>
                  <a:cs typeface="+mn-ea"/>
                  <a:sym typeface="+mn-lt"/>
                </a:rPr>
                <a:t>part</a:t>
              </a:r>
            </a:p>
          </p:txBody>
        </p:sp>
        <p:sp>
          <p:nvSpPr>
            <p:cNvPr id="19" name="íŝľîḓè"/>
            <p:cNvSpPr txBox="1"/>
            <p:nvPr/>
          </p:nvSpPr>
          <p:spPr>
            <a:xfrm>
              <a:off x="373163" y="5438616"/>
              <a:ext cx="3148202" cy="535531"/>
            </a:xfrm>
            <a:prstGeom prst="rect">
              <a:avLst/>
            </a:prstGeom>
            <a:noFill/>
          </p:spPr>
          <p:txBody>
            <a:bodyPr wrap="square" lIns="0" tIns="0" rIns="0" bIns="0" anchor="t" anchorCtr="1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100" spc="170" dirty="0" smtClean="0">
                  <a:solidFill>
                    <a:schemeClr val="accent6">
                      <a:lumMod val="50000"/>
                    </a:schemeClr>
                  </a:solidFill>
                  <a:cs typeface="+mn-ea"/>
                  <a:sym typeface="+mn-lt"/>
                </a:rPr>
                <a:t>关于信心</a:t>
              </a:r>
              <a:endParaRPr lang="zh-CN" altLang="en-US" sz="1100" spc="170" dirty="0">
                <a:solidFill>
                  <a:schemeClr val="accent6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0" name="ï$ḻiďe"/>
            <p:cNvSpPr txBox="1"/>
            <p:nvPr/>
          </p:nvSpPr>
          <p:spPr>
            <a:xfrm>
              <a:off x="1480408" y="4943377"/>
              <a:ext cx="933712" cy="400110"/>
            </a:xfrm>
            <a:prstGeom prst="rect">
              <a:avLst/>
            </a:prstGeom>
            <a:noFill/>
          </p:spPr>
          <p:txBody>
            <a:bodyPr wrap="square">
              <a:normAutofit/>
            </a:bodyPr>
            <a:lstStyle/>
            <a:p>
              <a:pPr algn="ctr"/>
              <a:r>
                <a:rPr lang="en-US" sz="2000" spc="170">
                  <a:solidFill>
                    <a:schemeClr val="accent6">
                      <a:lumMod val="50000"/>
                    </a:schemeClr>
                  </a:solidFill>
                  <a:cs typeface="+mn-ea"/>
                  <a:sym typeface="+mn-lt"/>
                </a:rPr>
                <a:t>part</a:t>
              </a:r>
            </a:p>
          </p:txBody>
        </p:sp>
        <p:sp>
          <p:nvSpPr>
            <p:cNvPr id="21" name="ïŝḻidé"/>
            <p:cNvSpPr txBox="1"/>
            <p:nvPr/>
          </p:nvSpPr>
          <p:spPr>
            <a:xfrm>
              <a:off x="1339607" y="4107583"/>
              <a:ext cx="1215314" cy="923330"/>
            </a:xfrm>
            <a:prstGeom prst="rect">
              <a:avLst/>
            </a:prstGeom>
            <a:noFill/>
          </p:spPr>
          <p:txBody>
            <a:bodyPr wrap="square">
              <a:normAutofit/>
            </a:bodyPr>
            <a:lstStyle/>
            <a:p>
              <a:pPr algn="ctr"/>
              <a:r>
                <a:rPr lang="en-US" sz="5400" dirty="0">
                  <a:solidFill>
                    <a:schemeClr val="accent6">
                      <a:lumMod val="50000"/>
                    </a:schemeClr>
                  </a:solidFill>
                  <a:cs typeface="+mn-ea"/>
                  <a:sym typeface="+mn-lt"/>
                </a:rPr>
                <a:t>03</a:t>
              </a:r>
            </a:p>
          </p:txBody>
        </p:sp>
      </p:grpSp>
      <p:grpSp>
        <p:nvGrpSpPr>
          <p:cNvPr id="22" name="íSlíḍe"/>
          <p:cNvGrpSpPr/>
          <p:nvPr/>
        </p:nvGrpSpPr>
        <p:grpSpPr>
          <a:xfrm>
            <a:off x="7672008" y="1335044"/>
            <a:ext cx="3148202" cy="4179310"/>
            <a:chOff x="4521899" y="1797653"/>
            <a:chExt cx="3148202" cy="4179310"/>
          </a:xfrm>
        </p:grpSpPr>
        <p:sp>
          <p:nvSpPr>
            <p:cNvPr id="23" name="ïŝľîḋé"/>
            <p:cNvSpPr txBox="1"/>
            <p:nvPr/>
          </p:nvSpPr>
          <p:spPr>
            <a:xfrm>
              <a:off x="4521899" y="3132580"/>
              <a:ext cx="3148202" cy="535531"/>
            </a:xfrm>
            <a:prstGeom prst="rect">
              <a:avLst/>
            </a:prstGeom>
            <a:noFill/>
          </p:spPr>
          <p:txBody>
            <a:bodyPr wrap="square" lIns="0" tIns="0" rIns="0" bIns="0" anchor="t" anchorCtr="1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100" spc="170" dirty="0" smtClean="0">
                  <a:solidFill>
                    <a:schemeClr val="accent6">
                      <a:lumMod val="50000"/>
                    </a:schemeClr>
                  </a:solidFill>
                  <a:cs typeface="+mn-ea"/>
                  <a:sym typeface="+mn-lt"/>
                </a:rPr>
                <a:t>应试技巧</a:t>
              </a:r>
              <a:endParaRPr lang="zh-CN" altLang="en-US" sz="1100" spc="170" dirty="0">
                <a:solidFill>
                  <a:schemeClr val="accent6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4" name="ïṩ1íḑè"/>
            <p:cNvSpPr txBox="1"/>
            <p:nvPr/>
          </p:nvSpPr>
          <p:spPr>
            <a:xfrm>
              <a:off x="5629144" y="2637341"/>
              <a:ext cx="933712" cy="400110"/>
            </a:xfrm>
            <a:prstGeom prst="rect">
              <a:avLst/>
            </a:prstGeom>
            <a:noFill/>
          </p:spPr>
          <p:txBody>
            <a:bodyPr wrap="square">
              <a:normAutofit/>
            </a:bodyPr>
            <a:lstStyle/>
            <a:p>
              <a:pPr algn="ctr"/>
              <a:r>
                <a:rPr lang="en-US" sz="2000" spc="170">
                  <a:solidFill>
                    <a:schemeClr val="accent6">
                      <a:lumMod val="50000"/>
                    </a:schemeClr>
                  </a:solidFill>
                  <a:cs typeface="+mn-ea"/>
                  <a:sym typeface="+mn-lt"/>
                </a:rPr>
                <a:t>part</a:t>
              </a:r>
            </a:p>
          </p:txBody>
        </p:sp>
        <p:sp>
          <p:nvSpPr>
            <p:cNvPr id="25" name="íṣ1iḍè"/>
            <p:cNvSpPr txBox="1"/>
            <p:nvPr/>
          </p:nvSpPr>
          <p:spPr>
            <a:xfrm>
              <a:off x="4521899" y="5441432"/>
              <a:ext cx="3148202" cy="535531"/>
            </a:xfrm>
            <a:prstGeom prst="rect">
              <a:avLst/>
            </a:prstGeom>
            <a:noFill/>
          </p:spPr>
          <p:txBody>
            <a:bodyPr wrap="square" lIns="0" tIns="0" rIns="0" bIns="0" anchor="t" anchorCtr="1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100" spc="170" dirty="0" smtClean="0">
                  <a:solidFill>
                    <a:schemeClr val="accent6">
                      <a:lumMod val="50000"/>
                    </a:schemeClr>
                  </a:solidFill>
                  <a:cs typeface="+mn-ea"/>
                  <a:sym typeface="+mn-lt"/>
                </a:rPr>
                <a:t>关于友情</a:t>
              </a:r>
              <a:endParaRPr lang="zh-CN" altLang="en-US" sz="1100" spc="170" dirty="0">
                <a:solidFill>
                  <a:schemeClr val="accent6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6" name="î$líḓê"/>
            <p:cNvSpPr txBox="1"/>
            <p:nvPr/>
          </p:nvSpPr>
          <p:spPr>
            <a:xfrm>
              <a:off x="5629144" y="4946193"/>
              <a:ext cx="933712" cy="400110"/>
            </a:xfrm>
            <a:prstGeom prst="rect">
              <a:avLst/>
            </a:prstGeom>
            <a:noFill/>
          </p:spPr>
          <p:txBody>
            <a:bodyPr wrap="square">
              <a:normAutofit/>
            </a:bodyPr>
            <a:lstStyle/>
            <a:p>
              <a:pPr algn="ctr"/>
              <a:r>
                <a:rPr lang="en-US" sz="2000" spc="170">
                  <a:solidFill>
                    <a:schemeClr val="accent6">
                      <a:lumMod val="50000"/>
                    </a:schemeClr>
                  </a:solidFill>
                  <a:cs typeface="+mn-ea"/>
                  <a:sym typeface="+mn-lt"/>
                </a:rPr>
                <a:t>part</a:t>
              </a:r>
            </a:p>
          </p:txBody>
        </p:sp>
        <p:sp>
          <p:nvSpPr>
            <p:cNvPr id="27" name="îSļîďe"/>
            <p:cNvSpPr txBox="1"/>
            <p:nvPr/>
          </p:nvSpPr>
          <p:spPr>
            <a:xfrm>
              <a:off x="5488343" y="1797653"/>
              <a:ext cx="1215314" cy="923330"/>
            </a:xfrm>
            <a:prstGeom prst="rect">
              <a:avLst/>
            </a:prstGeom>
            <a:noFill/>
          </p:spPr>
          <p:txBody>
            <a:bodyPr wrap="square">
              <a:normAutofit/>
            </a:bodyPr>
            <a:lstStyle/>
            <a:p>
              <a:pPr algn="ctr"/>
              <a:r>
                <a:rPr lang="en-US" sz="5400" dirty="0">
                  <a:solidFill>
                    <a:schemeClr val="accent6">
                      <a:lumMod val="50000"/>
                    </a:schemeClr>
                  </a:solidFill>
                  <a:cs typeface="+mn-ea"/>
                  <a:sym typeface="+mn-lt"/>
                </a:rPr>
                <a:t>02</a:t>
              </a:r>
            </a:p>
          </p:txBody>
        </p:sp>
        <p:sp>
          <p:nvSpPr>
            <p:cNvPr id="28" name="iṥļidé"/>
            <p:cNvSpPr txBox="1"/>
            <p:nvPr/>
          </p:nvSpPr>
          <p:spPr>
            <a:xfrm>
              <a:off x="5488343" y="4148506"/>
              <a:ext cx="1215314" cy="923330"/>
            </a:xfrm>
            <a:prstGeom prst="rect">
              <a:avLst/>
            </a:prstGeom>
            <a:noFill/>
          </p:spPr>
          <p:txBody>
            <a:bodyPr wrap="square">
              <a:normAutofit/>
            </a:bodyPr>
            <a:lstStyle/>
            <a:p>
              <a:pPr algn="ctr"/>
              <a:r>
                <a:rPr lang="en-US" sz="5400" dirty="0">
                  <a:solidFill>
                    <a:srgbClr val="92D050"/>
                  </a:solidFill>
                  <a:cs typeface="+mn-ea"/>
                  <a:sym typeface="+mn-lt"/>
                </a:rPr>
                <a:t>04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916773" y="3586850"/>
            <a:ext cx="19411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cs typeface="+mn-ea"/>
                <a:sym typeface="+mn-lt"/>
              </a:rPr>
              <a:t>contents</a:t>
            </a:r>
            <a:endParaRPr lang="zh-CN" altLang="en-US" sz="3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5562" r="556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Freeform 1240"/>
          <p:cNvSpPr>
            <a:spLocks noEditPoints="1"/>
          </p:cNvSpPr>
          <p:nvPr/>
        </p:nvSpPr>
        <p:spPr bwMode="auto">
          <a:xfrm>
            <a:off x="8030767" y="1947403"/>
            <a:ext cx="3205037" cy="2963194"/>
          </a:xfrm>
          <a:custGeom>
            <a:avLst/>
            <a:gdLst>
              <a:gd name="T0" fmla="*/ 67 w 380"/>
              <a:gd name="T1" fmla="*/ 156 h 351"/>
              <a:gd name="T2" fmla="*/ 73 w 380"/>
              <a:gd name="T3" fmla="*/ 87 h 351"/>
              <a:gd name="T4" fmla="*/ 91 w 380"/>
              <a:gd name="T5" fmla="*/ 92 h 351"/>
              <a:gd name="T6" fmla="*/ 69 w 380"/>
              <a:gd name="T7" fmla="*/ 79 h 351"/>
              <a:gd name="T8" fmla="*/ 70 w 380"/>
              <a:gd name="T9" fmla="*/ 70 h 351"/>
              <a:gd name="T10" fmla="*/ 77 w 380"/>
              <a:gd name="T11" fmla="*/ 37 h 351"/>
              <a:gd name="T12" fmla="*/ 82 w 380"/>
              <a:gd name="T13" fmla="*/ 45 h 351"/>
              <a:gd name="T14" fmla="*/ 112 w 380"/>
              <a:gd name="T15" fmla="*/ 79 h 351"/>
              <a:gd name="T16" fmla="*/ 120 w 380"/>
              <a:gd name="T17" fmla="*/ 38 h 351"/>
              <a:gd name="T18" fmla="*/ 126 w 380"/>
              <a:gd name="T19" fmla="*/ 22 h 351"/>
              <a:gd name="T20" fmla="*/ 159 w 380"/>
              <a:gd name="T21" fmla="*/ 49 h 351"/>
              <a:gd name="T22" fmla="*/ 180 w 380"/>
              <a:gd name="T23" fmla="*/ 44 h 351"/>
              <a:gd name="T24" fmla="*/ 204 w 380"/>
              <a:gd name="T25" fmla="*/ 58 h 351"/>
              <a:gd name="T26" fmla="*/ 213 w 380"/>
              <a:gd name="T27" fmla="*/ 35 h 351"/>
              <a:gd name="T28" fmla="*/ 218 w 380"/>
              <a:gd name="T29" fmla="*/ 59 h 351"/>
              <a:gd name="T30" fmla="*/ 242 w 380"/>
              <a:gd name="T31" fmla="*/ 28 h 351"/>
              <a:gd name="T32" fmla="*/ 228 w 380"/>
              <a:gd name="T33" fmla="*/ 40 h 351"/>
              <a:gd name="T34" fmla="*/ 219 w 380"/>
              <a:gd name="T35" fmla="*/ 24 h 351"/>
              <a:gd name="T36" fmla="*/ 249 w 380"/>
              <a:gd name="T37" fmla="*/ 12 h 351"/>
              <a:gd name="T38" fmla="*/ 258 w 380"/>
              <a:gd name="T39" fmla="*/ 0 h 351"/>
              <a:gd name="T40" fmla="*/ 246 w 380"/>
              <a:gd name="T41" fmla="*/ 46 h 351"/>
              <a:gd name="T42" fmla="*/ 239 w 380"/>
              <a:gd name="T43" fmla="*/ 72 h 351"/>
              <a:gd name="T44" fmla="*/ 277 w 380"/>
              <a:gd name="T45" fmla="*/ 88 h 351"/>
              <a:gd name="T46" fmla="*/ 298 w 380"/>
              <a:gd name="T47" fmla="*/ 76 h 351"/>
              <a:gd name="T48" fmla="*/ 310 w 380"/>
              <a:gd name="T49" fmla="*/ 85 h 351"/>
              <a:gd name="T50" fmla="*/ 286 w 380"/>
              <a:gd name="T51" fmla="*/ 92 h 351"/>
              <a:gd name="T52" fmla="*/ 284 w 380"/>
              <a:gd name="T53" fmla="*/ 110 h 351"/>
              <a:gd name="T54" fmla="*/ 327 w 380"/>
              <a:gd name="T55" fmla="*/ 160 h 351"/>
              <a:gd name="T56" fmla="*/ 315 w 380"/>
              <a:gd name="T57" fmla="*/ 177 h 351"/>
              <a:gd name="T58" fmla="*/ 313 w 380"/>
              <a:gd name="T59" fmla="*/ 184 h 351"/>
              <a:gd name="T60" fmla="*/ 378 w 380"/>
              <a:gd name="T61" fmla="*/ 173 h 351"/>
              <a:gd name="T62" fmla="*/ 371 w 380"/>
              <a:gd name="T63" fmla="*/ 187 h 351"/>
              <a:gd name="T64" fmla="*/ 313 w 380"/>
              <a:gd name="T65" fmla="*/ 221 h 351"/>
              <a:gd name="T66" fmla="*/ 295 w 380"/>
              <a:gd name="T67" fmla="*/ 256 h 351"/>
              <a:gd name="T68" fmla="*/ 317 w 380"/>
              <a:gd name="T69" fmla="*/ 274 h 351"/>
              <a:gd name="T70" fmla="*/ 283 w 380"/>
              <a:gd name="T71" fmla="*/ 270 h 351"/>
              <a:gd name="T72" fmla="*/ 295 w 380"/>
              <a:gd name="T73" fmla="*/ 305 h 351"/>
              <a:gd name="T74" fmla="*/ 268 w 380"/>
              <a:gd name="T75" fmla="*/ 283 h 351"/>
              <a:gd name="T76" fmla="*/ 218 w 380"/>
              <a:gd name="T77" fmla="*/ 338 h 351"/>
              <a:gd name="T78" fmla="*/ 170 w 380"/>
              <a:gd name="T79" fmla="*/ 304 h 351"/>
              <a:gd name="T80" fmla="*/ 157 w 380"/>
              <a:gd name="T81" fmla="*/ 351 h 351"/>
              <a:gd name="T82" fmla="*/ 146 w 380"/>
              <a:gd name="T83" fmla="*/ 289 h 351"/>
              <a:gd name="T84" fmla="*/ 139 w 380"/>
              <a:gd name="T85" fmla="*/ 287 h 351"/>
              <a:gd name="T86" fmla="*/ 98 w 380"/>
              <a:gd name="T87" fmla="*/ 308 h 351"/>
              <a:gd name="T88" fmla="*/ 106 w 380"/>
              <a:gd name="T89" fmla="*/ 281 h 351"/>
              <a:gd name="T90" fmla="*/ 56 w 380"/>
              <a:gd name="T91" fmla="*/ 231 h 351"/>
              <a:gd name="T92" fmla="*/ 61 w 380"/>
              <a:gd name="T93" fmla="*/ 213 h 351"/>
              <a:gd name="T94" fmla="*/ 38 w 380"/>
              <a:gd name="T95" fmla="*/ 208 h 351"/>
              <a:gd name="T96" fmla="*/ 62 w 380"/>
              <a:gd name="T97" fmla="*/ 208 h 351"/>
              <a:gd name="T98" fmla="*/ 39 w 380"/>
              <a:gd name="T99" fmla="*/ 178 h 351"/>
              <a:gd name="T100" fmla="*/ 0 w 380"/>
              <a:gd name="T101" fmla="*/ 177 h 351"/>
              <a:gd name="T102" fmla="*/ 33 w 380"/>
              <a:gd name="T103" fmla="*/ 137 h 351"/>
              <a:gd name="T104" fmla="*/ 39 w 380"/>
              <a:gd name="T105" fmla="*/ 147 h 351"/>
              <a:gd name="T106" fmla="*/ 40 w 380"/>
              <a:gd name="T107" fmla="*/ 142 h 351"/>
              <a:gd name="T108" fmla="*/ 51 w 380"/>
              <a:gd name="T109" fmla="*/ 157 h 351"/>
              <a:gd name="T110" fmla="*/ 51 w 380"/>
              <a:gd name="T111" fmla="*/ 157 h 351"/>
              <a:gd name="T112" fmla="*/ 46 w 380"/>
              <a:gd name="T113" fmla="*/ 159 h 351"/>
              <a:gd name="T114" fmla="*/ 53 w 380"/>
              <a:gd name="T115" fmla="*/ 163 h 351"/>
              <a:gd name="T116" fmla="*/ 53 w 380"/>
              <a:gd name="T117" fmla="*/ 163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80" h="351">
                <a:moveTo>
                  <a:pt x="54" y="152"/>
                </a:moveTo>
                <a:cubicBezTo>
                  <a:pt x="60" y="151"/>
                  <a:pt x="64" y="154"/>
                  <a:pt x="67" y="156"/>
                </a:cubicBezTo>
                <a:cubicBezTo>
                  <a:pt x="78" y="145"/>
                  <a:pt x="77" y="113"/>
                  <a:pt x="87" y="100"/>
                </a:cubicBezTo>
                <a:cubicBezTo>
                  <a:pt x="84" y="93"/>
                  <a:pt x="78" y="90"/>
                  <a:pt x="73" y="87"/>
                </a:cubicBezTo>
                <a:cubicBezTo>
                  <a:pt x="74" y="85"/>
                  <a:pt x="74" y="83"/>
                  <a:pt x="76" y="83"/>
                </a:cubicBezTo>
                <a:cubicBezTo>
                  <a:pt x="82" y="85"/>
                  <a:pt x="83" y="92"/>
                  <a:pt x="91" y="92"/>
                </a:cubicBezTo>
                <a:cubicBezTo>
                  <a:pt x="100" y="81"/>
                  <a:pt x="82" y="76"/>
                  <a:pt x="73" y="71"/>
                </a:cubicBezTo>
                <a:cubicBezTo>
                  <a:pt x="71" y="73"/>
                  <a:pt x="73" y="79"/>
                  <a:pt x="69" y="79"/>
                </a:cubicBezTo>
                <a:cubicBezTo>
                  <a:pt x="65" y="79"/>
                  <a:pt x="64" y="75"/>
                  <a:pt x="64" y="71"/>
                </a:cubicBezTo>
                <a:cubicBezTo>
                  <a:pt x="66" y="70"/>
                  <a:pt x="68" y="70"/>
                  <a:pt x="70" y="70"/>
                </a:cubicBezTo>
                <a:cubicBezTo>
                  <a:pt x="64" y="65"/>
                  <a:pt x="62" y="47"/>
                  <a:pt x="75" y="45"/>
                </a:cubicBezTo>
                <a:cubicBezTo>
                  <a:pt x="75" y="41"/>
                  <a:pt x="76" y="39"/>
                  <a:pt x="77" y="37"/>
                </a:cubicBezTo>
                <a:cubicBezTo>
                  <a:pt x="79" y="37"/>
                  <a:pt x="80" y="37"/>
                  <a:pt x="82" y="37"/>
                </a:cubicBezTo>
                <a:cubicBezTo>
                  <a:pt x="84" y="38"/>
                  <a:pt x="84" y="44"/>
                  <a:pt x="82" y="45"/>
                </a:cubicBezTo>
                <a:cubicBezTo>
                  <a:pt x="92" y="47"/>
                  <a:pt x="101" y="56"/>
                  <a:pt x="97" y="68"/>
                </a:cubicBezTo>
                <a:cubicBezTo>
                  <a:pt x="100" y="74"/>
                  <a:pt x="106" y="77"/>
                  <a:pt x="112" y="79"/>
                </a:cubicBezTo>
                <a:cubicBezTo>
                  <a:pt x="117" y="78"/>
                  <a:pt x="119" y="74"/>
                  <a:pt x="124" y="73"/>
                </a:cubicBezTo>
                <a:cubicBezTo>
                  <a:pt x="124" y="61"/>
                  <a:pt x="123" y="49"/>
                  <a:pt x="120" y="38"/>
                </a:cubicBezTo>
                <a:cubicBezTo>
                  <a:pt x="109" y="41"/>
                  <a:pt x="102" y="33"/>
                  <a:pt x="106" y="21"/>
                </a:cubicBezTo>
                <a:cubicBezTo>
                  <a:pt x="109" y="16"/>
                  <a:pt x="124" y="15"/>
                  <a:pt x="126" y="22"/>
                </a:cubicBezTo>
                <a:cubicBezTo>
                  <a:pt x="125" y="45"/>
                  <a:pt x="134" y="66"/>
                  <a:pt x="158" y="57"/>
                </a:cubicBezTo>
                <a:cubicBezTo>
                  <a:pt x="159" y="53"/>
                  <a:pt x="157" y="52"/>
                  <a:pt x="159" y="49"/>
                </a:cubicBezTo>
                <a:cubicBezTo>
                  <a:pt x="161" y="56"/>
                  <a:pt x="174" y="58"/>
                  <a:pt x="181" y="53"/>
                </a:cubicBezTo>
                <a:cubicBezTo>
                  <a:pt x="179" y="50"/>
                  <a:pt x="178" y="48"/>
                  <a:pt x="180" y="44"/>
                </a:cubicBezTo>
                <a:cubicBezTo>
                  <a:pt x="185" y="46"/>
                  <a:pt x="187" y="51"/>
                  <a:pt x="189" y="56"/>
                </a:cubicBezTo>
                <a:cubicBezTo>
                  <a:pt x="195" y="56"/>
                  <a:pt x="198" y="56"/>
                  <a:pt x="204" y="58"/>
                </a:cubicBezTo>
                <a:cubicBezTo>
                  <a:pt x="206" y="54"/>
                  <a:pt x="205" y="45"/>
                  <a:pt x="205" y="38"/>
                </a:cubicBezTo>
                <a:cubicBezTo>
                  <a:pt x="207" y="36"/>
                  <a:pt x="209" y="34"/>
                  <a:pt x="213" y="35"/>
                </a:cubicBezTo>
                <a:cubicBezTo>
                  <a:pt x="220" y="40"/>
                  <a:pt x="224" y="54"/>
                  <a:pt x="213" y="58"/>
                </a:cubicBezTo>
                <a:cubicBezTo>
                  <a:pt x="213" y="60"/>
                  <a:pt x="217" y="58"/>
                  <a:pt x="218" y="59"/>
                </a:cubicBezTo>
                <a:cubicBezTo>
                  <a:pt x="223" y="53"/>
                  <a:pt x="225" y="45"/>
                  <a:pt x="234" y="44"/>
                </a:cubicBezTo>
                <a:cubicBezTo>
                  <a:pt x="234" y="39"/>
                  <a:pt x="238" y="32"/>
                  <a:pt x="242" y="28"/>
                </a:cubicBezTo>
                <a:cubicBezTo>
                  <a:pt x="238" y="25"/>
                  <a:pt x="233" y="29"/>
                  <a:pt x="230" y="31"/>
                </a:cubicBezTo>
                <a:cubicBezTo>
                  <a:pt x="230" y="35"/>
                  <a:pt x="229" y="38"/>
                  <a:pt x="228" y="40"/>
                </a:cubicBezTo>
                <a:cubicBezTo>
                  <a:pt x="224" y="41"/>
                  <a:pt x="225" y="41"/>
                  <a:pt x="221" y="40"/>
                </a:cubicBezTo>
                <a:cubicBezTo>
                  <a:pt x="220" y="35"/>
                  <a:pt x="219" y="30"/>
                  <a:pt x="219" y="24"/>
                </a:cubicBezTo>
                <a:cubicBezTo>
                  <a:pt x="226" y="18"/>
                  <a:pt x="229" y="13"/>
                  <a:pt x="235" y="6"/>
                </a:cubicBezTo>
                <a:cubicBezTo>
                  <a:pt x="241" y="6"/>
                  <a:pt x="245" y="9"/>
                  <a:pt x="249" y="12"/>
                </a:cubicBezTo>
                <a:cubicBezTo>
                  <a:pt x="248" y="9"/>
                  <a:pt x="246" y="6"/>
                  <a:pt x="247" y="2"/>
                </a:cubicBezTo>
                <a:cubicBezTo>
                  <a:pt x="250" y="1"/>
                  <a:pt x="254" y="0"/>
                  <a:pt x="258" y="0"/>
                </a:cubicBezTo>
                <a:cubicBezTo>
                  <a:pt x="264" y="7"/>
                  <a:pt x="269" y="32"/>
                  <a:pt x="254" y="31"/>
                </a:cubicBezTo>
                <a:cubicBezTo>
                  <a:pt x="257" y="39"/>
                  <a:pt x="252" y="45"/>
                  <a:pt x="246" y="46"/>
                </a:cubicBezTo>
                <a:cubicBezTo>
                  <a:pt x="247" y="48"/>
                  <a:pt x="250" y="48"/>
                  <a:pt x="250" y="51"/>
                </a:cubicBezTo>
                <a:cubicBezTo>
                  <a:pt x="247" y="59"/>
                  <a:pt x="238" y="60"/>
                  <a:pt x="239" y="72"/>
                </a:cubicBezTo>
                <a:cubicBezTo>
                  <a:pt x="245" y="77"/>
                  <a:pt x="252" y="81"/>
                  <a:pt x="257" y="87"/>
                </a:cubicBezTo>
                <a:cubicBezTo>
                  <a:pt x="265" y="85"/>
                  <a:pt x="273" y="88"/>
                  <a:pt x="277" y="88"/>
                </a:cubicBezTo>
                <a:cubicBezTo>
                  <a:pt x="282" y="85"/>
                  <a:pt x="283" y="78"/>
                  <a:pt x="289" y="75"/>
                </a:cubicBezTo>
                <a:cubicBezTo>
                  <a:pt x="293" y="75"/>
                  <a:pt x="295" y="75"/>
                  <a:pt x="298" y="76"/>
                </a:cubicBezTo>
                <a:cubicBezTo>
                  <a:pt x="301" y="73"/>
                  <a:pt x="302" y="68"/>
                  <a:pt x="308" y="68"/>
                </a:cubicBezTo>
                <a:cubicBezTo>
                  <a:pt x="311" y="73"/>
                  <a:pt x="312" y="81"/>
                  <a:pt x="310" y="85"/>
                </a:cubicBezTo>
                <a:cubicBezTo>
                  <a:pt x="307" y="82"/>
                  <a:pt x="308" y="80"/>
                  <a:pt x="302" y="82"/>
                </a:cubicBezTo>
                <a:cubicBezTo>
                  <a:pt x="299" y="88"/>
                  <a:pt x="293" y="91"/>
                  <a:pt x="286" y="92"/>
                </a:cubicBezTo>
                <a:cubicBezTo>
                  <a:pt x="286" y="99"/>
                  <a:pt x="291" y="100"/>
                  <a:pt x="290" y="107"/>
                </a:cubicBezTo>
                <a:cubicBezTo>
                  <a:pt x="289" y="108"/>
                  <a:pt x="287" y="109"/>
                  <a:pt x="284" y="110"/>
                </a:cubicBezTo>
                <a:cubicBezTo>
                  <a:pt x="293" y="128"/>
                  <a:pt x="300" y="148"/>
                  <a:pt x="307" y="168"/>
                </a:cubicBezTo>
                <a:cubicBezTo>
                  <a:pt x="314" y="171"/>
                  <a:pt x="321" y="164"/>
                  <a:pt x="327" y="160"/>
                </a:cubicBezTo>
                <a:cubicBezTo>
                  <a:pt x="329" y="161"/>
                  <a:pt x="330" y="162"/>
                  <a:pt x="332" y="161"/>
                </a:cubicBezTo>
                <a:cubicBezTo>
                  <a:pt x="328" y="168"/>
                  <a:pt x="317" y="168"/>
                  <a:pt x="315" y="177"/>
                </a:cubicBezTo>
                <a:cubicBezTo>
                  <a:pt x="319" y="177"/>
                  <a:pt x="323" y="178"/>
                  <a:pt x="327" y="180"/>
                </a:cubicBezTo>
                <a:cubicBezTo>
                  <a:pt x="325" y="184"/>
                  <a:pt x="318" y="184"/>
                  <a:pt x="313" y="184"/>
                </a:cubicBezTo>
                <a:cubicBezTo>
                  <a:pt x="328" y="196"/>
                  <a:pt x="350" y="165"/>
                  <a:pt x="367" y="178"/>
                </a:cubicBezTo>
                <a:cubicBezTo>
                  <a:pt x="369" y="174"/>
                  <a:pt x="372" y="172"/>
                  <a:pt x="378" y="173"/>
                </a:cubicBezTo>
                <a:cubicBezTo>
                  <a:pt x="379" y="175"/>
                  <a:pt x="380" y="178"/>
                  <a:pt x="379" y="182"/>
                </a:cubicBezTo>
                <a:cubicBezTo>
                  <a:pt x="377" y="186"/>
                  <a:pt x="370" y="180"/>
                  <a:pt x="371" y="187"/>
                </a:cubicBezTo>
                <a:cubicBezTo>
                  <a:pt x="353" y="188"/>
                  <a:pt x="334" y="181"/>
                  <a:pt x="323" y="196"/>
                </a:cubicBezTo>
                <a:cubicBezTo>
                  <a:pt x="319" y="201"/>
                  <a:pt x="317" y="212"/>
                  <a:pt x="313" y="221"/>
                </a:cubicBezTo>
                <a:cubicBezTo>
                  <a:pt x="310" y="229"/>
                  <a:pt x="305" y="237"/>
                  <a:pt x="302" y="243"/>
                </a:cubicBezTo>
                <a:cubicBezTo>
                  <a:pt x="299" y="248"/>
                  <a:pt x="299" y="252"/>
                  <a:pt x="295" y="256"/>
                </a:cubicBezTo>
                <a:cubicBezTo>
                  <a:pt x="299" y="263"/>
                  <a:pt x="307" y="264"/>
                  <a:pt x="316" y="264"/>
                </a:cubicBezTo>
                <a:cubicBezTo>
                  <a:pt x="317" y="267"/>
                  <a:pt x="319" y="270"/>
                  <a:pt x="317" y="274"/>
                </a:cubicBezTo>
                <a:cubicBezTo>
                  <a:pt x="306" y="280"/>
                  <a:pt x="305" y="264"/>
                  <a:pt x="296" y="262"/>
                </a:cubicBezTo>
                <a:cubicBezTo>
                  <a:pt x="289" y="262"/>
                  <a:pt x="287" y="267"/>
                  <a:pt x="283" y="270"/>
                </a:cubicBezTo>
                <a:cubicBezTo>
                  <a:pt x="286" y="283"/>
                  <a:pt x="280" y="295"/>
                  <a:pt x="295" y="297"/>
                </a:cubicBezTo>
                <a:cubicBezTo>
                  <a:pt x="295" y="300"/>
                  <a:pt x="295" y="303"/>
                  <a:pt x="295" y="305"/>
                </a:cubicBezTo>
                <a:cubicBezTo>
                  <a:pt x="291" y="309"/>
                  <a:pt x="287" y="308"/>
                  <a:pt x="283" y="304"/>
                </a:cubicBezTo>
                <a:cubicBezTo>
                  <a:pt x="287" y="290"/>
                  <a:pt x="276" y="288"/>
                  <a:pt x="268" y="283"/>
                </a:cubicBezTo>
                <a:cubicBezTo>
                  <a:pt x="250" y="293"/>
                  <a:pt x="233" y="302"/>
                  <a:pt x="210" y="306"/>
                </a:cubicBezTo>
                <a:cubicBezTo>
                  <a:pt x="205" y="320"/>
                  <a:pt x="223" y="328"/>
                  <a:pt x="218" y="338"/>
                </a:cubicBezTo>
                <a:cubicBezTo>
                  <a:pt x="215" y="338"/>
                  <a:pt x="215" y="336"/>
                  <a:pt x="212" y="335"/>
                </a:cubicBezTo>
                <a:cubicBezTo>
                  <a:pt x="212" y="314"/>
                  <a:pt x="191" y="306"/>
                  <a:pt x="170" y="304"/>
                </a:cubicBezTo>
                <a:cubicBezTo>
                  <a:pt x="169" y="311"/>
                  <a:pt x="163" y="320"/>
                  <a:pt x="162" y="328"/>
                </a:cubicBezTo>
                <a:cubicBezTo>
                  <a:pt x="161" y="337"/>
                  <a:pt x="167" y="348"/>
                  <a:pt x="157" y="351"/>
                </a:cubicBezTo>
                <a:cubicBezTo>
                  <a:pt x="147" y="345"/>
                  <a:pt x="157" y="335"/>
                  <a:pt x="159" y="323"/>
                </a:cubicBezTo>
                <a:cubicBezTo>
                  <a:pt x="163" y="307"/>
                  <a:pt x="166" y="291"/>
                  <a:pt x="146" y="289"/>
                </a:cubicBezTo>
                <a:cubicBezTo>
                  <a:pt x="140" y="297"/>
                  <a:pt x="135" y="306"/>
                  <a:pt x="130" y="314"/>
                </a:cubicBezTo>
                <a:cubicBezTo>
                  <a:pt x="127" y="307"/>
                  <a:pt x="136" y="295"/>
                  <a:pt x="139" y="287"/>
                </a:cubicBezTo>
                <a:cubicBezTo>
                  <a:pt x="136" y="281"/>
                  <a:pt x="129" y="288"/>
                  <a:pt x="125" y="282"/>
                </a:cubicBezTo>
                <a:cubicBezTo>
                  <a:pt x="114" y="289"/>
                  <a:pt x="118" y="319"/>
                  <a:pt x="98" y="308"/>
                </a:cubicBezTo>
                <a:cubicBezTo>
                  <a:pt x="92" y="289"/>
                  <a:pt x="117" y="294"/>
                  <a:pt x="113" y="275"/>
                </a:cubicBezTo>
                <a:cubicBezTo>
                  <a:pt x="109" y="275"/>
                  <a:pt x="109" y="280"/>
                  <a:pt x="106" y="281"/>
                </a:cubicBezTo>
                <a:cubicBezTo>
                  <a:pt x="85" y="286"/>
                  <a:pt x="72" y="280"/>
                  <a:pt x="61" y="269"/>
                </a:cubicBezTo>
                <a:cubicBezTo>
                  <a:pt x="54" y="257"/>
                  <a:pt x="55" y="243"/>
                  <a:pt x="56" y="231"/>
                </a:cubicBezTo>
                <a:cubicBezTo>
                  <a:pt x="59" y="230"/>
                  <a:pt x="62" y="229"/>
                  <a:pt x="63" y="227"/>
                </a:cubicBezTo>
                <a:cubicBezTo>
                  <a:pt x="66" y="219"/>
                  <a:pt x="58" y="218"/>
                  <a:pt x="61" y="213"/>
                </a:cubicBezTo>
                <a:cubicBezTo>
                  <a:pt x="57" y="213"/>
                  <a:pt x="59" y="217"/>
                  <a:pt x="56" y="216"/>
                </a:cubicBezTo>
                <a:cubicBezTo>
                  <a:pt x="55" y="208"/>
                  <a:pt x="42" y="213"/>
                  <a:pt x="38" y="208"/>
                </a:cubicBezTo>
                <a:cubicBezTo>
                  <a:pt x="36" y="200"/>
                  <a:pt x="42" y="200"/>
                  <a:pt x="43" y="195"/>
                </a:cubicBezTo>
                <a:cubicBezTo>
                  <a:pt x="48" y="201"/>
                  <a:pt x="54" y="205"/>
                  <a:pt x="62" y="208"/>
                </a:cubicBezTo>
                <a:cubicBezTo>
                  <a:pt x="65" y="203"/>
                  <a:pt x="59" y="199"/>
                  <a:pt x="58" y="195"/>
                </a:cubicBezTo>
                <a:cubicBezTo>
                  <a:pt x="63" y="184"/>
                  <a:pt x="51" y="171"/>
                  <a:pt x="39" y="178"/>
                </a:cubicBezTo>
                <a:cubicBezTo>
                  <a:pt x="30" y="183"/>
                  <a:pt x="21" y="187"/>
                  <a:pt x="10" y="180"/>
                </a:cubicBezTo>
                <a:cubicBezTo>
                  <a:pt x="6" y="182"/>
                  <a:pt x="2" y="179"/>
                  <a:pt x="0" y="177"/>
                </a:cubicBezTo>
                <a:cubicBezTo>
                  <a:pt x="1" y="158"/>
                  <a:pt x="4" y="141"/>
                  <a:pt x="26" y="141"/>
                </a:cubicBezTo>
                <a:cubicBezTo>
                  <a:pt x="28" y="139"/>
                  <a:pt x="29" y="135"/>
                  <a:pt x="33" y="137"/>
                </a:cubicBezTo>
                <a:cubicBezTo>
                  <a:pt x="35" y="140"/>
                  <a:pt x="31" y="140"/>
                  <a:pt x="31" y="142"/>
                </a:cubicBezTo>
                <a:cubicBezTo>
                  <a:pt x="33" y="145"/>
                  <a:pt x="36" y="146"/>
                  <a:pt x="39" y="147"/>
                </a:cubicBezTo>
                <a:cubicBezTo>
                  <a:pt x="42" y="146"/>
                  <a:pt x="36" y="146"/>
                  <a:pt x="38" y="143"/>
                </a:cubicBezTo>
                <a:cubicBezTo>
                  <a:pt x="38" y="143"/>
                  <a:pt x="39" y="142"/>
                  <a:pt x="40" y="142"/>
                </a:cubicBezTo>
                <a:cubicBezTo>
                  <a:pt x="39" y="146"/>
                  <a:pt x="59" y="140"/>
                  <a:pt x="54" y="152"/>
                </a:cubicBezTo>
                <a:close/>
                <a:moveTo>
                  <a:pt x="51" y="157"/>
                </a:moveTo>
                <a:cubicBezTo>
                  <a:pt x="52" y="158"/>
                  <a:pt x="57" y="159"/>
                  <a:pt x="58" y="158"/>
                </a:cubicBezTo>
                <a:cubicBezTo>
                  <a:pt x="57" y="156"/>
                  <a:pt x="52" y="152"/>
                  <a:pt x="51" y="157"/>
                </a:cubicBezTo>
                <a:close/>
                <a:moveTo>
                  <a:pt x="52" y="160"/>
                </a:moveTo>
                <a:cubicBezTo>
                  <a:pt x="50" y="160"/>
                  <a:pt x="47" y="160"/>
                  <a:pt x="46" y="159"/>
                </a:cubicBezTo>
                <a:cubicBezTo>
                  <a:pt x="46" y="162"/>
                  <a:pt x="52" y="164"/>
                  <a:pt x="52" y="160"/>
                </a:cubicBezTo>
                <a:close/>
                <a:moveTo>
                  <a:pt x="53" y="163"/>
                </a:moveTo>
                <a:cubicBezTo>
                  <a:pt x="54" y="165"/>
                  <a:pt x="57" y="164"/>
                  <a:pt x="58" y="162"/>
                </a:cubicBezTo>
                <a:cubicBezTo>
                  <a:pt x="55" y="162"/>
                  <a:pt x="54" y="160"/>
                  <a:pt x="53" y="163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059780" y="2705725"/>
            <a:ext cx="97455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dirty="0">
                <a:solidFill>
                  <a:schemeClr val="bg1"/>
                </a:solidFill>
                <a:cs typeface="+mn-ea"/>
                <a:sym typeface="+mn-lt"/>
              </a:rPr>
              <a:t>1</a:t>
            </a:r>
            <a:endParaRPr lang="zh-CN" altLang="en-US" sz="8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4879151" y="2988604"/>
            <a:ext cx="27545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200" dirty="0" smtClean="0">
                <a:cs typeface="+mn-ea"/>
                <a:sym typeface="+mn-lt"/>
              </a:rPr>
              <a:t>日常生活</a:t>
            </a:r>
            <a:endParaRPr lang="zh-CN" altLang="en-US" sz="3200" dirty="0">
              <a:cs typeface="+mn-ea"/>
              <a:sym typeface="+mn-lt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4617570" y="3598168"/>
            <a:ext cx="3016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 smtClean="0">
                <a:cs typeface="+mn-ea"/>
                <a:sym typeface="+mn-lt"/>
              </a:rPr>
              <a:t>Daily Life</a:t>
            </a:r>
            <a:endParaRPr lang="zh-CN" altLang="en-US" dirty="0"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5562" r="556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Freeform 1240"/>
          <p:cNvSpPr>
            <a:spLocks noEditPoints="1"/>
          </p:cNvSpPr>
          <p:nvPr/>
        </p:nvSpPr>
        <p:spPr bwMode="auto">
          <a:xfrm>
            <a:off x="11531956" y="94540"/>
            <a:ext cx="548421" cy="507039"/>
          </a:xfrm>
          <a:custGeom>
            <a:avLst/>
            <a:gdLst>
              <a:gd name="T0" fmla="*/ 67 w 380"/>
              <a:gd name="T1" fmla="*/ 156 h 351"/>
              <a:gd name="T2" fmla="*/ 73 w 380"/>
              <a:gd name="T3" fmla="*/ 87 h 351"/>
              <a:gd name="T4" fmla="*/ 91 w 380"/>
              <a:gd name="T5" fmla="*/ 92 h 351"/>
              <a:gd name="T6" fmla="*/ 69 w 380"/>
              <a:gd name="T7" fmla="*/ 79 h 351"/>
              <a:gd name="T8" fmla="*/ 70 w 380"/>
              <a:gd name="T9" fmla="*/ 70 h 351"/>
              <a:gd name="T10" fmla="*/ 77 w 380"/>
              <a:gd name="T11" fmla="*/ 37 h 351"/>
              <a:gd name="T12" fmla="*/ 82 w 380"/>
              <a:gd name="T13" fmla="*/ 45 h 351"/>
              <a:gd name="T14" fmla="*/ 112 w 380"/>
              <a:gd name="T15" fmla="*/ 79 h 351"/>
              <a:gd name="T16" fmla="*/ 120 w 380"/>
              <a:gd name="T17" fmla="*/ 38 h 351"/>
              <a:gd name="T18" fmla="*/ 126 w 380"/>
              <a:gd name="T19" fmla="*/ 22 h 351"/>
              <a:gd name="T20" fmla="*/ 159 w 380"/>
              <a:gd name="T21" fmla="*/ 49 h 351"/>
              <a:gd name="T22" fmla="*/ 180 w 380"/>
              <a:gd name="T23" fmla="*/ 44 h 351"/>
              <a:gd name="T24" fmla="*/ 204 w 380"/>
              <a:gd name="T25" fmla="*/ 58 h 351"/>
              <a:gd name="T26" fmla="*/ 213 w 380"/>
              <a:gd name="T27" fmla="*/ 35 h 351"/>
              <a:gd name="T28" fmla="*/ 218 w 380"/>
              <a:gd name="T29" fmla="*/ 59 h 351"/>
              <a:gd name="T30" fmla="*/ 242 w 380"/>
              <a:gd name="T31" fmla="*/ 28 h 351"/>
              <a:gd name="T32" fmla="*/ 228 w 380"/>
              <a:gd name="T33" fmla="*/ 40 h 351"/>
              <a:gd name="T34" fmla="*/ 219 w 380"/>
              <a:gd name="T35" fmla="*/ 24 h 351"/>
              <a:gd name="T36" fmla="*/ 249 w 380"/>
              <a:gd name="T37" fmla="*/ 12 h 351"/>
              <a:gd name="T38" fmla="*/ 258 w 380"/>
              <a:gd name="T39" fmla="*/ 0 h 351"/>
              <a:gd name="T40" fmla="*/ 246 w 380"/>
              <a:gd name="T41" fmla="*/ 46 h 351"/>
              <a:gd name="T42" fmla="*/ 239 w 380"/>
              <a:gd name="T43" fmla="*/ 72 h 351"/>
              <a:gd name="T44" fmla="*/ 277 w 380"/>
              <a:gd name="T45" fmla="*/ 88 h 351"/>
              <a:gd name="T46" fmla="*/ 298 w 380"/>
              <a:gd name="T47" fmla="*/ 76 h 351"/>
              <a:gd name="T48" fmla="*/ 310 w 380"/>
              <a:gd name="T49" fmla="*/ 85 h 351"/>
              <a:gd name="T50" fmla="*/ 286 w 380"/>
              <a:gd name="T51" fmla="*/ 92 h 351"/>
              <a:gd name="T52" fmla="*/ 284 w 380"/>
              <a:gd name="T53" fmla="*/ 110 h 351"/>
              <a:gd name="T54" fmla="*/ 327 w 380"/>
              <a:gd name="T55" fmla="*/ 160 h 351"/>
              <a:gd name="T56" fmla="*/ 315 w 380"/>
              <a:gd name="T57" fmla="*/ 177 h 351"/>
              <a:gd name="T58" fmla="*/ 313 w 380"/>
              <a:gd name="T59" fmla="*/ 184 h 351"/>
              <a:gd name="T60" fmla="*/ 378 w 380"/>
              <a:gd name="T61" fmla="*/ 173 h 351"/>
              <a:gd name="T62" fmla="*/ 371 w 380"/>
              <a:gd name="T63" fmla="*/ 187 h 351"/>
              <a:gd name="T64" fmla="*/ 313 w 380"/>
              <a:gd name="T65" fmla="*/ 221 h 351"/>
              <a:gd name="T66" fmla="*/ 295 w 380"/>
              <a:gd name="T67" fmla="*/ 256 h 351"/>
              <a:gd name="T68" fmla="*/ 317 w 380"/>
              <a:gd name="T69" fmla="*/ 274 h 351"/>
              <a:gd name="T70" fmla="*/ 283 w 380"/>
              <a:gd name="T71" fmla="*/ 270 h 351"/>
              <a:gd name="T72" fmla="*/ 295 w 380"/>
              <a:gd name="T73" fmla="*/ 305 h 351"/>
              <a:gd name="T74" fmla="*/ 268 w 380"/>
              <a:gd name="T75" fmla="*/ 283 h 351"/>
              <a:gd name="T76" fmla="*/ 218 w 380"/>
              <a:gd name="T77" fmla="*/ 338 h 351"/>
              <a:gd name="T78" fmla="*/ 170 w 380"/>
              <a:gd name="T79" fmla="*/ 304 h 351"/>
              <a:gd name="T80" fmla="*/ 157 w 380"/>
              <a:gd name="T81" fmla="*/ 351 h 351"/>
              <a:gd name="T82" fmla="*/ 146 w 380"/>
              <a:gd name="T83" fmla="*/ 289 h 351"/>
              <a:gd name="T84" fmla="*/ 139 w 380"/>
              <a:gd name="T85" fmla="*/ 287 h 351"/>
              <a:gd name="T86" fmla="*/ 98 w 380"/>
              <a:gd name="T87" fmla="*/ 308 h 351"/>
              <a:gd name="T88" fmla="*/ 106 w 380"/>
              <a:gd name="T89" fmla="*/ 281 h 351"/>
              <a:gd name="T90" fmla="*/ 56 w 380"/>
              <a:gd name="T91" fmla="*/ 231 h 351"/>
              <a:gd name="T92" fmla="*/ 61 w 380"/>
              <a:gd name="T93" fmla="*/ 213 h 351"/>
              <a:gd name="T94" fmla="*/ 38 w 380"/>
              <a:gd name="T95" fmla="*/ 208 h 351"/>
              <a:gd name="T96" fmla="*/ 62 w 380"/>
              <a:gd name="T97" fmla="*/ 208 h 351"/>
              <a:gd name="T98" fmla="*/ 39 w 380"/>
              <a:gd name="T99" fmla="*/ 178 h 351"/>
              <a:gd name="T100" fmla="*/ 0 w 380"/>
              <a:gd name="T101" fmla="*/ 177 h 351"/>
              <a:gd name="T102" fmla="*/ 33 w 380"/>
              <a:gd name="T103" fmla="*/ 137 h 351"/>
              <a:gd name="T104" fmla="*/ 39 w 380"/>
              <a:gd name="T105" fmla="*/ 147 h 351"/>
              <a:gd name="T106" fmla="*/ 40 w 380"/>
              <a:gd name="T107" fmla="*/ 142 h 351"/>
              <a:gd name="T108" fmla="*/ 51 w 380"/>
              <a:gd name="T109" fmla="*/ 157 h 351"/>
              <a:gd name="T110" fmla="*/ 51 w 380"/>
              <a:gd name="T111" fmla="*/ 157 h 351"/>
              <a:gd name="T112" fmla="*/ 46 w 380"/>
              <a:gd name="T113" fmla="*/ 159 h 351"/>
              <a:gd name="T114" fmla="*/ 53 w 380"/>
              <a:gd name="T115" fmla="*/ 163 h 351"/>
              <a:gd name="T116" fmla="*/ 53 w 380"/>
              <a:gd name="T117" fmla="*/ 163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80" h="351">
                <a:moveTo>
                  <a:pt x="54" y="152"/>
                </a:moveTo>
                <a:cubicBezTo>
                  <a:pt x="60" y="151"/>
                  <a:pt x="64" y="154"/>
                  <a:pt x="67" y="156"/>
                </a:cubicBezTo>
                <a:cubicBezTo>
                  <a:pt x="78" y="145"/>
                  <a:pt x="77" y="113"/>
                  <a:pt x="87" y="100"/>
                </a:cubicBezTo>
                <a:cubicBezTo>
                  <a:pt x="84" y="93"/>
                  <a:pt x="78" y="90"/>
                  <a:pt x="73" y="87"/>
                </a:cubicBezTo>
                <a:cubicBezTo>
                  <a:pt x="74" y="85"/>
                  <a:pt x="74" y="83"/>
                  <a:pt x="76" y="83"/>
                </a:cubicBezTo>
                <a:cubicBezTo>
                  <a:pt x="82" y="85"/>
                  <a:pt x="83" y="92"/>
                  <a:pt x="91" y="92"/>
                </a:cubicBezTo>
                <a:cubicBezTo>
                  <a:pt x="100" y="81"/>
                  <a:pt x="82" y="76"/>
                  <a:pt x="73" y="71"/>
                </a:cubicBezTo>
                <a:cubicBezTo>
                  <a:pt x="71" y="73"/>
                  <a:pt x="73" y="79"/>
                  <a:pt x="69" y="79"/>
                </a:cubicBezTo>
                <a:cubicBezTo>
                  <a:pt x="65" y="79"/>
                  <a:pt x="64" y="75"/>
                  <a:pt x="64" y="71"/>
                </a:cubicBezTo>
                <a:cubicBezTo>
                  <a:pt x="66" y="70"/>
                  <a:pt x="68" y="70"/>
                  <a:pt x="70" y="70"/>
                </a:cubicBezTo>
                <a:cubicBezTo>
                  <a:pt x="64" y="65"/>
                  <a:pt x="62" y="47"/>
                  <a:pt x="75" y="45"/>
                </a:cubicBezTo>
                <a:cubicBezTo>
                  <a:pt x="75" y="41"/>
                  <a:pt x="76" y="39"/>
                  <a:pt x="77" y="37"/>
                </a:cubicBezTo>
                <a:cubicBezTo>
                  <a:pt x="79" y="37"/>
                  <a:pt x="80" y="37"/>
                  <a:pt x="82" y="37"/>
                </a:cubicBezTo>
                <a:cubicBezTo>
                  <a:pt x="84" y="38"/>
                  <a:pt x="84" y="44"/>
                  <a:pt x="82" y="45"/>
                </a:cubicBezTo>
                <a:cubicBezTo>
                  <a:pt x="92" y="47"/>
                  <a:pt x="101" y="56"/>
                  <a:pt x="97" y="68"/>
                </a:cubicBezTo>
                <a:cubicBezTo>
                  <a:pt x="100" y="74"/>
                  <a:pt x="106" y="77"/>
                  <a:pt x="112" y="79"/>
                </a:cubicBezTo>
                <a:cubicBezTo>
                  <a:pt x="117" y="78"/>
                  <a:pt x="119" y="74"/>
                  <a:pt x="124" y="73"/>
                </a:cubicBezTo>
                <a:cubicBezTo>
                  <a:pt x="124" y="61"/>
                  <a:pt x="123" y="49"/>
                  <a:pt x="120" y="38"/>
                </a:cubicBezTo>
                <a:cubicBezTo>
                  <a:pt x="109" y="41"/>
                  <a:pt x="102" y="33"/>
                  <a:pt x="106" y="21"/>
                </a:cubicBezTo>
                <a:cubicBezTo>
                  <a:pt x="109" y="16"/>
                  <a:pt x="124" y="15"/>
                  <a:pt x="126" y="22"/>
                </a:cubicBezTo>
                <a:cubicBezTo>
                  <a:pt x="125" y="45"/>
                  <a:pt x="134" y="66"/>
                  <a:pt x="158" y="57"/>
                </a:cubicBezTo>
                <a:cubicBezTo>
                  <a:pt x="159" y="53"/>
                  <a:pt x="157" y="52"/>
                  <a:pt x="159" y="49"/>
                </a:cubicBezTo>
                <a:cubicBezTo>
                  <a:pt x="161" y="56"/>
                  <a:pt x="174" y="58"/>
                  <a:pt x="181" y="53"/>
                </a:cubicBezTo>
                <a:cubicBezTo>
                  <a:pt x="179" y="50"/>
                  <a:pt x="178" y="48"/>
                  <a:pt x="180" y="44"/>
                </a:cubicBezTo>
                <a:cubicBezTo>
                  <a:pt x="185" y="46"/>
                  <a:pt x="187" y="51"/>
                  <a:pt x="189" y="56"/>
                </a:cubicBezTo>
                <a:cubicBezTo>
                  <a:pt x="195" y="56"/>
                  <a:pt x="198" y="56"/>
                  <a:pt x="204" y="58"/>
                </a:cubicBezTo>
                <a:cubicBezTo>
                  <a:pt x="206" y="54"/>
                  <a:pt x="205" y="45"/>
                  <a:pt x="205" y="38"/>
                </a:cubicBezTo>
                <a:cubicBezTo>
                  <a:pt x="207" y="36"/>
                  <a:pt x="209" y="34"/>
                  <a:pt x="213" y="35"/>
                </a:cubicBezTo>
                <a:cubicBezTo>
                  <a:pt x="220" y="40"/>
                  <a:pt x="224" y="54"/>
                  <a:pt x="213" y="58"/>
                </a:cubicBezTo>
                <a:cubicBezTo>
                  <a:pt x="213" y="60"/>
                  <a:pt x="217" y="58"/>
                  <a:pt x="218" y="59"/>
                </a:cubicBezTo>
                <a:cubicBezTo>
                  <a:pt x="223" y="53"/>
                  <a:pt x="225" y="45"/>
                  <a:pt x="234" y="44"/>
                </a:cubicBezTo>
                <a:cubicBezTo>
                  <a:pt x="234" y="39"/>
                  <a:pt x="238" y="32"/>
                  <a:pt x="242" y="28"/>
                </a:cubicBezTo>
                <a:cubicBezTo>
                  <a:pt x="238" y="25"/>
                  <a:pt x="233" y="29"/>
                  <a:pt x="230" y="31"/>
                </a:cubicBezTo>
                <a:cubicBezTo>
                  <a:pt x="230" y="35"/>
                  <a:pt x="229" y="38"/>
                  <a:pt x="228" y="40"/>
                </a:cubicBezTo>
                <a:cubicBezTo>
                  <a:pt x="224" y="41"/>
                  <a:pt x="225" y="41"/>
                  <a:pt x="221" y="40"/>
                </a:cubicBezTo>
                <a:cubicBezTo>
                  <a:pt x="220" y="35"/>
                  <a:pt x="219" y="30"/>
                  <a:pt x="219" y="24"/>
                </a:cubicBezTo>
                <a:cubicBezTo>
                  <a:pt x="226" y="18"/>
                  <a:pt x="229" y="13"/>
                  <a:pt x="235" y="6"/>
                </a:cubicBezTo>
                <a:cubicBezTo>
                  <a:pt x="241" y="6"/>
                  <a:pt x="245" y="9"/>
                  <a:pt x="249" y="12"/>
                </a:cubicBezTo>
                <a:cubicBezTo>
                  <a:pt x="248" y="9"/>
                  <a:pt x="246" y="6"/>
                  <a:pt x="247" y="2"/>
                </a:cubicBezTo>
                <a:cubicBezTo>
                  <a:pt x="250" y="1"/>
                  <a:pt x="254" y="0"/>
                  <a:pt x="258" y="0"/>
                </a:cubicBezTo>
                <a:cubicBezTo>
                  <a:pt x="264" y="7"/>
                  <a:pt x="269" y="32"/>
                  <a:pt x="254" y="31"/>
                </a:cubicBezTo>
                <a:cubicBezTo>
                  <a:pt x="257" y="39"/>
                  <a:pt x="252" y="45"/>
                  <a:pt x="246" y="46"/>
                </a:cubicBezTo>
                <a:cubicBezTo>
                  <a:pt x="247" y="48"/>
                  <a:pt x="250" y="48"/>
                  <a:pt x="250" y="51"/>
                </a:cubicBezTo>
                <a:cubicBezTo>
                  <a:pt x="247" y="59"/>
                  <a:pt x="238" y="60"/>
                  <a:pt x="239" y="72"/>
                </a:cubicBezTo>
                <a:cubicBezTo>
                  <a:pt x="245" y="77"/>
                  <a:pt x="252" y="81"/>
                  <a:pt x="257" y="87"/>
                </a:cubicBezTo>
                <a:cubicBezTo>
                  <a:pt x="265" y="85"/>
                  <a:pt x="273" y="88"/>
                  <a:pt x="277" y="88"/>
                </a:cubicBezTo>
                <a:cubicBezTo>
                  <a:pt x="282" y="85"/>
                  <a:pt x="283" y="78"/>
                  <a:pt x="289" y="75"/>
                </a:cubicBezTo>
                <a:cubicBezTo>
                  <a:pt x="293" y="75"/>
                  <a:pt x="295" y="75"/>
                  <a:pt x="298" y="76"/>
                </a:cubicBezTo>
                <a:cubicBezTo>
                  <a:pt x="301" y="73"/>
                  <a:pt x="302" y="68"/>
                  <a:pt x="308" y="68"/>
                </a:cubicBezTo>
                <a:cubicBezTo>
                  <a:pt x="311" y="73"/>
                  <a:pt x="312" y="81"/>
                  <a:pt x="310" y="85"/>
                </a:cubicBezTo>
                <a:cubicBezTo>
                  <a:pt x="307" y="82"/>
                  <a:pt x="308" y="80"/>
                  <a:pt x="302" y="82"/>
                </a:cubicBezTo>
                <a:cubicBezTo>
                  <a:pt x="299" y="88"/>
                  <a:pt x="293" y="91"/>
                  <a:pt x="286" y="92"/>
                </a:cubicBezTo>
                <a:cubicBezTo>
                  <a:pt x="286" y="99"/>
                  <a:pt x="291" y="100"/>
                  <a:pt x="290" y="107"/>
                </a:cubicBezTo>
                <a:cubicBezTo>
                  <a:pt x="289" y="108"/>
                  <a:pt x="287" y="109"/>
                  <a:pt x="284" y="110"/>
                </a:cubicBezTo>
                <a:cubicBezTo>
                  <a:pt x="293" y="128"/>
                  <a:pt x="300" y="148"/>
                  <a:pt x="307" y="168"/>
                </a:cubicBezTo>
                <a:cubicBezTo>
                  <a:pt x="314" y="171"/>
                  <a:pt x="321" y="164"/>
                  <a:pt x="327" y="160"/>
                </a:cubicBezTo>
                <a:cubicBezTo>
                  <a:pt x="329" y="161"/>
                  <a:pt x="330" y="162"/>
                  <a:pt x="332" y="161"/>
                </a:cubicBezTo>
                <a:cubicBezTo>
                  <a:pt x="328" y="168"/>
                  <a:pt x="317" y="168"/>
                  <a:pt x="315" y="177"/>
                </a:cubicBezTo>
                <a:cubicBezTo>
                  <a:pt x="319" y="177"/>
                  <a:pt x="323" y="178"/>
                  <a:pt x="327" y="180"/>
                </a:cubicBezTo>
                <a:cubicBezTo>
                  <a:pt x="325" y="184"/>
                  <a:pt x="318" y="184"/>
                  <a:pt x="313" y="184"/>
                </a:cubicBezTo>
                <a:cubicBezTo>
                  <a:pt x="328" y="196"/>
                  <a:pt x="350" y="165"/>
                  <a:pt x="367" y="178"/>
                </a:cubicBezTo>
                <a:cubicBezTo>
                  <a:pt x="369" y="174"/>
                  <a:pt x="372" y="172"/>
                  <a:pt x="378" y="173"/>
                </a:cubicBezTo>
                <a:cubicBezTo>
                  <a:pt x="379" y="175"/>
                  <a:pt x="380" y="178"/>
                  <a:pt x="379" y="182"/>
                </a:cubicBezTo>
                <a:cubicBezTo>
                  <a:pt x="377" y="186"/>
                  <a:pt x="370" y="180"/>
                  <a:pt x="371" y="187"/>
                </a:cubicBezTo>
                <a:cubicBezTo>
                  <a:pt x="353" y="188"/>
                  <a:pt x="334" y="181"/>
                  <a:pt x="323" y="196"/>
                </a:cubicBezTo>
                <a:cubicBezTo>
                  <a:pt x="319" y="201"/>
                  <a:pt x="317" y="212"/>
                  <a:pt x="313" y="221"/>
                </a:cubicBezTo>
                <a:cubicBezTo>
                  <a:pt x="310" y="229"/>
                  <a:pt x="305" y="237"/>
                  <a:pt x="302" y="243"/>
                </a:cubicBezTo>
                <a:cubicBezTo>
                  <a:pt x="299" y="248"/>
                  <a:pt x="299" y="252"/>
                  <a:pt x="295" y="256"/>
                </a:cubicBezTo>
                <a:cubicBezTo>
                  <a:pt x="299" y="263"/>
                  <a:pt x="307" y="264"/>
                  <a:pt x="316" y="264"/>
                </a:cubicBezTo>
                <a:cubicBezTo>
                  <a:pt x="317" y="267"/>
                  <a:pt x="319" y="270"/>
                  <a:pt x="317" y="274"/>
                </a:cubicBezTo>
                <a:cubicBezTo>
                  <a:pt x="306" y="280"/>
                  <a:pt x="305" y="264"/>
                  <a:pt x="296" y="262"/>
                </a:cubicBezTo>
                <a:cubicBezTo>
                  <a:pt x="289" y="262"/>
                  <a:pt x="287" y="267"/>
                  <a:pt x="283" y="270"/>
                </a:cubicBezTo>
                <a:cubicBezTo>
                  <a:pt x="286" y="283"/>
                  <a:pt x="280" y="295"/>
                  <a:pt x="295" y="297"/>
                </a:cubicBezTo>
                <a:cubicBezTo>
                  <a:pt x="295" y="300"/>
                  <a:pt x="295" y="303"/>
                  <a:pt x="295" y="305"/>
                </a:cubicBezTo>
                <a:cubicBezTo>
                  <a:pt x="291" y="309"/>
                  <a:pt x="287" y="308"/>
                  <a:pt x="283" y="304"/>
                </a:cubicBezTo>
                <a:cubicBezTo>
                  <a:pt x="287" y="290"/>
                  <a:pt x="276" y="288"/>
                  <a:pt x="268" y="283"/>
                </a:cubicBezTo>
                <a:cubicBezTo>
                  <a:pt x="250" y="293"/>
                  <a:pt x="233" y="302"/>
                  <a:pt x="210" y="306"/>
                </a:cubicBezTo>
                <a:cubicBezTo>
                  <a:pt x="205" y="320"/>
                  <a:pt x="223" y="328"/>
                  <a:pt x="218" y="338"/>
                </a:cubicBezTo>
                <a:cubicBezTo>
                  <a:pt x="215" y="338"/>
                  <a:pt x="215" y="336"/>
                  <a:pt x="212" y="335"/>
                </a:cubicBezTo>
                <a:cubicBezTo>
                  <a:pt x="212" y="314"/>
                  <a:pt x="191" y="306"/>
                  <a:pt x="170" y="304"/>
                </a:cubicBezTo>
                <a:cubicBezTo>
                  <a:pt x="169" y="311"/>
                  <a:pt x="163" y="320"/>
                  <a:pt x="162" y="328"/>
                </a:cubicBezTo>
                <a:cubicBezTo>
                  <a:pt x="161" y="337"/>
                  <a:pt x="167" y="348"/>
                  <a:pt x="157" y="351"/>
                </a:cubicBezTo>
                <a:cubicBezTo>
                  <a:pt x="147" y="345"/>
                  <a:pt x="157" y="335"/>
                  <a:pt x="159" y="323"/>
                </a:cubicBezTo>
                <a:cubicBezTo>
                  <a:pt x="163" y="307"/>
                  <a:pt x="166" y="291"/>
                  <a:pt x="146" y="289"/>
                </a:cubicBezTo>
                <a:cubicBezTo>
                  <a:pt x="140" y="297"/>
                  <a:pt x="135" y="306"/>
                  <a:pt x="130" y="314"/>
                </a:cubicBezTo>
                <a:cubicBezTo>
                  <a:pt x="127" y="307"/>
                  <a:pt x="136" y="295"/>
                  <a:pt x="139" y="287"/>
                </a:cubicBezTo>
                <a:cubicBezTo>
                  <a:pt x="136" y="281"/>
                  <a:pt x="129" y="288"/>
                  <a:pt x="125" y="282"/>
                </a:cubicBezTo>
                <a:cubicBezTo>
                  <a:pt x="114" y="289"/>
                  <a:pt x="118" y="319"/>
                  <a:pt x="98" y="308"/>
                </a:cubicBezTo>
                <a:cubicBezTo>
                  <a:pt x="92" y="289"/>
                  <a:pt x="117" y="294"/>
                  <a:pt x="113" y="275"/>
                </a:cubicBezTo>
                <a:cubicBezTo>
                  <a:pt x="109" y="275"/>
                  <a:pt x="109" y="280"/>
                  <a:pt x="106" y="281"/>
                </a:cubicBezTo>
                <a:cubicBezTo>
                  <a:pt x="85" y="286"/>
                  <a:pt x="72" y="280"/>
                  <a:pt x="61" y="269"/>
                </a:cubicBezTo>
                <a:cubicBezTo>
                  <a:pt x="54" y="257"/>
                  <a:pt x="55" y="243"/>
                  <a:pt x="56" y="231"/>
                </a:cubicBezTo>
                <a:cubicBezTo>
                  <a:pt x="59" y="230"/>
                  <a:pt x="62" y="229"/>
                  <a:pt x="63" y="227"/>
                </a:cubicBezTo>
                <a:cubicBezTo>
                  <a:pt x="66" y="219"/>
                  <a:pt x="58" y="218"/>
                  <a:pt x="61" y="213"/>
                </a:cubicBezTo>
                <a:cubicBezTo>
                  <a:pt x="57" y="213"/>
                  <a:pt x="59" y="217"/>
                  <a:pt x="56" y="216"/>
                </a:cubicBezTo>
                <a:cubicBezTo>
                  <a:pt x="55" y="208"/>
                  <a:pt x="42" y="213"/>
                  <a:pt x="38" y="208"/>
                </a:cubicBezTo>
                <a:cubicBezTo>
                  <a:pt x="36" y="200"/>
                  <a:pt x="42" y="200"/>
                  <a:pt x="43" y="195"/>
                </a:cubicBezTo>
                <a:cubicBezTo>
                  <a:pt x="48" y="201"/>
                  <a:pt x="54" y="205"/>
                  <a:pt x="62" y="208"/>
                </a:cubicBezTo>
                <a:cubicBezTo>
                  <a:pt x="65" y="203"/>
                  <a:pt x="59" y="199"/>
                  <a:pt x="58" y="195"/>
                </a:cubicBezTo>
                <a:cubicBezTo>
                  <a:pt x="63" y="184"/>
                  <a:pt x="51" y="171"/>
                  <a:pt x="39" y="178"/>
                </a:cubicBezTo>
                <a:cubicBezTo>
                  <a:pt x="30" y="183"/>
                  <a:pt x="21" y="187"/>
                  <a:pt x="10" y="180"/>
                </a:cubicBezTo>
                <a:cubicBezTo>
                  <a:pt x="6" y="182"/>
                  <a:pt x="2" y="179"/>
                  <a:pt x="0" y="177"/>
                </a:cubicBezTo>
                <a:cubicBezTo>
                  <a:pt x="1" y="158"/>
                  <a:pt x="4" y="141"/>
                  <a:pt x="26" y="141"/>
                </a:cubicBezTo>
                <a:cubicBezTo>
                  <a:pt x="28" y="139"/>
                  <a:pt x="29" y="135"/>
                  <a:pt x="33" y="137"/>
                </a:cubicBezTo>
                <a:cubicBezTo>
                  <a:pt x="35" y="140"/>
                  <a:pt x="31" y="140"/>
                  <a:pt x="31" y="142"/>
                </a:cubicBezTo>
                <a:cubicBezTo>
                  <a:pt x="33" y="145"/>
                  <a:pt x="36" y="146"/>
                  <a:pt x="39" y="147"/>
                </a:cubicBezTo>
                <a:cubicBezTo>
                  <a:pt x="42" y="146"/>
                  <a:pt x="36" y="146"/>
                  <a:pt x="38" y="143"/>
                </a:cubicBezTo>
                <a:cubicBezTo>
                  <a:pt x="38" y="143"/>
                  <a:pt x="39" y="142"/>
                  <a:pt x="40" y="142"/>
                </a:cubicBezTo>
                <a:cubicBezTo>
                  <a:pt x="39" y="146"/>
                  <a:pt x="59" y="140"/>
                  <a:pt x="54" y="152"/>
                </a:cubicBezTo>
                <a:close/>
                <a:moveTo>
                  <a:pt x="51" y="157"/>
                </a:moveTo>
                <a:cubicBezTo>
                  <a:pt x="52" y="158"/>
                  <a:pt x="57" y="159"/>
                  <a:pt x="58" y="158"/>
                </a:cubicBezTo>
                <a:cubicBezTo>
                  <a:pt x="57" y="156"/>
                  <a:pt x="52" y="152"/>
                  <a:pt x="51" y="157"/>
                </a:cubicBezTo>
                <a:close/>
                <a:moveTo>
                  <a:pt x="52" y="160"/>
                </a:moveTo>
                <a:cubicBezTo>
                  <a:pt x="50" y="160"/>
                  <a:pt x="47" y="160"/>
                  <a:pt x="46" y="159"/>
                </a:cubicBezTo>
                <a:cubicBezTo>
                  <a:pt x="46" y="162"/>
                  <a:pt x="52" y="164"/>
                  <a:pt x="52" y="160"/>
                </a:cubicBezTo>
                <a:close/>
                <a:moveTo>
                  <a:pt x="53" y="163"/>
                </a:moveTo>
                <a:cubicBezTo>
                  <a:pt x="54" y="165"/>
                  <a:pt x="57" y="164"/>
                  <a:pt x="58" y="162"/>
                </a:cubicBezTo>
                <a:cubicBezTo>
                  <a:pt x="55" y="162"/>
                  <a:pt x="54" y="160"/>
                  <a:pt x="53" y="163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8685475" y="116890"/>
            <a:ext cx="27545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dirty="0" smtClean="0">
                <a:cs typeface="+mn-ea"/>
                <a:sym typeface="+mn-lt"/>
              </a:rPr>
              <a:t>日常常规方面</a:t>
            </a:r>
            <a:endParaRPr lang="zh-CN" altLang="en-US" sz="1400" dirty="0">
              <a:cs typeface="+mn-ea"/>
              <a:sym typeface="+mn-lt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8479705" y="373430"/>
            <a:ext cx="30161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100" dirty="0" smtClean="0">
                <a:cs typeface="+mn-ea"/>
                <a:sym typeface="+mn-lt"/>
              </a:rPr>
              <a:t>Daily routine</a:t>
            </a:r>
            <a:endParaRPr lang="zh-CN" altLang="en-US" sz="1100" dirty="0">
              <a:cs typeface="+mn-ea"/>
              <a:sym typeface="+mn-lt"/>
            </a:endParaRPr>
          </a:p>
        </p:txBody>
      </p:sp>
      <p:grpSp>
        <p:nvGrpSpPr>
          <p:cNvPr id="26" name="Group 4"/>
          <p:cNvGrpSpPr>
            <a:grpSpLocks noChangeAspect="1"/>
          </p:cNvGrpSpPr>
          <p:nvPr/>
        </p:nvGrpSpPr>
        <p:grpSpPr bwMode="auto">
          <a:xfrm>
            <a:off x="4092474" y="2648855"/>
            <a:ext cx="4029399" cy="3129381"/>
            <a:chOff x="2329" y="786"/>
            <a:chExt cx="3022" cy="2347"/>
          </a:xfrm>
        </p:grpSpPr>
        <p:sp>
          <p:nvSpPr>
            <p:cNvPr id="27" name="Freeform 5"/>
            <p:cNvSpPr/>
            <p:nvPr/>
          </p:nvSpPr>
          <p:spPr bwMode="auto">
            <a:xfrm>
              <a:off x="3462" y="1393"/>
              <a:ext cx="389" cy="1740"/>
            </a:xfrm>
            <a:custGeom>
              <a:avLst/>
              <a:gdLst>
                <a:gd name="T0" fmla="*/ 0 w 164"/>
                <a:gd name="T1" fmla="*/ 1140 h 1222"/>
                <a:gd name="T2" fmla="*/ 0 w 164"/>
                <a:gd name="T3" fmla="*/ 1140 h 1222"/>
                <a:gd name="T4" fmla="*/ 82 w 164"/>
                <a:gd name="T5" fmla="*/ 1222 h 1222"/>
                <a:gd name="T6" fmla="*/ 82 w 164"/>
                <a:gd name="T7" fmla="*/ 1222 h 1222"/>
                <a:gd name="T8" fmla="*/ 164 w 164"/>
                <a:gd name="T9" fmla="*/ 1140 h 1222"/>
                <a:gd name="T10" fmla="*/ 164 w 164"/>
                <a:gd name="T11" fmla="*/ 1140 h 1222"/>
                <a:gd name="T12" fmla="*/ 164 w 164"/>
                <a:gd name="T13" fmla="*/ 0 h 1222"/>
                <a:gd name="connsiteX0" fmla="*/ 0 w 10000"/>
                <a:gd name="connsiteY0" fmla="*/ 9830 h 10501"/>
                <a:gd name="connsiteX1" fmla="*/ 0 w 10000"/>
                <a:gd name="connsiteY1" fmla="*/ 9830 h 10501"/>
                <a:gd name="connsiteX2" fmla="*/ 5000 w 10000"/>
                <a:gd name="connsiteY2" fmla="*/ 10501 h 10501"/>
                <a:gd name="connsiteX3" fmla="*/ 5000 w 10000"/>
                <a:gd name="connsiteY3" fmla="*/ 10501 h 10501"/>
                <a:gd name="connsiteX4" fmla="*/ 10000 w 10000"/>
                <a:gd name="connsiteY4" fmla="*/ 9830 h 10501"/>
                <a:gd name="connsiteX5" fmla="*/ 10000 w 10000"/>
                <a:gd name="connsiteY5" fmla="*/ 9830 h 10501"/>
                <a:gd name="connsiteX6" fmla="*/ 10000 w 10000"/>
                <a:gd name="connsiteY6" fmla="*/ 0 h 10501"/>
                <a:gd name="connsiteX0-1" fmla="*/ 0 w 10000"/>
                <a:gd name="connsiteY0-2" fmla="*/ 5342 h 6013"/>
                <a:gd name="connsiteX1-3" fmla="*/ 0 w 10000"/>
                <a:gd name="connsiteY1-4" fmla="*/ 5342 h 6013"/>
                <a:gd name="connsiteX2-5" fmla="*/ 5000 w 10000"/>
                <a:gd name="connsiteY2-6" fmla="*/ 6013 h 6013"/>
                <a:gd name="connsiteX3-7" fmla="*/ 5000 w 10000"/>
                <a:gd name="connsiteY3-8" fmla="*/ 6013 h 6013"/>
                <a:gd name="connsiteX4-9" fmla="*/ 10000 w 10000"/>
                <a:gd name="connsiteY4-10" fmla="*/ 5342 h 6013"/>
                <a:gd name="connsiteX5-11" fmla="*/ 10000 w 10000"/>
                <a:gd name="connsiteY5-12" fmla="*/ 5342 h 6013"/>
                <a:gd name="connsiteX6-13" fmla="*/ 10000 w 10000"/>
                <a:gd name="connsiteY6-14" fmla="*/ 0 h 601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0000" h="6013">
                  <a:moveTo>
                    <a:pt x="0" y="5342"/>
                  </a:moveTo>
                  <a:lnTo>
                    <a:pt x="0" y="5342"/>
                  </a:lnTo>
                  <a:cubicBezTo>
                    <a:pt x="0" y="5710"/>
                    <a:pt x="2256" y="6013"/>
                    <a:pt x="5000" y="6013"/>
                  </a:cubicBezTo>
                  <a:lnTo>
                    <a:pt x="5000" y="6013"/>
                  </a:lnTo>
                  <a:cubicBezTo>
                    <a:pt x="7805" y="6013"/>
                    <a:pt x="10000" y="5710"/>
                    <a:pt x="10000" y="5342"/>
                  </a:cubicBezTo>
                  <a:lnTo>
                    <a:pt x="10000" y="5342"/>
                  </a:lnTo>
                  <a:lnTo>
                    <a:pt x="10000" y="0"/>
                  </a:lnTo>
                </a:path>
              </a:pathLst>
            </a:custGeom>
            <a:noFill/>
            <a:ln w="101600" cap="rnd">
              <a:solidFill>
                <a:srgbClr val="B3B3B3"/>
              </a:solidFill>
              <a:prstDash val="solid"/>
              <a:round/>
            </a:ln>
          </p:spPr>
          <p:txBody>
            <a:bodyPr vert="horz" wrap="square" lIns="34284" tIns="17143" rIns="34284" bIns="17143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1500">
                <a:cs typeface="+mn-ea"/>
                <a:sym typeface="+mn-lt"/>
              </a:endParaRPr>
            </a:p>
          </p:txBody>
        </p:sp>
        <p:sp>
          <p:nvSpPr>
            <p:cNvPr id="28" name="Freeform 6"/>
            <p:cNvSpPr/>
            <p:nvPr/>
          </p:nvSpPr>
          <p:spPr bwMode="auto">
            <a:xfrm>
              <a:off x="3841" y="786"/>
              <a:ext cx="1510" cy="1346"/>
            </a:xfrm>
            <a:custGeom>
              <a:avLst/>
              <a:gdLst>
                <a:gd name="T0" fmla="*/ 0 w 638"/>
                <a:gd name="T1" fmla="*/ 0 h 568"/>
                <a:gd name="T2" fmla="*/ 0 w 638"/>
                <a:gd name="T3" fmla="*/ 568 h 568"/>
                <a:gd name="T4" fmla="*/ 159 w 638"/>
                <a:gd name="T5" fmla="*/ 484 h 568"/>
                <a:gd name="T6" fmla="*/ 319 w 638"/>
                <a:gd name="T7" fmla="*/ 568 h 568"/>
                <a:gd name="T8" fmla="*/ 479 w 638"/>
                <a:gd name="T9" fmla="*/ 484 h 568"/>
                <a:gd name="T10" fmla="*/ 638 w 638"/>
                <a:gd name="T11" fmla="*/ 567 h 568"/>
                <a:gd name="T12" fmla="*/ 0 w 638"/>
                <a:gd name="T13" fmla="*/ 0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8" h="568">
                  <a:moveTo>
                    <a:pt x="0" y="0"/>
                  </a:moveTo>
                  <a:cubicBezTo>
                    <a:pt x="0" y="568"/>
                    <a:pt x="0" y="568"/>
                    <a:pt x="0" y="568"/>
                  </a:cubicBezTo>
                  <a:cubicBezTo>
                    <a:pt x="35" y="517"/>
                    <a:pt x="93" y="484"/>
                    <a:pt x="159" y="484"/>
                  </a:cubicBezTo>
                  <a:cubicBezTo>
                    <a:pt x="226" y="484"/>
                    <a:pt x="284" y="517"/>
                    <a:pt x="319" y="568"/>
                  </a:cubicBezTo>
                  <a:cubicBezTo>
                    <a:pt x="354" y="517"/>
                    <a:pt x="412" y="484"/>
                    <a:pt x="479" y="484"/>
                  </a:cubicBezTo>
                  <a:cubicBezTo>
                    <a:pt x="545" y="484"/>
                    <a:pt x="603" y="517"/>
                    <a:pt x="638" y="567"/>
                  </a:cubicBezTo>
                  <a:cubicBezTo>
                    <a:pt x="601" y="248"/>
                    <a:pt x="329" y="0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34284" tIns="17143" rIns="34284" bIns="17143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1500">
                <a:cs typeface="+mn-ea"/>
                <a:sym typeface="+mn-lt"/>
              </a:endParaRPr>
            </a:p>
          </p:txBody>
        </p:sp>
        <p:sp>
          <p:nvSpPr>
            <p:cNvPr id="29" name="Freeform 7"/>
            <p:cNvSpPr/>
            <p:nvPr/>
          </p:nvSpPr>
          <p:spPr bwMode="auto">
            <a:xfrm>
              <a:off x="2329" y="786"/>
              <a:ext cx="1512" cy="1346"/>
            </a:xfrm>
            <a:custGeom>
              <a:avLst/>
              <a:gdLst>
                <a:gd name="T0" fmla="*/ 639 w 639"/>
                <a:gd name="T1" fmla="*/ 0 h 568"/>
                <a:gd name="T2" fmla="*/ 639 w 639"/>
                <a:gd name="T3" fmla="*/ 0 h 568"/>
                <a:gd name="T4" fmla="*/ 0 w 639"/>
                <a:gd name="T5" fmla="*/ 568 h 568"/>
                <a:gd name="T6" fmla="*/ 160 w 639"/>
                <a:gd name="T7" fmla="*/ 484 h 568"/>
                <a:gd name="T8" fmla="*/ 320 w 639"/>
                <a:gd name="T9" fmla="*/ 568 h 568"/>
                <a:gd name="T10" fmla="*/ 479 w 639"/>
                <a:gd name="T11" fmla="*/ 484 h 568"/>
                <a:gd name="T12" fmla="*/ 639 w 639"/>
                <a:gd name="T13" fmla="*/ 568 h 568"/>
                <a:gd name="T14" fmla="*/ 639 w 639"/>
                <a:gd name="T15" fmla="*/ 0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9" h="568">
                  <a:moveTo>
                    <a:pt x="639" y="0"/>
                  </a:moveTo>
                  <a:cubicBezTo>
                    <a:pt x="639" y="0"/>
                    <a:pt x="639" y="0"/>
                    <a:pt x="639" y="0"/>
                  </a:cubicBezTo>
                  <a:cubicBezTo>
                    <a:pt x="309" y="0"/>
                    <a:pt x="37" y="248"/>
                    <a:pt x="0" y="568"/>
                  </a:cubicBezTo>
                  <a:cubicBezTo>
                    <a:pt x="35" y="517"/>
                    <a:pt x="94" y="484"/>
                    <a:pt x="160" y="484"/>
                  </a:cubicBezTo>
                  <a:cubicBezTo>
                    <a:pt x="226" y="484"/>
                    <a:pt x="285" y="517"/>
                    <a:pt x="320" y="568"/>
                  </a:cubicBezTo>
                  <a:cubicBezTo>
                    <a:pt x="355" y="517"/>
                    <a:pt x="413" y="484"/>
                    <a:pt x="479" y="484"/>
                  </a:cubicBezTo>
                  <a:cubicBezTo>
                    <a:pt x="545" y="484"/>
                    <a:pt x="604" y="517"/>
                    <a:pt x="639" y="568"/>
                  </a:cubicBezTo>
                  <a:lnTo>
                    <a:pt x="6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34284" tIns="17143" rIns="34284" bIns="17143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1500">
                <a:cs typeface="+mn-ea"/>
                <a:sym typeface="+mn-lt"/>
              </a:endParaRPr>
            </a:p>
          </p:txBody>
        </p:sp>
        <p:sp>
          <p:nvSpPr>
            <p:cNvPr id="31" name="Freeform 8"/>
            <p:cNvSpPr/>
            <p:nvPr/>
          </p:nvSpPr>
          <p:spPr bwMode="auto">
            <a:xfrm>
              <a:off x="3083" y="786"/>
              <a:ext cx="755" cy="1341"/>
            </a:xfrm>
            <a:custGeom>
              <a:avLst/>
              <a:gdLst>
                <a:gd name="T0" fmla="*/ 161 w 319"/>
                <a:gd name="T1" fmla="*/ 484 h 566"/>
                <a:gd name="T2" fmla="*/ 319 w 319"/>
                <a:gd name="T3" fmla="*/ 565 h 566"/>
                <a:gd name="T4" fmla="*/ 319 w 319"/>
                <a:gd name="T5" fmla="*/ 0 h 566"/>
                <a:gd name="T6" fmla="*/ 317 w 319"/>
                <a:gd name="T7" fmla="*/ 0 h 566"/>
                <a:gd name="T8" fmla="*/ 0 w 319"/>
                <a:gd name="T9" fmla="*/ 565 h 566"/>
                <a:gd name="T10" fmla="*/ 0 w 319"/>
                <a:gd name="T11" fmla="*/ 566 h 566"/>
                <a:gd name="T12" fmla="*/ 5 w 319"/>
                <a:gd name="T13" fmla="*/ 564 h 566"/>
                <a:gd name="T14" fmla="*/ 161 w 319"/>
                <a:gd name="T15" fmla="*/ 484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9" h="566">
                  <a:moveTo>
                    <a:pt x="161" y="484"/>
                  </a:moveTo>
                  <a:cubicBezTo>
                    <a:pt x="226" y="484"/>
                    <a:pt x="284" y="516"/>
                    <a:pt x="319" y="565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18" y="0"/>
                    <a:pt x="318" y="0"/>
                    <a:pt x="317" y="0"/>
                  </a:cubicBezTo>
                  <a:cubicBezTo>
                    <a:pt x="153" y="2"/>
                    <a:pt x="19" y="248"/>
                    <a:pt x="0" y="565"/>
                  </a:cubicBezTo>
                  <a:cubicBezTo>
                    <a:pt x="0" y="566"/>
                    <a:pt x="0" y="566"/>
                    <a:pt x="0" y="566"/>
                  </a:cubicBezTo>
                  <a:cubicBezTo>
                    <a:pt x="2" y="563"/>
                    <a:pt x="3" y="563"/>
                    <a:pt x="5" y="564"/>
                  </a:cubicBezTo>
                  <a:cubicBezTo>
                    <a:pt x="40" y="515"/>
                    <a:pt x="97" y="484"/>
                    <a:pt x="161" y="48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34284" tIns="17143" rIns="34284" bIns="17143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1500">
                <a:cs typeface="+mn-ea"/>
                <a:sym typeface="+mn-lt"/>
              </a:endParaRPr>
            </a:p>
          </p:txBody>
        </p:sp>
        <p:sp>
          <p:nvSpPr>
            <p:cNvPr id="34" name="Freeform 9"/>
            <p:cNvSpPr/>
            <p:nvPr/>
          </p:nvSpPr>
          <p:spPr bwMode="auto">
            <a:xfrm>
              <a:off x="3838" y="786"/>
              <a:ext cx="755" cy="1346"/>
            </a:xfrm>
            <a:custGeom>
              <a:avLst/>
              <a:gdLst>
                <a:gd name="T0" fmla="*/ 0 w 319"/>
                <a:gd name="T1" fmla="*/ 568 h 568"/>
                <a:gd name="T2" fmla="*/ 5 w 319"/>
                <a:gd name="T3" fmla="*/ 561 h 568"/>
                <a:gd name="T4" fmla="*/ 159 w 319"/>
                <a:gd name="T5" fmla="*/ 484 h 568"/>
                <a:gd name="T6" fmla="*/ 316 w 319"/>
                <a:gd name="T7" fmla="*/ 563 h 568"/>
                <a:gd name="T8" fmla="*/ 319 w 319"/>
                <a:gd name="T9" fmla="*/ 568 h 568"/>
                <a:gd name="T10" fmla="*/ 319 w 319"/>
                <a:gd name="T11" fmla="*/ 568 h 568"/>
                <a:gd name="T12" fmla="*/ 0 w 319"/>
                <a:gd name="T13" fmla="*/ 0 h 568"/>
                <a:gd name="T14" fmla="*/ 0 w 319"/>
                <a:gd name="T15" fmla="*/ 0 h 568"/>
                <a:gd name="T16" fmla="*/ 0 w 319"/>
                <a:gd name="T17" fmla="*/ 568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9" h="568">
                  <a:moveTo>
                    <a:pt x="0" y="568"/>
                  </a:moveTo>
                  <a:cubicBezTo>
                    <a:pt x="1" y="563"/>
                    <a:pt x="3" y="561"/>
                    <a:pt x="5" y="561"/>
                  </a:cubicBezTo>
                  <a:cubicBezTo>
                    <a:pt x="40" y="514"/>
                    <a:pt x="96" y="484"/>
                    <a:pt x="159" y="484"/>
                  </a:cubicBezTo>
                  <a:cubicBezTo>
                    <a:pt x="224" y="484"/>
                    <a:pt x="280" y="515"/>
                    <a:pt x="316" y="563"/>
                  </a:cubicBezTo>
                  <a:cubicBezTo>
                    <a:pt x="317" y="564"/>
                    <a:pt x="318" y="565"/>
                    <a:pt x="319" y="568"/>
                  </a:cubicBezTo>
                  <a:cubicBezTo>
                    <a:pt x="319" y="568"/>
                    <a:pt x="319" y="568"/>
                    <a:pt x="319" y="568"/>
                  </a:cubicBezTo>
                  <a:cubicBezTo>
                    <a:pt x="300" y="248"/>
                    <a:pt x="165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56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34284" tIns="17143" rIns="34284" bIns="17143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1500">
                <a:cs typeface="+mn-ea"/>
                <a:sym typeface="+mn-lt"/>
              </a:endParaRPr>
            </a:p>
          </p:txBody>
        </p:sp>
      </p:grpSp>
      <p:sp>
        <p:nvSpPr>
          <p:cNvPr id="35" name="Text Placeholder 7"/>
          <p:cNvSpPr txBox="1"/>
          <p:nvPr/>
        </p:nvSpPr>
        <p:spPr>
          <a:xfrm>
            <a:off x="2673335" y="1884391"/>
            <a:ext cx="1297629" cy="339228"/>
          </a:xfrm>
          <a:prstGeom prst="rect">
            <a:avLst/>
          </a:prstGeom>
        </p:spPr>
        <p:txBody>
          <a:bodyPr vert="horz" lIns="0" tIns="98497" rIns="0" bIns="98497" anchor="t"/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385" b="1" kern="1200" baseline="0">
                <a:solidFill>
                  <a:schemeClr val="accent1"/>
                </a:solidFill>
                <a:latin typeface="Lato Regular"/>
                <a:ea typeface="+mn-ea"/>
                <a:cs typeface="Lato Regular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</a:pPr>
            <a:r>
              <a:rPr lang="zh-CN" altLang="zh-CN" sz="1400" dirty="0" smtClean="0"/>
              <a:t>生活要</a:t>
            </a:r>
            <a:r>
              <a:rPr lang="zh-CN" altLang="zh-CN" sz="1400" dirty="0" smtClean="0"/>
              <a:t>规律</a:t>
            </a:r>
            <a:endParaRPr lang="es-ES_tradnl" sz="133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36" name="Text Placeholder 2"/>
          <p:cNvSpPr txBox="1"/>
          <p:nvPr/>
        </p:nvSpPr>
        <p:spPr>
          <a:xfrm>
            <a:off x="1717494" y="2316848"/>
            <a:ext cx="2253471" cy="595859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185" b="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zh-CN" altLang="zh-CN" sz="1000" dirty="0" smtClean="0">
                <a:solidFill>
                  <a:schemeClr val="tx1"/>
                </a:solidFill>
              </a:rPr>
              <a:t>每天睡觉的时间、起床的时间要尽量固定，最好能养成午睡的习惯，午睡时间不宜太长</a:t>
            </a:r>
            <a:r>
              <a:rPr lang="zh-CN" altLang="en-US" sz="1000" dirty="0" smtClean="0">
                <a:solidFill>
                  <a:schemeClr val="tx1"/>
                </a:solidFill>
              </a:rPr>
              <a:t>。</a:t>
            </a:r>
            <a:r>
              <a:rPr lang="zh-CN" altLang="zh-CN" sz="1000" dirty="0" smtClean="0">
                <a:solidFill>
                  <a:schemeClr val="tx1"/>
                </a:solidFill>
              </a:rPr>
              <a:t>如果没有午睡的条件，最好能趴着睡一会，这对于提高整个下午的学习效率是比较重要的。基本的作息时间大概是：每天晚上</a:t>
            </a:r>
            <a:r>
              <a:rPr lang="en-US" altLang="zh-CN" sz="1000" dirty="0" smtClean="0">
                <a:solidFill>
                  <a:schemeClr val="tx1"/>
                </a:solidFill>
              </a:rPr>
              <a:t>11</a:t>
            </a:r>
            <a:r>
              <a:rPr lang="zh-CN" altLang="zh-CN" sz="1000" dirty="0" smtClean="0">
                <a:solidFill>
                  <a:schemeClr val="tx1"/>
                </a:solidFill>
              </a:rPr>
              <a:t>：</a:t>
            </a:r>
            <a:r>
              <a:rPr lang="en-US" altLang="zh-CN" sz="1000" dirty="0" smtClean="0">
                <a:solidFill>
                  <a:schemeClr val="tx1"/>
                </a:solidFill>
              </a:rPr>
              <a:t>00</a:t>
            </a:r>
            <a:r>
              <a:rPr lang="zh-CN" altLang="zh-CN" sz="1000" dirty="0" smtClean="0">
                <a:solidFill>
                  <a:schemeClr val="tx1"/>
                </a:solidFill>
              </a:rPr>
              <a:t>上床，早上</a:t>
            </a:r>
            <a:r>
              <a:rPr lang="en-US" altLang="zh-CN" sz="1000" dirty="0" smtClean="0">
                <a:solidFill>
                  <a:schemeClr val="tx1"/>
                </a:solidFill>
              </a:rPr>
              <a:t>6:30</a:t>
            </a:r>
            <a:r>
              <a:rPr lang="zh-CN" altLang="zh-CN" sz="1000" dirty="0" smtClean="0">
                <a:solidFill>
                  <a:schemeClr val="tx1"/>
                </a:solidFill>
              </a:rPr>
              <a:t>点起床，中午睡半个小时左右。</a:t>
            </a:r>
            <a:endParaRPr lang="zh-CN" altLang="en-US" sz="1000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37" name="Rounded Rectangle 11"/>
          <p:cNvSpPr>
            <a:spLocks noChangeAspect="1"/>
          </p:cNvSpPr>
          <p:nvPr/>
        </p:nvSpPr>
        <p:spPr>
          <a:xfrm>
            <a:off x="4161277" y="2038024"/>
            <a:ext cx="719905" cy="720605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90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8" name="Text Placeholder 7"/>
          <p:cNvSpPr txBox="1"/>
          <p:nvPr/>
        </p:nvSpPr>
        <p:spPr>
          <a:xfrm>
            <a:off x="4219000" y="2129301"/>
            <a:ext cx="582763" cy="480928"/>
          </a:xfrm>
          <a:prstGeom prst="rect">
            <a:avLst/>
          </a:prstGeom>
        </p:spPr>
        <p:txBody>
          <a:bodyPr vert="horz" lIns="0" tIns="98497" rIns="0" bIns="98497" anchor="ctr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580" b="1" kern="1200">
                <a:solidFill>
                  <a:schemeClr val="bg1"/>
                </a:solidFill>
                <a:latin typeface="FontAwesome"/>
                <a:ea typeface="+mn-ea"/>
                <a:cs typeface="FontAwesome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s-ES_tradnl" sz="1500" dirty="0">
                <a:latin typeface="+mn-lt"/>
                <a:cs typeface="+mn-ea"/>
                <a:sym typeface="+mn-lt"/>
              </a:rPr>
              <a:t>01</a:t>
            </a:r>
          </a:p>
        </p:txBody>
      </p:sp>
      <p:sp>
        <p:nvSpPr>
          <p:cNvPr id="39" name="Text Placeholder 7"/>
          <p:cNvSpPr txBox="1"/>
          <p:nvPr/>
        </p:nvSpPr>
        <p:spPr>
          <a:xfrm>
            <a:off x="8415078" y="1884391"/>
            <a:ext cx="1527532" cy="339228"/>
          </a:xfrm>
          <a:prstGeom prst="rect">
            <a:avLst/>
          </a:prstGeom>
        </p:spPr>
        <p:txBody>
          <a:bodyPr vert="horz" lIns="0" tIns="98497" rIns="0" bIns="98497"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385" b="1" kern="1200" baseline="0">
                <a:solidFill>
                  <a:schemeClr val="accent1"/>
                </a:solidFill>
                <a:latin typeface="Lato Regular"/>
                <a:ea typeface="+mn-ea"/>
                <a:cs typeface="Lato Regular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</a:pPr>
            <a:r>
              <a:rPr lang="zh-CN" altLang="zh-CN" sz="1400" dirty="0" smtClean="0"/>
              <a:t>保持积极的</a:t>
            </a:r>
            <a:r>
              <a:rPr lang="zh-CN" altLang="zh-CN" sz="1400" dirty="0" smtClean="0"/>
              <a:t>情绪</a:t>
            </a:r>
            <a:endParaRPr lang="es-ES_tradnl" sz="133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40" name="Text Placeholder 2"/>
          <p:cNvSpPr txBox="1"/>
          <p:nvPr/>
        </p:nvSpPr>
        <p:spPr>
          <a:xfrm>
            <a:off x="8415078" y="2316848"/>
            <a:ext cx="2283748" cy="582096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185" b="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zh-CN" altLang="zh-CN" sz="1000" dirty="0" smtClean="0">
                <a:solidFill>
                  <a:schemeClr val="tx1"/>
                </a:solidFill>
              </a:rPr>
              <a:t>就是说要尽量避免厌学的情绪，保持积极的态度（这一点是要学一辈子的）。男生高中时期没有生理期，所以总体上来说，男生的精力会比女生多一点，而女生的负面情绪会多一点，精力相对要少一些。</a:t>
            </a:r>
            <a:endParaRPr lang="zh-CN" altLang="en-US" sz="1000" dirty="0" smtClean="0">
              <a:solidFill>
                <a:schemeClr val="tx1"/>
              </a:solidFill>
              <a:sym typeface="+mn-lt"/>
            </a:endParaRPr>
          </a:p>
        </p:txBody>
      </p:sp>
      <p:sp>
        <p:nvSpPr>
          <p:cNvPr id="41" name="Rounded Rectangle 23"/>
          <p:cNvSpPr>
            <a:spLocks noChangeAspect="1"/>
          </p:cNvSpPr>
          <p:nvPr/>
        </p:nvSpPr>
        <p:spPr>
          <a:xfrm>
            <a:off x="7560481" y="2038024"/>
            <a:ext cx="719905" cy="720605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90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42" name="Text Placeholder 7"/>
          <p:cNvSpPr txBox="1"/>
          <p:nvPr/>
        </p:nvSpPr>
        <p:spPr>
          <a:xfrm>
            <a:off x="7618203" y="2129301"/>
            <a:ext cx="582763" cy="480928"/>
          </a:xfrm>
          <a:prstGeom prst="rect">
            <a:avLst/>
          </a:prstGeom>
        </p:spPr>
        <p:txBody>
          <a:bodyPr vert="horz" lIns="0" tIns="98497" rIns="0" bIns="98497" anchor="ctr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580" b="1" kern="1200">
                <a:solidFill>
                  <a:schemeClr val="bg1"/>
                </a:solidFill>
                <a:latin typeface="FontAwesome"/>
                <a:ea typeface="+mn-ea"/>
                <a:cs typeface="FontAwesome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s-ES_tradnl" sz="1500" dirty="0">
                <a:latin typeface="+mn-lt"/>
                <a:cs typeface="+mn-ea"/>
                <a:sym typeface="+mn-lt"/>
              </a:rPr>
              <a:t>02</a:t>
            </a:r>
          </a:p>
        </p:txBody>
      </p:sp>
      <p:sp>
        <p:nvSpPr>
          <p:cNvPr id="43" name="Text Placeholder 7"/>
          <p:cNvSpPr txBox="1"/>
          <p:nvPr/>
        </p:nvSpPr>
        <p:spPr>
          <a:xfrm>
            <a:off x="2520779" y="4682977"/>
            <a:ext cx="1450186" cy="339228"/>
          </a:xfrm>
          <a:prstGeom prst="rect">
            <a:avLst/>
          </a:prstGeom>
        </p:spPr>
        <p:txBody>
          <a:bodyPr vert="horz" lIns="0" tIns="98497" rIns="0" bIns="98497"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385" b="1" kern="1200" baseline="0">
                <a:solidFill>
                  <a:schemeClr val="accent1"/>
                </a:solidFill>
                <a:latin typeface="Lato Regular"/>
                <a:ea typeface="+mn-ea"/>
                <a:cs typeface="Lato Regular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lnSpc>
                <a:spcPct val="120000"/>
              </a:lnSpc>
            </a:pPr>
            <a:r>
              <a:rPr lang="zh-CN" altLang="en-US" sz="1400" dirty="0" smtClean="0"/>
              <a:t>养成良好</a:t>
            </a:r>
            <a:r>
              <a:rPr lang="zh-CN" altLang="zh-CN" sz="1400" dirty="0" smtClean="0"/>
              <a:t>生活习惯</a:t>
            </a:r>
            <a:endParaRPr lang="es-ES_tradnl" sz="133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44" name="Text Placeholder 2"/>
          <p:cNvSpPr txBox="1"/>
          <p:nvPr/>
        </p:nvSpPr>
        <p:spPr>
          <a:xfrm>
            <a:off x="1717494" y="5115432"/>
            <a:ext cx="2253471" cy="595859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185" b="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zh-CN" sz="1000" dirty="0" smtClean="0">
                <a:solidFill>
                  <a:schemeClr val="tx1"/>
                </a:solidFill>
              </a:rPr>
              <a:t>发型，穿衣可以依照自己的喜好来，做到简洁即可，让自己在人前舒服即可。饮食方面要尽量避免吃让胃不舒服的食物，不提倡喝纯牛奶，可以用豆浆、鸡蛋等代替，最好是喝酸牛奶，很助消化，女生还是要注意一下体型的</a:t>
            </a:r>
            <a:r>
              <a:rPr lang="zh-CN" altLang="en-US" sz="1000" dirty="0" smtClean="0">
                <a:solidFill>
                  <a:schemeClr val="tx1"/>
                </a:solidFill>
              </a:rPr>
              <a:t>（男生也是！）</a:t>
            </a:r>
            <a:r>
              <a:rPr lang="zh-CN" altLang="zh-CN" sz="1000" dirty="0" smtClean="0">
                <a:solidFill>
                  <a:schemeClr val="tx1"/>
                </a:solidFill>
              </a:rPr>
              <a:t>，满意的外表可以让自己更自信。</a:t>
            </a:r>
            <a:endParaRPr lang="zh-CN" altLang="en-US" sz="1000" dirty="0" smtClean="0">
              <a:solidFill>
                <a:schemeClr val="tx1"/>
              </a:solidFill>
              <a:sym typeface="+mn-lt"/>
            </a:endParaRPr>
          </a:p>
        </p:txBody>
      </p:sp>
      <p:sp>
        <p:nvSpPr>
          <p:cNvPr id="45" name="Rounded Rectangle 27"/>
          <p:cNvSpPr>
            <a:spLocks noChangeAspect="1"/>
          </p:cNvSpPr>
          <p:nvPr/>
        </p:nvSpPr>
        <p:spPr>
          <a:xfrm>
            <a:off x="4112474" y="4836610"/>
            <a:ext cx="719905" cy="720605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90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46" name="Text Placeholder 7"/>
          <p:cNvSpPr txBox="1"/>
          <p:nvPr/>
        </p:nvSpPr>
        <p:spPr>
          <a:xfrm>
            <a:off x="4170199" y="4927887"/>
            <a:ext cx="582763" cy="480928"/>
          </a:xfrm>
          <a:prstGeom prst="rect">
            <a:avLst/>
          </a:prstGeom>
        </p:spPr>
        <p:txBody>
          <a:bodyPr vert="horz" lIns="0" tIns="98497" rIns="0" bIns="98497" anchor="ctr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580" b="1" kern="1200">
                <a:solidFill>
                  <a:schemeClr val="bg1"/>
                </a:solidFill>
                <a:latin typeface="FontAwesome"/>
                <a:ea typeface="+mn-ea"/>
                <a:cs typeface="FontAwesome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s-ES_tradnl" sz="1500" dirty="0">
                <a:latin typeface="+mn-lt"/>
                <a:cs typeface="+mn-ea"/>
                <a:sym typeface="+mn-lt"/>
              </a:rPr>
              <a:t>03</a:t>
            </a:r>
          </a:p>
        </p:txBody>
      </p:sp>
      <p:sp>
        <p:nvSpPr>
          <p:cNvPr id="47" name="Text Placeholder 7"/>
          <p:cNvSpPr txBox="1"/>
          <p:nvPr/>
        </p:nvSpPr>
        <p:spPr>
          <a:xfrm>
            <a:off x="8385164" y="4658254"/>
            <a:ext cx="1527532" cy="339228"/>
          </a:xfrm>
          <a:prstGeom prst="rect">
            <a:avLst/>
          </a:prstGeom>
        </p:spPr>
        <p:txBody>
          <a:bodyPr vert="horz" lIns="0" tIns="98497" rIns="0" bIns="98497"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385" b="1" kern="1200" baseline="0">
                <a:solidFill>
                  <a:schemeClr val="accent1"/>
                </a:solidFill>
                <a:latin typeface="Lato Regular"/>
                <a:ea typeface="+mn-ea"/>
                <a:cs typeface="Lato Regular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</a:pPr>
            <a:r>
              <a:rPr lang="zh-CN" altLang="en-US" sz="1400" dirty="0" smtClean="0">
                <a:sym typeface="+mn-lt"/>
              </a:rPr>
              <a:t>正确使用手机</a:t>
            </a:r>
            <a:endParaRPr lang="es-ES_tradnl" altLang="zh-CN" sz="1400" dirty="0">
              <a:sym typeface="+mn-lt"/>
            </a:endParaRPr>
          </a:p>
        </p:txBody>
      </p:sp>
      <p:sp>
        <p:nvSpPr>
          <p:cNvPr id="48" name="Text Placeholder 2"/>
          <p:cNvSpPr txBox="1"/>
          <p:nvPr/>
        </p:nvSpPr>
        <p:spPr>
          <a:xfrm>
            <a:off x="8409878" y="5123671"/>
            <a:ext cx="2283748" cy="582096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185" b="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zh-CN" altLang="zh-CN" sz="1000" dirty="0" smtClean="0">
                <a:solidFill>
                  <a:schemeClr val="tx1"/>
                </a:solidFill>
              </a:rPr>
              <a:t>手机和相关的电子产品的使用要有限制，不要经常玩手机，你要明确你现在的主要任务是学习，是成绩，应该以此为中心，若是实在控制不住自己，建议采用奖励学习法</a:t>
            </a:r>
            <a:r>
              <a:rPr lang="zh-CN" altLang="en-US" sz="1000" dirty="0" smtClean="0">
                <a:solidFill>
                  <a:schemeClr val="tx1"/>
                </a:solidFill>
              </a:rPr>
              <a:t>。</a:t>
            </a:r>
            <a:endParaRPr lang="zh-CN" altLang="en-US" sz="1000" dirty="0" smtClean="0">
              <a:solidFill>
                <a:schemeClr val="tx1"/>
              </a:solidFill>
              <a:sym typeface="+mn-lt"/>
            </a:endParaRPr>
          </a:p>
        </p:txBody>
      </p:sp>
      <p:sp>
        <p:nvSpPr>
          <p:cNvPr id="49" name="Rounded Rectangle 16"/>
          <p:cNvSpPr>
            <a:spLocks noChangeAspect="1"/>
          </p:cNvSpPr>
          <p:nvPr/>
        </p:nvSpPr>
        <p:spPr>
          <a:xfrm>
            <a:off x="7560481" y="4836610"/>
            <a:ext cx="719905" cy="720605"/>
          </a:xfrm>
          <a:prstGeom prst="roundRect">
            <a:avLst>
              <a:gd name="adj" fmla="val 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90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50" name="Text Placeholder 7"/>
          <p:cNvSpPr txBox="1"/>
          <p:nvPr/>
        </p:nvSpPr>
        <p:spPr>
          <a:xfrm>
            <a:off x="7618203" y="4927887"/>
            <a:ext cx="582763" cy="480928"/>
          </a:xfrm>
          <a:prstGeom prst="rect">
            <a:avLst/>
          </a:prstGeom>
        </p:spPr>
        <p:txBody>
          <a:bodyPr vert="horz" lIns="0" tIns="98497" rIns="0" bIns="98497" anchor="ctr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580" b="1" kern="1200">
                <a:solidFill>
                  <a:schemeClr val="bg1"/>
                </a:solidFill>
                <a:latin typeface="FontAwesome"/>
                <a:ea typeface="+mn-ea"/>
                <a:cs typeface="FontAwesome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s-ES_tradnl" sz="1500" dirty="0">
                <a:latin typeface="+mn-lt"/>
                <a:cs typeface="+mn-ea"/>
                <a:sym typeface="+mn-lt"/>
              </a:rPr>
              <a:t>04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5562" r="556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2" name="文本框 31"/>
          <p:cNvSpPr txBox="1"/>
          <p:nvPr/>
        </p:nvSpPr>
        <p:spPr>
          <a:xfrm>
            <a:off x="4327216" y="1168041"/>
            <a:ext cx="27545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200" dirty="0" smtClean="0">
                <a:cs typeface="+mn-ea"/>
                <a:sym typeface="+mn-lt"/>
              </a:rPr>
              <a:t>如何使用手机</a:t>
            </a:r>
            <a:endParaRPr lang="zh-CN" altLang="en-US" sz="3200" dirty="0">
              <a:cs typeface="+mn-ea"/>
              <a:sym typeface="+mn-lt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2253312" y="2568438"/>
            <a:ext cx="7854516" cy="3366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zh-CN" dirty="0" smtClean="0"/>
              <a:t>比如说晚上回来每学习一个小时可以玩十分钟手机，或者今天如果自己定的学习目标完成了，多余的时间可以玩会手机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0">
              <a:lnSpc>
                <a:spcPct val="150000"/>
              </a:lnSpc>
              <a:defRPr/>
            </a:pPr>
            <a:endParaRPr lang="en-US" altLang="zh-CN" dirty="0" smtClean="0"/>
          </a:p>
          <a:p>
            <a:pPr lvl="0">
              <a:lnSpc>
                <a:spcPct val="150000"/>
              </a:lnSpc>
              <a:defRPr/>
            </a:pPr>
            <a:r>
              <a:rPr lang="zh-CN" altLang="zh-CN" dirty="0" smtClean="0"/>
              <a:t>玩</a:t>
            </a:r>
            <a:r>
              <a:rPr lang="zh-CN" altLang="zh-CN" dirty="0" smtClean="0"/>
              <a:t>手机最好建议是听歌、背单词、看知乎之类的简短可控的事项</a:t>
            </a:r>
            <a:r>
              <a:rPr lang="zh-CN" altLang="zh-CN" dirty="0" smtClean="0"/>
              <a:t>，</a:t>
            </a:r>
            <a:endParaRPr lang="en-US" altLang="zh-CN" dirty="0" smtClean="0"/>
          </a:p>
          <a:p>
            <a:pPr lvl="0">
              <a:lnSpc>
                <a:spcPct val="150000"/>
              </a:lnSpc>
              <a:defRPr/>
            </a:pPr>
            <a:r>
              <a:rPr lang="zh-CN" altLang="zh-CN" dirty="0" smtClean="0"/>
              <a:t>最</a:t>
            </a:r>
            <a:r>
              <a:rPr lang="zh-CN" altLang="zh-CN" dirty="0" smtClean="0"/>
              <a:t>忌讳的是看网文、玩网游、逛各种社交</a:t>
            </a:r>
            <a:r>
              <a:rPr lang="en-US" altLang="zh-CN" dirty="0" smtClean="0"/>
              <a:t>APP</a:t>
            </a:r>
            <a:r>
              <a:rPr lang="zh-CN" altLang="zh-CN" dirty="0" smtClean="0"/>
              <a:t>，</a:t>
            </a:r>
            <a:endParaRPr lang="en-US" altLang="zh-CN" dirty="0" smtClean="0"/>
          </a:p>
          <a:p>
            <a:pPr lvl="0">
              <a:lnSpc>
                <a:spcPct val="150000"/>
              </a:lnSpc>
              <a:defRPr/>
            </a:pPr>
            <a:endParaRPr lang="en-US" altLang="zh-CN" dirty="0" smtClean="0"/>
          </a:p>
          <a:p>
            <a:pPr lvl="0">
              <a:lnSpc>
                <a:spcPct val="150000"/>
              </a:lnSpc>
              <a:defRPr/>
            </a:pPr>
            <a:r>
              <a:rPr lang="zh-CN" altLang="zh-CN" dirty="0" smtClean="0"/>
              <a:t>当然</a:t>
            </a:r>
            <a:r>
              <a:rPr lang="zh-CN" altLang="zh-CN" dirty="0" smtClean="0"/>
              <a:t>，如果你完全以学习为中心，手机并不会阻碍你，多数时候你并没有决心和毅力，所以最好克制自己，可以让父母监督。</a:t>
            </a:r>
            <a:endParaRPr lang="zh-CN" altLang="en-US" dirty="0"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5562" r="556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Freeform 1240"/>
          <p:cNvSpPr>
            <a:spLocks noEditPoints="1"/>
          </p:cNvSpPr>
          <p:nvPr/>
        </p:nvSpPr>
        <p:spPr bwMode="auto">
          <a:xfrm>
            <a:off x="8030767" y="1947403"/>
            <a:ext cx="3205037" cy="2963194"/>
          </a:xfrm>
          <a:custGeom>
            <a:avLst/>
            <a:gdLst>
              <a:gd name="T0" fmla="*/ 67 w 380"/>
              <a:gd name="T1" fmla="*/ 156 h 351"/>
              <a:gd name="T2" fmla="*/ 73 w 380"/>
              <a:gd name="T3" fmla="*/ 87 h 351"/>
              <a:gd name="T4" fmla="*/ 91 w 380"/>
              <a:gd name="T5" fmla="*/ 92 h 351"/>
              <a:gd name="T6" fmla="*/ 69 w 380"/>
              <a:gd name="T7" fmla="*/ 79 h 351"/>
              <a:gd name="T8" fmla="*/ 70 w 380"/>
              <a:gd name="T9" fmla="*/ 70 h 351"/>
              <a:gd name="T10" fmla="*/ 77 w 380"/>
              <a:gd name="T11" fmla="*/ 37 h 351"/>
              <a:gd name="T12" fmla="*/ 82 w 380"/>
              <a:gd name="T13" fmla="*/ 45 h 351"/>
              <a:gd name="T14" fmla="*/ 112 w 380"/>
              <a:gd name="T15" fmla="*/ 79 h 351"/>
              <a:gd name="T16" fmla="*/ 120 w 380"/>
              <a:gd name="T17" fmla="*/ 38 h 351"/>
              <a:gd name="T18" fmla="*/ 126 w 380"/>
              <a:gd name="T19" fmla="*/ 22 h 351"/>
              <a:gd name="T20" fmla="*/ 159 w 380"/>
              <a:gd name="T21" fmla="*/ 49 h 351"/>
              <a:gd name="T22" fmla="*/ 180 w 380"/>
              <a:gd name="T23" fmla="*/ 44 h 351"/>
              <a:gd name="T24" fmla="*/ 204 w 380"/>
              <a:gd name="T25" fmla="*/ 58 h 351"/>
              <a:gd name="T26" fmla="*/ 213 w 380"/>
              <a:gd name="T27" fmla="*/ 35 h 351"/>
              <a:gd name="T28" fmla="*/ 218 w 380"/>
              <a:gd name="T29" fmla="*/ 59 h 351"/>
              <a:gd name="T30" fmla="*/ 242 w 380"/>
              <a:gd name="T31" fmla="*/ 28 h 351"/>
              <a:gd name="T32" fmla="*/ 228 w 380"/>
              <a:gd name="T33" fmla="*/ 40 h 351"/>
              <a:gd name="T34" fmla="*/ 219 w 380"/>
              <a:gd name="T35" fmla="*/ 24 h 351"/>
              <a:gd name="T36" fmla="*/ 249 w 380"/>
              <a:gd name="T37" fmla="*/ 12 h 351"/>
              <a:gd name="T38" fmla="*/ 258 w 380"/>
              <a:gd name="T39" fmla="*/ 0 h 351"/>
              <a:gd name="T40" fmla="*/ 246 w 380"/>
              <a:gd name="T41" fmla="*/ 46 h 351"/>
              <a:gd name="T42" fmla="*/ 239 w 380"/>
              <a:gd name="T43" fmla="*/ 72 h 351"/>
              <a:gd name="T44" fmla="*/ 277 w 380"/>
              <a:gd name="T45" fmla="*/ 88 h 351"/>
              <a:gd name="T46" fmla="*/ 298 w 380"/>
              <a:gd name="T47" fmla="*/ 76 h 351"/>
              <a:gd name="T48" fmla="*/ 310 w 380"/>
              <a:gd name="T49" fmla="*/ 85 h 351"/>
              <a:gd name="T50" fmla="*/ 286 w 380"/>
              <a:gd name="T51" fmla="*/ 92 h 351"/>
              <a:gd name="T52" fmla="*/ 284 w 380"/>
              <a:gd name="T53" fmla="*/ 110 h 351"/>
              <a:gd name="T54" fmla="*/ 327 w 380"/>
              <a:gd name="T55" fmla="*/ 160 h 351"/>
              <a:gd name="T56" fmla="*/ 315 w 380"/>
              <a:gd name="T57" fmla="*/ 177 h 351"/>
              <a:gd name="T58" fmla="*/ 313 w 380"/>
              <a:gd name="T59" fmla="*/ 184 h 351"/>
              <a:gd name="T60" fmla="*/ 378 w 380"/>
              <a:gd name="T61" fmla="*/ 173 h 351"/>
              <a:gd name="T62" fmla="*/ 371 w 380"/>
              <a:gd name="T63" fmla="*/ 187 h 351"/>
              <a:gd name="T64" fmla="*/ 313 w 380"/>
              <a:gd name="T65" fmla="*/ 221 h 351"/>
              <a:gd name="T66" fmla="*/ 295 w 380"/>
              <a:gd name="T67" fmla="*/ 256 h 351"/>
              <a:gd name="T68" fmla="*/ 317 w 380"/>
              <a:gd name="T69" fmla="*/ 274 h 351"/>
              <a:gd name="T70" fmla="*/ 283 w 380"/>
              <a:gd name="T71" fmla="*/ 270 h 351"/>
              <a:gd name="T72" fmla="*/ 295 w 380"/>
              <a:gd name="T73" fmla="*/ 305 h 351"/>
              <a:gd name="T74" fmla="*/ 268 w 380"/>
              <a:gd name="T75" fmla="*/ 283 h 351"/>
              <a:gd name="T76" fmla="*/ 218 w 380"/>
              <a:gd name="T77" fmla="*/ 338 h 351"/>
              <a:gd name="T78" fmla="*/ 170 w 380"/>
              <a:gd name="T79" fmla="*/ 304 h 351"/>
              <a:gd name="T80" fmla="*/ 157 w 380"/>
              <a:gd name="T81" fmla="*/ 351 h 351"/>
              <a:gd name="T82" fmla="*/ 146 w 380"/>
              <a:gd name="T83" fmla="*/ 289 h 351"/>
              <a:gd name="T84" fmla="*/ 139 w 380"/>
              <a:gd name="T85" fmla="*/ 287 h 351"/>
              <a:gd name="T86" fmla="*/ 98 w 380"/>
              <a:gd name="T87" fmla="*/ 308 h 351"/>
              <a:gd name="T88" fmla="*/ 106 w 380"/>
              <a:gd name="T89" fmla="*/ 281 h 351"/>
              <a:gd name="T90" fmla="*/ 56 w 380"/>
              <a:gd name="T91" fmla="*/ 231 h 351"/>
              <a:gd name="T92" fmla="*/ 61 w 380"/>
              <a:gd name="T93" fmla="*/ 213 h 351"/>
              <a:gd name="T94" fmla="*/ 38 w 380"/>
              <a:gd name="T95" fmla="*/ 208 h 351"/>
              <a:gd name="T96" fmla="*/ 62 w 380"/>
              <a:gd name="T97" fmla="*/ 208 h 351"/>
              <a:gd name="T98" fmla="*/ 39 w 380"/>
              <a:gd name="T99" fmla="*/ 178 h 351"/>
              <a:gd name="T100" fmla="*/ 0 w 380"/>
              <a:gd name="T101" fmla="*/ 177 h 351"/>
              <a:gd name="T102" fmla="*/ 33 w 380"/>
              <a:gd name="T103" fmla="*/ 137 h 351"/>
              <a:gd name="T104" fmla="*/ 39 w 380"/>
              <a:gd name="T105" fmla="*/ 147 h 351"/>
              <a:gd name="T106" fmla="*/ 40 w 380"/>
              <a:gd name="T107" fmla="*/ 142 h 351"/>
              <a:gd name="T108" fmla="*/ 51 w 380"/>
              <a:gd name="T109" fmla="*/ 157 h 351"/>
              <a:gd name="T110" fmla="*/ 51 w 380"/>
              <a:gd name="T111" fmla="*/ 157 h 351"/>
              <a:gd name="T112" fmla="*/ 46 w 380"/>
              <a:gd name="T113" fmla="*/ 159 h 351"/>
              <a:gd name="T114" fmla="*/ 53 w 380"/>
              <a:gd name="T115" fmla="*/ 163 h 351"/>
              <a:gd name="T116" fmla="*/ 53 w 380"/>
              <a:gd name="T117" fmla="*/ 163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80" h="351">
                <a:moveTo>
                  <a:pt x="54" y="152"/>
                </a:moveTo>
                <a:cubicBezTo>
                  <a:pt x="60" y="151"/>
                  <a:pt x="64" y="154"/>
                  <a:pt x="67" y="156"/>
                </a:cubicBezTo>
                <a:cubicBezTo>
                  <a:pt x="78" y="145"/>
                  <a:pt x="77" y="113"/>
                  <a:pt x="87" y="100"/>
                </a:cubicBezTo>
                <a:cubicBezTo>
                  <a:pt x="84" y="93"/>
                  <a:pt x="78" y="90"/>
                  <a:pt x="73" y="87"/>
                </a:cubicBezTo>
                <a:cubicBezTo>
                  <a:pt x="74" y="85"/>
                  <a:pt x="74" y="83"/>
                  <a:pt x="76" y="83"/>
                </a:cubicBezTo>
                <a:cubicBezTo>
                  <a:pt x="82" y="85"/>
                  <a:pt x="83" y="92"/>
                  <a:pt x="91" y="92"/>
                </a:cubicBezTo>
                <a:cubicBezTo>
                  <a:pt x="100" y="81"/>
                  <a:pt x="82" y="76"/>
                  <a:pt x="73" y="71"/>
                </a:cubicBezTo>
                <a:cubicBezTo>
                  <a:pt x="71" y="73"/>
                  <a:pt x="73" y="79"/>
                  <a:pt x="69" y="79"/>
                </a:cubicBezTo>
                <a:cubicBezTo>
                  <a:pt x="65" y="79"/>
                  <a:pt x="64" y="75"/>
                  <a:pt x="64" y="71"/>
                </a:cubicBezTo>
                <a:cubicBezTo>
                  <a:pt x="66" y="70"/>
                  <a:pt x="68" y="70"/>
                  <a:pt x="70" y="70"/>
                </a:cubicBezTo>
                <a:cubicBezTo>
                  <a:pt x="64" y="65"/>
                  <a:pt x="62" y="47"/>
                  <a:pt x="75" y="45"/>
                </a:cubicBezTo>
                <a:cubicBezTo>
                  <a:pt x="75" y="41"/>
                  <a:pt x="76" y="39"/>
                  <a:pt x="77" y="37"/>
                </a:cubicBezTo>
                <a:cubicBezTo>
                  <a:pt x="79" y="37"/>
                  <a:pt x="80" y="37"/>
                  <a:pt x="82" y="37"/>
                </a:cubicBezTo>
                <a:cubicBezTo>
                  <a:pt x="84" y="38"/>
                  <a:pt x="84" y="44"/>
                  <a:pt x="82" y="45"/>
                </a:cubicBezTo>
                <a:cubicBezTo>
                  <a:pt x="92" y="47"/>
                  <a:pt x="101" y="56"/>
                  <a:pt x="97" y="68"/>
                </a:cubicBezTo>
                <a:cubicBezTo>
                  <a:pt x="100" y="74"/>
                  <a:pt x="106" y="77"/>
                  <a:pt x="112" y="79"/>
                </a:cubicBezTo>
                <a:cubicBezTo>
                  <a:pt x="117" y="78"/>
                  <a:pt x="119" y="74"/>
                  <a:pt x="124" y="73"/>
                </a:cubicBezTo>
                <a:cubicBezTo>
                  <a:pt x="124" y="61"/>
                  <a:pt x="123" y="49"/>
                  <a:pt x="120" y="38"/>
                </a:cubicBezTo>
                <a:cubicBezTo>
                  <a:pt x="109" y="41"/>
                  <a:pt x="102" y="33"/>
                  <a:pt x="106" y="21"/>
                </a:cubicBezTo>
                <a:cubicBezTo>
                  <a:pt x="109" y="16"/>
                  <a:pt x="124" y="15"/>
                  <a:pt x="126" y="22"/>
                </a:cubicBezTo>
                <a:cubicBezTo>
                  <a:pt x="125" y="45"/>
                  <a:pt x="134" y="66"/>
                  <a:pt x="158" y="57"/>
                </a:cubicBezTo>
                <a:cubicBezTo>
                  <a:pt x="159" y="53"/>
                  <a:pt x="157" y="52"/>
                  <a:pt x="159" y="49"/>
                </a:cubicBezTo>
                <a:cubicBezTo>
                  <a:pt x="161" y="56"/>
                  <a:pt x="174" y="58"/>
                  <a:pt x="181" y="53"/>
                </a:cubicBezTo>
                <a:cubicBezTo>
                  <a:pt x="179" y="50"/>
                  <a:pt x="178" y="48"/>
                  <a:pt x="180" y="44"/>
                </a:cubicBezTo>
                <a:cubicBezTo>
                  <a:pt x="185" y="46"/>
                  <a:pt x="187" y="51"/>
                  <a:pt x="189" y="56"/>
                </a:cubicBezTo>
                <a:cubicBezTo>
                  <a:pt x="195" y="56"/>
                  <a:pt x="198" y="56"/>
                  <a:pt x="204" y="58"/>
                </a:cubicBezTo>
                <a:cubicBezTo>
                  <a:pt x="206" y="54"/>
                  <a:pt x="205" y="45"/>
                  <a:pt x="205" y="38"/>
                </a:cubicBezTo>
                <a:cubicBezTo>
                  <a:pt x="207" y="36"/>
                  <a:pt x="209" y="34"/>
                  <a:pt x="213" y="35"/>
                </a:cubicBezTo>
                <a:cubicBezTo>
                  <a:pt x="220" y="40"/>
                  <a:pt x="224" y="54"/>
                  <a:pt x="213" y="58"/>
                </a:cubicBezTo>
                <a:cubicBezTo>
                  <a:pt x="213" y="60"/>
                  <a:pt x="217" y="58"/>
                  <a:pt x="218" y="59"/>
                </a:cubicBezTo>
                <a:cubicBezTo>
                  <a:pt x="223" y="53"/>
                  <a:pt x="225" y="45"/>
                  <a:pt x="234" y="44"/>
                </a:cubicBezTo>
                <a:cubicBezTo>
                  <a:pt x="234" y="39"/>
                  <a:pt x="238" y="32"/>
                  <a:pt x="242" y="28"/>
                </a:cubicBezTo>
                <a:cubicBezTo>
                  <a:pt x="238" y="25"/>
                  <a:pt x="233" y="29"/>
                  <a:pt x="230" y="31"/>
                </a:cubicBezTo>
                <a:cubicBezTo>
                  <a:pt x="230" y="35"/>
                  <a:pt x="229" y="38"/>
                  <a:pt x="228" y="40"/>
                </a:cubicBezTo>
                <a:cubicBezTo>
                  <a:pt x="224" y="41"/>
                  <a:pt x="225" y="41"/>
                  <a:pt x="221" y="40"/>
                </a:cubicBezTo>
                <a:cubicBezTo>
                  <a:pt x="220" y="35"/>
                  <a:pt x="219" y="30"/>
                  <a:pt x="219" y="24"/>
                </a:cubicBezTo>
                <a:cubicBezTo>
                  <a:pt x="226" y="18"/>
                  <a:pt x="229" y="13"/>
                  <a:pt x="235" y="6"/>
                </a:cubicBezTo>
                <a:cubicBezTo>
                  <a:pt x="241" y="6"/>
                  <a:pt x="245" y="9"/>
                  <a:pt x="249" y="12"/>
                </a:cubicBezTo>
                <a:cubicBezTo>
                  <a:pt x="248" y="9"/>
                  <a:pt x="246" y="6"/>
                  <a:pt x="247" y="2"/>
                </a:cubicBezTo>
                <a:cubicBezTo>
                  <a:pt x="250" y="1"/>
                  <a:pt x="254" y="0"/>
                  <a:pt x="258" y="0"/>
                </a:cubicBezTo>
                <a:cubicBezTo>
                  <a:pt x="264" y="7"/>
                  <a:pt x="269" y="32"/>
                  <a:pt x="254" y="31"/>
                </a:cubicBezTo>
                <a:cubicBezTo>
                  <a:pt x="257" y="39"/>
                  <a:pt x="252" y="45"/>
                  <a:pt x="246" y="46"/>
                </a:cubicBezTo>
                <a:cubicBezTo>
                  <a:pt x="247" y="48"/>
                  <a:pt x="250" y="48"/>
                  <a:pt x="250" y="51"/>
                </a:cubicBezTo>
                <a:cubicBezTo>
                  <a:pt x="247" y="59"/>
                  <a:pt x="238" y="60"/>
                  <a:pt x="239" y="72"/>
                </a:cubicBezTo>
                <a:cubicBezTo>
                  <a:pt x="245" y="77"/>
                  <a:pt x="252" y="81"/>
                  <a:pt x="257" y="87"/>
                </a:cubicBezTo>
                <a:cubicBezTo>
                  <a:pt x="265" y="85"/>
                  <a:pt x="273" y="88"/>
                  <a:pt x="277" y="88"/>
                </a:cubicBezTo>
                <a:cubicBezTo>
                  <a:pt x="282" y="85"/>
                  <a:pt x="283" y="78"/>
                  <a:pt x="289" y="75"/>
                </a:cubicBezTo>
                <a:cubicBezTo>
                  <a:pt x="293" y="75"/>
                  <a:pt x="295" y="75"/>
                  <a:pt x="298" y="76"/>
                </a:cubicBezTo>
                <a:cubicBezTo>
                  <a:pt x="301" y="73"/>
                  <a:pt x="302" y="68"/>
                  <a:pt x="308" y="68"/>
                </a:cubicBezTo>
                <a:cubicBezTo>
                  <a:pt x="311" y="73"/>
                  <a:pt x="312" y="81"/>
                  <a:pt x="310" y="85"/>
                </a:cubicBezTo>
                <a:cubicBezTo>
                  <a:pt x="307" y="82"/>
                  <a:pt x="308" y="80"/>
                  <a:pt x="302" y="82"/>
                </a:cubicBezTo>
                <a:cubicBezTo>
                  <a:pt x="299" y="88"/>
                  <a:pt x="293" y="91"/>
                  <a:pt x="286" y="92"/>
                </a:cubicBezTo>
                <a:cubicBezTo>
                  <a:pt x="286" y="99"/>
                  <a:pt x="291" y="100"/>
                  <a:pt x="290" y="107"/>
                </a:cubicBezTo>
                <a:cubicBezTo>
                  <a:pt x="289" y="108"/>
                  <a:pt x="287" y="109"/>
                  <a:pt x="284" y="110"/>
                </a:cubicBezTo>
                <a:cubicBezTo>
                  <a:pt x="293" y="128"/>
                  <a:pt x="300" y="148"/>
                  <a:pt x="307" y="168"/>
                </a:cubicBezTo>
                <a:cubicBezTo>
                  <a:pt x="314" y="171"/>
                  <a:pt x="321" y="164"/>
                  <a:pt x="327" y="160"/>
                </a:cubicBezTo>
                <a:cubicBezTo>
                  <a:pt x="329" y="161"/>
                  <a:pt x="330" y="162"/>
                  <a:pt x="332" y="161"/>
                </a:cubicBezTo>
                <a:cubicBezTo>
                  <a:pt x="328" y="168"/>
                  <a:pt x="317" y="168"/>
                  <a:pt x="315" y="177"/>
                </a:cubicBezTo>
                <a:cubicBezTo>
                  <a:pt x="319" y="177"/>
                  <a:pt x="323" y="178"/>
                  <a:pt x="327" y="180"/>
                </a:cubicBezTo>
                <a:cubicBezTo>
                  <a:pt x="325" y="184"/>
                  <a:pt x="318" y="184"/>
                  <a:pt x="313" y="184"/>
                </a:cubicBezTo>
                <a:cubicBezTo>
                  <a:pt x="328" y="196"/>
                  <a:pt x="350" y="165"/>
                  <a:pt x="367" y="178"/>
                </a:cubicBezTo>
                <a:cubicBezTo>
                  <a:pt x="369" y="174"/>
                  <a:pt x="372" y="172"/>
                  <a:pt x="378" y="173"/>
                </a:cubicBezTo>
                <a:cubicBezTo>
                  <a:pt x="379" y="175"/>
                  <a:pt x="380" y="178"/>
                  <a:pt x="379" y="182"/>
                </a:cubicBezTo>
                <a:cubicBezTo>
                  <a:pt x="377" y="186"/>
                  <a:pt x="370" y="180"/>
                  <a:pt x="371" y="187"/>
                </a:cubicBezTo>
                <a:cubicBezTo>
                  <a:pt x="353" y="188"/>
                  <a:pt x="334" y="181"/>
                  <a:pt x="323" y="196"/>
                </a:cubicBezTo>
                <a:cubicBezTo>
                  <a:pt x="319" y="201"/>
                  <a:pt x="317" y="212"/>
                  <a:pt x="313" y="221"/>
                </a:cubicBezTo>
                <a:cubicBezTo>
                  <a:pt x="310" y="229"/>
                  <a:pt x="305" y="237"/>
                  <a:pt x="302" y="243"/>
                </a:cubicBezTo>
                <a:cubicBezTo>
                  <a:pt x="299" y="248"/>
                  <a:pt x="299" y="252"/>
                  <a:pt x="295" y="256"/>
                </a:cubicBezTo>
                <a:cubicBezTo>
                  <a:pt x="299" y="263"/>
                  <a:pt x="307" y="264"/>
                  <a:pt x="316" y="264"/>
                </a:cubicBezTo>
                <a:cubicBezTo>
                  <a:pt x="317" y="267"/>
                  <a:pt x="319" y="270"/>
                  <a:pt x="317" y="274"/>
                </a:cubicBezTo>
                <a:cubicBezTo>
                  <a:pt x="306" y="280"/>
                  <a:pt x="305" y="264"/>
                  <a:pt x="296" y="262"/>
                </a:cubicBezTo>
                <a:cubicBezTo>
                  <a:pt x="289" y="262"/>
                  <a:pt x="287" y="267"/>
                  <a:pt x="283" y="270"/>
                </a:cubicBezTo>
                <a:cubicBezTo>
                  <a:pt x="286" y="283"/>
                  <a:pt x="280" y="295"/>
                  <a:pt x="295" y="297"/>
                </a:cubicBezTo>
                <a:cubicBezTo>
                  <a:pt x="295" y="300"/>
                  <a:pt x="295" y="303"/>
                  <a:pt x="295" y="305"/>
                </a:cubicBezTo>
                <a:cubicBezTo>
                  <a:pt x="291" y="309"/>
                  <a:pt x="287" y="308"/>
                  <a:pt x="283" y="304"/>
                </a:cubicBezTo>
                <a:cubicBezTo>
                  <a:pt x="287" y="290"/>
                  <a:pt x="276" y="288"/>
                  <a:pt x="268" y="283"/>
                </a:cubicBezTo>
                <a:cubicBezTo>
                  <a:pt x="250" y="293"/>
                  <a:pt x="233" y="302"/>
                  <a:pt x="210" y="306"/>
                </a:cubicBezTo>
                <a:cubicBezTo>
                  <a:pt x="205" y="320"/>
                  <a:pt x="223" y="328"/>
                  <a:pt x="218" y="338"/>
                </a:cubicBezTo>
                <a:cubicBezTo>
                  <a:pt x="215" y="338"/>
                  <a:pt x="215" y="336"/>
                  <a:pt x="212" y="335"/>
                </a:cubicBezTo>
                <a:cubicBezTo>
                  <a:pt x="212" y="314"/>
                  <a:pt x="191" y="306"/>
                  <a:pt x="170" y="304"/>
                </a:cubicBezTo>
                <a:cubicBezTo>
                  <a:pt x="169" y="311"/>
                  <a:pt x="163" y="320"/>
                  <a:pt x="162" y="328"/>
                </a:cubicBezTo>
                <a:cubicBezTo>
                  <a:pt x="161" y="337"/>
                  <a:pt x="167" y="348"/>
                  <a:pt x="157" y="351"/>
                </a:cubicBezTo>
                <a:cubicBezTo>
                  <a:pt x="147" y="345"/>
                  <a:pt x="157" y="335"/>
                  <a:pt x="159" y="323"/>
                </a:cubicBezTo>
                <a:cubicBezTo>
                  <a:pt x="163" y="307"/>
                  <a:pt x="166" y="291"/>
                  <a:pt x="146" y="289"/>
                </a:cubicBezTo>
                <a:cubicBezTo>
                  <a:pt x="140" y="297"/>
                  <a:pt x="135" y="306"/>
                  <a:pt x="130" y="314"/>
                </a:cubicBezTo>
                <a:cubicBezTo>
                  <a:pt x="127" y="307"/>
                  <a:pt x="136" y="295"/>
                  <a:pt x="139" y="287"/>
                </a:cubicBezTo>
                <a:cubicBezTo>
                  <a:pt x="136" y="281"/>
                  <a:pt x="129" y="288"/>
                  <a:pt x="125" y="282"/>
                </a:cubicBezTo>
                <a:cubicBezTo>
                  <a:pt x="114" y="289"/>
                  <a:pt x="118" y="319"/>
                  <a:pt x="98" y="308"/>
                </a:cubicBezTo>
                <a:cubicBezTo>
                  <a:pt x="92" y="289"/>
                  <a:pt x="117" y="294"/>
                  <a:pt x="113" y="275"/>
                </a:cubicBezTo>
                <a:cubicBezTo>
                  <a:pt x="109" y="275"/>
                  <a:pt x="109" y="280"/>
                  <a:pt x="106" y="281"/>
                </a:cubicBezTo>
                <a:cubicBezTo>
                  <a:pt x="85" y="286"/>
                  <a:pt x="72" y="280"/>
                  <a:pt x="61" y="269"/>
                </a:cubicBezTo>
                <a:cubicBezTo>
                  <a:pt x="54" y="257"/>
                  <a:pt x="55" y="243"/>
                  <a:pt x="56" y="231"/>
                </a:cubicBezTo>
                <a:cubicBezTo>
                  <a:pt x="59" y="230"/>
                  <a:pt x="62" y="229"/>
                  <a:pt x="63" y="227"/>
                </a:cubicBezTo>
                <a:cubicBezTo>
                  <a:pt x="66" y="219"/>
                  <a:pt x="58" y="218"/>
                  <a:pt x="61" y="213"/>
                </a:cubicBezTo>
                <a:cubicBezTo>
                  <a:pt x="57" y="213"/>
                  <a:pt x="59" y="217"/>
                  <a:pt x="56" y="216"/>
                </a:cubicBezTo>
                <a:cubicBezTo>
                  <a:pt x="55" y="208"/>
                  <a:pt x="42" y="213"/>
                  <a:pt x="38" y="208"/>
                </a:cubicBezTo>
                <a:cubicBezTo>
                  <a:pt x="36" y="200"/>
                  <a:pt x="42" y="200"/>
                  <a:pt x="43" y="195"/>
                </a:cubicBezTo>
                <a:cubicBezTo>
                  <a:pt x="48" y="201"/>
                  <a:pt x="54" y="205"/>
                  <a:pt x="62" y="208"/>
                </a:cubicBezTo>
                <a:cubicBezTo>
                  <a:pt x="65" y="203"/>
                  <a:pt x="59" y="199"/>
                  <a:pt x="58" y="195"/>
                </a:cubicBezTo>
                <a:cubicBezTo>
                  <a:pt x="63" y="184"/>
                  <a:pt x="51" y="171"/>
                  <a:pt x="39" y="178"/>
                </a:cubicBezTo>
                <a:cubicBezTo>
                  <a:pt x="30" y="183"/>
                  <a:pt x="21" y="187"/>
                  <a:pt x="10" y="180"/>
                </a:cubicBezTo>
                <a:cubicBezTo>
                  <a:pt x="6" y="182"/>
                  <a:pt x="2" y="179"/>
                  <a:pt x="0" y="177"/>
                </a:cubicBezTo>
                <a:cubicBezTo>
                  <a:pt x="1" y="158"/>
                  <a:pt x="4" y="141"/>
                  <a:pt x="26" y="141"/>
                </a:cubicBezTo>
                <a:cubicBezTo>
                  <a:pt x="28" y="139"/>
                  <a:pt x="29" y="135"/>
                  <a:pt x="33" y="137"/>
                </a:cubicBezTo>
                <a:cubicBezTo>
                  <a:pt x="35" y="140"/>
                  <a:pt x="31" y="140"/>
                  <a:pt x="31" y="142"/>
                </a:cubicBezTo>
                <a:cubicBezTo>
                  <a:pt x="33" y="145"/>
                  <a:pt x="36" y="146"/>
                  <a:pt x="39" y="147"/>
                </a:cubicBezTo>
                <a:cubicBezTo>
                  <a:pt x="42" y="146"/>
                  <a:pt x="36" y="146"/>
                  <a:pt x="38" y="143"/>
                </a:cubicBezTo>
                <a:cubicBezTo>
                  <a:pt x="38" y="143"/>
                  <a:pt x="39" y="142"/>
                  <a:pt x="40" y="142"/>
                </a:cubicBezTo>
                <a:cubicBezTo>
                  <a:pt x="39" y="146"/>
                  <a:pt x="59" y="140"/>
                  <a:pt x="54" y="152"/>
                </a:cubicBezTo>
                <a:close/>
                <a:moveTo>
                  <a:pt x="51" y="157"/>
                </a:moveTo>
                <a:cubicBezTo>
                  <a:pt x="52" y="158"/>
                  <a:pt x="57" y="159"/>
                  <a:pt x="58" y="158"/>
                </a:cubicBezTo>
                <a:cubicBezTo>
                  <a:pt x="57" y="156"/>
                  <a:pt x="52" y="152"/>
                  <a:pt x="51" y="157"/>
                </a:cubicBezTo>
                <a:close/>
                <a:moveTo>
                  <a:pt x="52" y="160"/>
                </a:moveTo>
                <a:cubicBezTo>
                  <a:pt x="50" y="160"/>
                  <a:pt x="47" y="160"/>
                  <a:pt x="46" y="159"/>
                </a:cubicBezTo>
                <a:cubicBezTo>
                  <a:pt x="46" y="162"/>
                  <a:pt x="52" y="164"/>
                  <a:pt x="52" y="160"/>
                </a:cubicBezTo>
                <a:close/>
                <a:moveTo>
                  <a:pt x="53" y="163"/>
                </a:moveTo>
                <a:cubicBezTo>
                  <a:pt x="54" y="165"/>
                  <a:pt x="57" y="164"/>
                  <a:pt x="58" y="162"/>
                </a:cubicBezTo>
                <a:cubicBezTo>
                  <a:pt x="55" y="162"/>
                  <a:pt x="54" y="160"/>
                  <a:pt x="53" y="163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059780" y="2705725"/>
            <a:ext cx="97455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dirty="0">
                <a:solidFill>
                  <a:schemeClr val="bg1"/>
                </a:solidFill>
                <a:cs typeface="+mn-ea"/>
                <a:sym typeface="+mn-lt"/>
              </a:rPr>
              <a:t>3</a:t>
            </a:r>
            <a:endParaRPr lang="zh-CN" altLang="en-US" sz="8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4879151" y="2988604"/>
            <a:ext cx="27545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200" dirty="0" smtClean="0">
                <a:cs typeface="+mn-ea"/>
                <a:sym typeface="+mn-lt"/>
              </a:rPr>
              <a:t>应试技巧</a:t>
            </a:r>
            <a:endParaRPr lang="zh-CN" altLang="en-US" sz="3200" dirty="0">
              <a:cs typeface="+mn-ea"/>
              <a:sym typeface="+mn-lt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4617570" y="3598168"/>
            <a:ext cx="3016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 smtClean="0">
                <a:cs typeface="+mn-ea"/>
                <a:sym typeface="+mn-lt"/>
              </a:rPr>
              <a:t>S</a:t>
            </a:r>
            <a:r>
              <a:rPr lang="en-US" altLang="zh-CN" dirty="0" smtClean="0">
                <a:cs typeface="+mn-ea"/>
                <a:sym typeface="+mn-lt"/>
              </a:rPr>
              <a:t>kills </a:t>
            </a:r>
            <a:r>
              <a:rPr lang="en-US" altLang="zh-CN" dirty="0" smtClean="0">
                <a:cs typeface="+mn-ea"/>
                <a:sym typeface="+mn-lt"/>
              </a:rPr>
              <a:t>to cope with the FUCKING exams</a:t>
            </a:r>
            <a:endParaRPr lang="zh-CN" altLang="en-US" dirty="0"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5562" r="556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Freeform 1240"/>
          <p:cNvSpPr>
            <a:spLocks noEditPoints="1"/>
          </p:cNvSpPr>
          <p:nvPr/>
        </p:nvSpPr>
        <p:spPr bwMode="auto">
          <a:xfrm>
            <a:off x="8030767" y="1947403"/>
            <a:ext cx="3205037" cy="2963194"/>
          </a:xfrm>
          <a:custGeom>
            <a:avLst/>
            <a:gdLst>
              <a:gd name="T0" fmla="*/ 67 w 380"/>
              <a:gd name="T1" fmla="*/ 156 h 351"/>
              <a:gd name="T2" fmla="*/ 73 w 380"/>
              <a:gd name="T3" fmla="*/ 87 h 351"/>
              <a:gd name="T4" fmla="*/ 91 w 380"/>
              <a:gd name="T5" fmla="*/ 92 h 351"/>
              <a:gd name="T6" fmla="*/ 69 w 380"/>
              <a:gd name="T7" fmla="*/ 79 h 351"/>
              <a:gd name="T8" fmla="*/ 70 w 380"/>
              <a:gd name="T9" fmla="*/ 70 h 351"/>
              <a:gd name="T10" fmla="*/ 77 w 380"/>
              <a:gd name="T11" fmla="*/ 37 h 351"/>
              <a:gd name="T12" fmla="*/ 82 w 380"/>
              <a:gd name="T13" fmla="*/ 45 h 351"/>
              <a:gd name="T14" fmla="*/ 112 w 380"/>
              <a:gd name="T15" fmla="*/ 79 h 351"/>
              <a:gd name="T16" fmla="*/ 120 w 380"/>
              <a:gd name="T17" fmla="*/ 38 h 351"/>
              <a:gd name="T18" fmla="*/ 126 w 380"/>
              <a:gd name="T19" fmla="*/ 22 h 351"/>
              <a:gd name="T20" fmla="*/ 159 w 380"/>
              <a:gd name="T21" fmla="*/ 49 h 351"/>
              <a:gd name="T22" fmla="*/ 180 w 380"/>
              <a:gd name="T23" fmla="*/ 44 h 351"/>
              <a:gd name="T24" fmla="*/ 204 w 380"/>
              <a:gd name="T25" fmla="*/ 58 h 351"/>
              <a:gd name="T26" fmla="*/ 213 w 380"/>
              <a:gd name="T27" fmla="*/ 35 h 351"/>
              <a:gd name="T28" fmla="*/ 218 w 380"/>
              <a:gd name="T29" fmla="*/ 59 h 351"/>
              <a:gd name="T30" fmla="*/ 242 w 380"/>
              <a:gd name="T31" fmla="*/ 28 h 351"/>
              <a:gd name="T32" fmla="*/ 228 w 380"/>
              <a:gd name="T33" fmla="*/ 40 h 351"/>
              <a:gd name="T34" fmla="*/ 219 w 380"/>
              <a:gd name="T35" fmla="*/ 24 h 351"/>
              <a:gd name="T36" fmla="*/ 249 w 380"/>
              <a:gd name="T37" fmla="*/ 12 h 351"/>
              <a:gd name="T38" fmla="*/ 258 w 380"/>
              <a:gd name="T39" fmla="*/ 0 h 351"/>
              <a:gd name="T40" fmla="*/ 246 w 380"/>
              <a:gd name="T41" fmla="*/ 46 h 351"/>
              <a:gd name="T42" fmla="*/ 239 w 380"/>
              <a:gd name="T43" fmla="*/ 72 h 351"/>
              <a:gd name="T44" fmla="*/ 277 w 380"/>
              <a:gd name="T45" fmla="*/ 88 h 351"/>
              <a:gd name="T46" fmla="*/ 298 w 380"/>
              <a:gd name="T47" fmla="*/ 76 h 351"/>
              <a:gd name="T48" fmla="*/ 310 w 380"/>
              <a:gd name="T49" fmla="*/ 85 h 351"/>
              <a:gd name="T50" fmla="*/ 286 w 380"/>
              <a:gd name="T51" fmla="*/ 92 h 351"/>
              <a:gd name="T52" fmla="*/ 284 w 380"/>
              <a:gd name="T53" fmla="*/ 110 h 351"/>
              <a:gd name="T54" fmla="*/ 327 w 380"/>
              <a:gd name="T55" fmla="*/ 160 h 351"/>
              <a:gd name="T56" fmla="*/ 315 w 380"/>
              <a:gd name="T57" fmla="*/ 177 h 351"/>
              <a:gd name="T58" fmla="*/ 313 w 380"/>
              <a:gd name="T59" fmla="*/ 184 h 351"/>
              <a:gd name="T60" fmla="*/ 378 w 380"/>
              <a:gd name="T61" fmla="*/ 173 h 351"/>
              <a:gd name="T62" fmla="*/ 371 w 380"/>
              <a:gd name="T63" fmla="*/ 187 h 351"/>
              <a:gd name="T64" fmla="*/ 313 w 380"/>
              <a:gd name="T65" fmla="*/ 221 h 351"/>
              <a:gd name="T66" fmla="*/ 295 w 380"/>
              <a:gd name="T67" fmla="*/ 256 h 351"/>
              <a:gd name="T68" fmla="*/ 317 w 380"/>
              <a:gd name="T69" fmla="*/ 274 h 351"/>
              <a:gd name="T70" fmla="*/ 283 w 380"/>
              <a:gd name="T71" fmla="*/ 270 h 351"/>
              <a:gd name="T72" fmla="*/ 295 w 380"/>
              <a:gd name="T73" fmla="*/ 305 h 351"/>
              <a:gd name="T74" fmla="*/ 268 w 380"/>
              <a:gd name="T75" fmla="*/ 283 h 351"/>
              <a:gd name="T76" fmla="*/ 218 w 380"/>
              <a:gd name="T77" fmla="*/ 338 h 351"/>
              <a:gd name="T78" fmla="*/ 170 w 380"/>
              <a:gd name="T79" fmla="*/ 304 h 351"/>
              <a:gd name="T80" fmla="*/ 157 w 380"/>
              <a:gd name="T81" fmla="*/ 351 h 351"/>
              <a:gd name="T82" fmla="*/ 146 w 380"/>
              <a:gd name="T83" fmla="*/ 289 h 351"/>
              <a:gd name="T84" fmla="*/ 139 w 380"/>
              <a:gd name="T85" fmla="*/ 287 h 351"/>
              <a:gd name="T86" fmla="*/ 98 w 380"/>
              <a:gd name="T87" fmla="*/ 308 h 351"/>
              <a:gd name="T88" fmla="*/ 106 w 380"/>
              <a:gd name="T89" fmla="*/ 281 h 351"/>
              <a:gd name="T90" fmla="*/ 56 w 380"/>
              <a:gd name="T91" fmla="*/ 231 h 351"/>
              <a:gd name="T92" fmla="*/ 61 w 380"/>
              <a:gd name="T93" fmla="*/ 213 h 351"/>
              <a:gd name="T94" fmla="*/ 38 w 380"/>
              <a:gd name="T95" fmla="*/ 208 h 351"/>
              <a:gd name="T96" fmla="*/ 62 w 380"/>
              <a:gd name="T97" fmla="*/ 208 h 351"/>
              <a:gd name="T98" fmla="*/ 39 w 380"/>
              <a:gd name="T99" fmla="*/ 178 h 351"/>
              <a:gd name="T100" fmla="*/ 0 w 380"/>
              <a:gd name="T101" fmla="*/ 177 h 351"/>
              <a:gd name="T102" fmla="*/ 33 w 380"/>
              <a:gd name="T103" fmla="*/ 137 h 351"/>
              <a:gd name="T104" fmla="*/ 39 w 380"/>
              <a:gd name="T105" fmla="*/ 147 h 351"/>
              <a:gd name="T106" fmla="*/ 40 w 380"/>
              <a:gd name="T107" fmla="*/ 142 h 351"/>
              <a:gd name="T108" fmla="*/ 51 w 380"/>
              <a:gd name="T109" fmla="*/ 157 h 351"/>
              <a:gd name="T110" fmla="*/ 51 w 380"/>
              <a:gd name="T111" fmla="*/ 157 h 351"/>
              <a:gd name="T112" fmla="*/ 46 w 380"/>
              <a:gd name="T113" fmla="*/ 159 h 351"/>
              <a:gd name="T114" fmla="*/ 53 w 380"/>
              <a:gd name="T115" fmla="*/ 163 h 351"/>
              <a:gd name="T116" fmla="*/ 53 w 380"/>
              <a:gd name="T117" fmla="*/ 163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80" h="351">
                <a:moveTo>
                  <a:pt x="54" y="152"/>
                </a:moveTo>
                <a:cubicBezTo>
                  <a:pt x="60" y="151"/>
                  <a:pt x="64" y="154"/>
                  <a:pt x="67" y="156"/>
                </a:cubicBezTo>
                <a:cubicBezTo>
                  <a:pt x="78" y="145"/>
                  <a:pt x="77" y="113"/>
                  <a:pt x="87" y="100"/>
                </a:cubicBezTo>
                <a:cubicBezTo>
                  <a:pt x="84" y="93"/>
                  <a:pt x="78" y="90"/>
                  <a:pt x="73" y="87"/>
                </a:cubicBezTo>
                <a:cubicBezTo>
                  <a:pt x="74" y="85"/>
                  <a:pt x="74" y="83"/>
                  <a:pt x="76" y="83"/>
                </a:cubicBezTo>
                <a:cubicBezTo>
                  <a:pt x="82" y="85"/>
                  <a:pt x="83" y="92"/>
                  <a:pt x="91" y="92"/>
                </a:cubicBezTo>
                <a:cubicBezTo>
                  <a:pt x="100" y="81"/>
                  <a:pt x="82" y="76"/>
                  <a:pt x="73" y="71"/>
                </a:cubicBezTo>
                <a:cubicBezTo>
                  <a:pt x="71" y="73"/>
                  <a:pt x="73" y="79"/>
                  <a:pt x="69" y="79"/>
                </a:cubicBezTo>
                <a:cubicBezTo>
                  <a:pt x="65" y="79"/>
                  <a:pt x="64" y="75"/>
                  <a:pt x="64" y="71"/>
                </a:cubicBezTo>
                <a:cubicBezTo>
                  <a:pt x="66" y="70"/>
                  <a:pt x="68" y="70"/>
                  <a:pt x="70" y="70"/>
                </a:cubicBezTo>
                <a:cubicBezTo>
                  <a:pt x="64" y="65"/>
                  <a:pt x="62" y="47"/>
                  <a:pt x="75" y="45"/>
                </a:cubicBezTo>
                <a:cubicBezTo>
                  <a:pt x="75" y="41"/>
                  <a:pt x="76" y="39"/>
                  <a:pt x="77" y="37"/>
                </a:cubicBezTo>
                <a:cubicBezTo>
                  <a:pt x="79" y="37"/>
                  <a:pt x="80" y="37"/>
                  <a:pt x="82" y="37"/>
                </a:cubicBezTo>
                <a:cubicBezTo>
                  <a:pt x="84" y="38"/>
                  <a:pt x="84" y="44"/>
                  <a:pt x="82" y="45"/>
                </a:cubicBezTo>
                <a:cubicBezTo>
                  <a:pt x="92" y="47"/>
                  <a:pt x="101" y="56"/>
                  <a:pt x="97" y="68"/>
                </a:cubicBezTo>
                <a:cubicBezTo>
                  <a:pt x="100" y="74"/>
                  <a:pt x="106" y="77"/>
                  <a:pt x="112" y="79"/>
                </a:cubicBezTo>
                <a:cubicBezTo>
                  <a:pt x="117" y="78"/>
                  <a:pt x="119" y="74"/>
                  <a:pt x="124" y="73"/>
                </a:cubicBezTo>
                <a:cubicBezTo>
                  <a:pt x="124" y="61"/>
                  <a:pt x="123" y="49"/>
                  <a:pt x="120" y="38"/>
                </a:cubicBezTo>
                <a:cubicBezTo>
                  <a:pt x="109" y="41"/>
                  <a:pt x="102" y="33"/>
                  <a:pt x="106" y="21"/>
                </a:cubicBezTo>
                <a:cubicBezTo>
                  <a:pt x="109" y="16"/>
                  <a:pt x="124" y="15"/>
                  <a:pt x="126" y="22"/>
                </a:cubicBezTo>
                <a:cubicBezTo>
                  <a:pt x="125" y="45"/>
                  <a:pt x="134" y="66"/>
                  <a:pt x="158" y="57"/>
                </a:cubicBezTo>
                <a:cubicBezTo>
                  <a:pt x="159" y="53"/>
                  <a:pt x="157" y="52"/>
                  <a:pt x="159" y="49"/>
                </a:cubicBezTo>
                <a:cubicBezTo>
                  <a:pt x="161" y="56"/>
                  <a:pt x="174" y="58"/>
                  <a:pt x="181" y="53"/>
                </a:cubicBezTo>
                <a:cubicBezTo>
                  <a:pt x="179" y="50"/>
                  <a:pt x="178" y="48"/>
                  <a:pt x="180" y="44"/>
                </a:cubicBezTo>
                <a:cubicBezTo>
                  <a:pt x="185" y="46"/>
                  <a:pt x="187" y="51"/>
                  <a:pt x="189" y="56"/>
                </a:cubicBezTo>
                <a:cubicBezTo>
                  <a:pt x="195" y="56"/>
                  <a:pt x="198" y="56"/>
                  <a:pt x="204" y="58"/>
                </a:cubicBezTo>
                <a:cubicBezTo>
                  <a:pt x="206" y="54"/>
                  <a:pt x="205" y="45"/>
                  <a:pt x="205" y="38"/>
                </a:cubicBezTo>
                <a:cubicBezTo>
                  <a:pt x="207" y="36"/>
                  <a:pt x="209" y="34"/>
                  <a:pt x="213" y="35"/>
                </a:cubicBezTo>
                <a:cubicBezTo>
                  <a:pt x="220" y="40"/>
                  <a:pt x="224" y="54"/>
                  <a:pt x="213" y="58"/>
                </a:cubicBezTo>
                <a:cubicBezTo>
                  <a:pt x="213" y="60"/>
                  <a:pt x="217" y="58"/>
                  <a:pt x="218" y="59"/>
                </a:cubicBezTo>
                <a:cubicBezTo>
                  <a:pt x="223" y="53"/>
                  <a:pt x="225" y="45"/>
                  <a:pt x="234" y="44"/>
                </a:cubicBezTo>
                <a:cubicBezTo>
                  <a:pt x="234" y="39"/>
                  <a:pt x="238" y="32"/>
                  <a:pt x="242" y="28"/>
                </a:cubicBezTo>
                <a:cubicBezTo>
                  <a:pt x="238" y="25"/>
                  <a:pt x="233" y="29"/>
                  <a:pt x="230" y="31"/>
                </a:cubicBezTo>
                <a:cubicBezTo>
                  <a:pt x="230" y="35"/>
                  <a:pt x="229" y="38"/>
                  <a:pt x="228" y="40"/>
                </a:cubicBezTo>
                <a:cubicBezTo>
                  <a:pt x="224" y="41"/>
                  <a:pt x="225" y="41"/>
                  <a:pt x="221" y="40"/>
                </a:cubicBezTo>
                <a:cubicBezTo>
                  <a:pt x="220" y="35"/>
                  <a:pt x="219" y="30"/>
                  <a:pt x="219" y="24"/>
                </a:cubicBezTo>
                <a:cubicBezTo>
                  <a:pt x="226" y="18"/>
                  <a:pt x="229" y="13"/>
                  <a:pt x="235" y="6"/>
                </a:cubicBezTo>
                <a:cubicBezTo>
                  <a:pt x="241" y="6"/>
                  <a:pt x="245" y="9"/>
                  <a:pt x="249" y="12"/>
                </a:cubicBezTo>
                <a:cubicBezTo>
                  <a:pt x="248" y="9"/>
                  <a:pt x="246" y="6"/>
                  <a:pt x="247" y="2"/>
                </a:cubicBezTo>
                <a:cubicBezTo>
                  <a:pt x="250" y="1"/>
                  <a:pt x="254" y="0"/>
                  <a:pt x="258" y="0"/>
                </a:cubicBezTo>
                <a:cubicBezTo>
                  <a:pt x="264" y="7"/>
                  <a:pt x="269" y="32"/>
                  <a:pt x="254" y="31"/>
                </a:cubicBezTo>
                <a:cubicBezTo>
                  <a:pt x="257" y="39"/>
                  <a:pt x="252" y="45"/>
                  <a:pt x="246" y="46"/>
                </a:cubicBezTo>
                <a:cubicBezTo>
                  <a:pt x="247" y="48"/>
                  <a:pt x="250" y="48"/>
                  <a:pt x="250" y="51"/>
                </a:cubicBezTo>
                <a:cubicBezTo>
                  <a:pt x="247" y="59"/>
                  <a:pt x="238" y="60"/>
                  <a:pt x="239" y="72"/>
                </a:cubicBezTo>
                <a:cubicBezTo>
                  <a:pt x="245" y="77"/>
                  <a:pt x="252" y="81"/>
                  <a:pt x="257" y="87"/>
                </a:cubicBezTo>
                <a:cubicBezTo>
                  <a:pt x="265" y="85"/>
                  <a:pt x="273" y="88"/>
                  <a:pt x="277" y="88"/>
                </a:cubicBezTo>
                <a:cubicBezTo>
                  <a:pt x="282" y="85"/>
                  <a:pt x="283" y="78"/>
                  <a:pt x="289" y="75"/>
                </a:cubicBezTo>
                <a:cubicBezTo>
                  <a:pt x="293" y="75"/>
                  <a:pt x="295" y="75"/>
                  <a:pt x="298" y="76"/>
                </a:cubicBezTo>
                <a:cubicBezTo>
                  <a:pt x="301" y="73"/>
                  <a:pt x="302" y="68"/>
                  <a:pt x="308" y="68"/>
                </a:cubicBezTo>
                <a:cubicBezTo>
                  <a:pt x="311" y="73"/>
                  <a:pt x="312" y="81"/>
                  <a:pt x="310" y="85"/>
                </a:cubicBezTo>
                <a:cubicBezTo>
                  <a:pt x="307" y="82"/>
                  <a:pt x="308" y="80"/>
                  <a:pt x="302" y="82"/>
                </a:cubicBezTo>
                <a:cubicBezTo>
                  <a:pt x="299" y="88"/>
                  <a:pt x="293" y="91"/>
                  <a:pt x="286" y="92"/>
                </a:cubicBezTo>
                <a:cubicBezTo>
                  <a:pt x="286" y="99"/>
                  <a:pt x="291" y="100"/>
                  <a:pt x="290" y="107"/>
                </a:cubicBezTo>
                <a:cubicBezTo>
                  <a:pt x="289" y="108"/>
                  <a:pt x="287" y="109"/>
                  <a:pt x="284" y="110"/>
                </a:cubicBezTo>
                <a:cubicBezTo>
                  <a:pt x="293" y="128"/>
                  <a:pt x="300" y="148"/>
                  <a:pt x="307" y="168"/>
                </a:cubicBezTo>
                <a:cubicBezTo>
                  <a:pt x="314" y="171"/>
                  <a:pt x="321" y="164"/>
                  <a:pt x="327" y="160"/>
                </a:cubicBezTo>
                <a:cubicBezTo>
                  <a:pt x="329" y="161"/>
                  <a:pt x="330" y="162"/>
                  <a:pt x="332" y="161"/>
                </a:cubicBezTo>
                <a:cubicBezTo>
                  <a:pt x="328" y="168"/>
                  <a:pt x="317" y="168"/>
                  <a:pt x="315" y="177"/>
                </a:cubicBezTo>
                <a:cubicBezTo>
                  <a:pt x="319" y="177"/>
                  <a:pt x="323" y="178"/>
                  <a:pt x="327" y="180"/>
                </a:cubicBezTo>
                <a:cubicBezTo>
                  <a:pt x="325" y="184"/>
                  <a:pt x="318" y="184"/>
                  <a:pt x="313" y="184"/>
                </a:cubicBezTo>
                <a:cubicBezTo>
                  <a:pt x="328" y="196"/>
                  <a:pt x="350" y="165"/>
                  <a:pt x="367" y="178"/>
                </a:cubicBezTo>
                <a:cubicBezTo>
                  <a:pt x="369" y="174"/>
                  <a:pt x="372" y="172"/>
                  <a:pt x="378" y="173"/>
                </a:cubicBezTo>
                <a:cubicBezTo>
                  <a:pt x="379" y="175"/>
                  <a:pt x="380" y="178"/>
                  <a:pt x="379" y="182"/>
                </a:cubicBezTo>
                <a:cubicBezTo>
                  <a:pt x="377" y="186"/>
                  <a:pt x="370" y="180"/>
                  <a:pt x="371" y="187"/>
                </a:cubicBezTo>
                <a:cubicBezTo>
                  <a:pt x="353" y="188"/>
                  <a:pt x="334" y="181"/>
                  <a:pt x="323" y="196"/>
                </a:cubicBezTo>
                <a:cubicBezTo>
                  <a:pt x="319" y="201"/>
                  <a:pt x="317" y="212"/>
                  <a:pt x="313" y="221"/>
                </a:cubicBezTo>
                <a:cubicBezTo>
                  <a:pt x="310" y="229"/>
                  <a:pt x="305" y="237"/>
                  <a:pt x="302" y="243"/>
                </a:cubicBezTo>
                <a:cubicBezTo>
                  <a:pt x="299" y="248"/>
                  <a:pt x="299" y="252"/>
                  <a:pt x="295" y="256"/>
                </a:cubicBezTo>
                <a:cubicBezTo>
                  <a:pt x="299" y="263"/>
                  <a:pt x="307" y="264"/>
                  <a:pt x="316" y="264"/>
                </a:cubicBezTo>
                <a:cubicBezTo>
                  <a:pt x="317" y="267"/>
                  <a:pt x="319" y="270"/>
                  <a:pt x="317" y="274"/>
                </a:cubicBezTo>
                <a:cubicBezTo>
                  <a:pt x="306" y="280"/>
                  <a:pt x="305" y="264"/>
                  <a:pt x="296" y="262"/>
                </a:cubicBezTo>
                <a:cubicBezTo>
                  <a:pt x="289" y="262"/>
                  <a:pt x="287" y="267"/>
                  <a:pt x="283" y="270"/>
                </a:cubicBezTo>
                <a:cubicBezTo>
                  <a:pt x="286" y="283"/>
                  <a:pt x="280" y="295"/>
                  <a:pt x="295" y="297"/>
                </a:cubicBezTo>
                <a:cubicBezTo>
                  <a:pt x="295" y="300"/>
                  <a:pt x="295" y="303"/>
                  <a:pt x="295" y="305"/>
                </a:cubicBezTo>
                <a:cubicBezTo>
                  <a:pt x="291" y="309"/>
                  <a:pt x="287" y="308"/>
                  <a:pt x="283" y="304"/>
                </a:cubicBezTo>
                <a:cubicBezTo>
                  <a:pt x="287" y="290"/>
                  <a:pt x="276" y="288"/>
                  <a:pt x="268" y="283"/>
                </a:cubicBezTo>
                <a:cubicBezTo>
                  <a:pt x="250" y="293"/>
                  <a:pt x="233" y="302"/>
                  <a:pt x="210" y="306"/>
                </a:cubicBezTo>
                <a:cubicBezTo>
                  <a:pt x="205" y="320"/>
                  <a:pt x="223" y="328"/>
                  <a:pt x="218" y="338"/>
                </a:cubicBezTo>
                <a:cubicBezTo>
                  <a:pt x="215" y="338"/>
                  <a:pt x="215" y="336"/>
                  <a:pt x="212" y="335"/>
                </a:cubicBezTo>
                <a:cubicBezTo>
                  <a:pt x="212" y="314"/>
                  <a:pt x="191" y="306"/>
                  <a:pt x="170" y="304"/>
                </a:cubicBezTo>
                <a:cubicBezTo>
                  <a:pt x="169" y="311"/>
                  <a:pt x="163" y="320"/>
                  <a:pt x="162" y="328"/>
                </a:cubicBezTo>
                <a:cubicBezTo>
                  <a:pt x="161" y="337"/>
                  <a:pt x="167" y="348"/>
                  <a:pt x="157" y="351"/>
                </a:cubicBezTo>
                <a:cubicBezTo>
                  <a:pt x="147" y="345"/>
                  <a:pt x="157" y="335"/>
                  <a:pt x="159" y="323"/>
                </a:cubicBezTo>
                <a:cubicBezTo>
                  <a:pt x="163" y="307"/>
                  <a:pt x="166" y="291"/>
                  <a:pt x="146" y="289"/>
                </a:cubicBezTo>
                <a:cubicBezTo>
                  <a:pt x="140" y="297"/>
                  <a:pt x="135" y="306"/>
                  <a:pt x="130" y="314"/>
                </a:cubicBezTo>
                <a:cubicBezTo>
                  <a:pt x="127" y="307"/>
                  <a:pt x="136" y="295"/>
                  <a:pt x="139" y="287"/>
                </a:cubicBezTo>
                <a:cubicBezTo>
                  <a:pt x="136" y="281"/>
                  <a:pt x="129" y="288"/>
                  <a:pt x="125" y="282"/>
                </a:cubicBezTo>
                <a:cubicBezTo>
                  <a:pt x="114" y="289"/>
                  <a:pt x="118" y="319"/>
                  <a:pt x="98" y="308"/>
                </a:cubicBezTo>
                <a:cubicBezTo>
                  <a:pt x="92" y="289"/>
                  <a:pt x="117" y="294"/>
                  <a:pt x="113" y="275"/>
                </a:cubicBezTo>
                <a:cubicBezTo>
                  <a:pt x="109" y="275"/>
                  <a:pt x="109" y="280"/>
                  <a:pt x="106" y="281"/>
                </a:cubicBezTo>
                <a:cubicBezTo>
                  <a:pt x="85" y="286"/>
                  <a:pt x="72" y="280"/>
                  <a:pt x="61" y="269"/>
                </a:cubicBezTo>
                <a:cubicBezTo>
                  <a:pt x="54" y="257"/>
                  <a:pt x="55" y="243"/>
                  <a:pt x="56" y="231"/>
                </a:cubicBezTo>
                <a:cubicBezTo>
                  <a:pt x="59" y="230"/>
                  <a:pt x="62" y="229"/>
                  <a:pt x="63" y="227"/>
                </a:cubicBezTo>
                <a:cubicBezTo>
                  <a:pt x="66" y="219"/>
                  <a:pt x="58" y="218"/>
                  <a:pt x="61" y="213"/>
                </a:cubicBezTo>
                <a:cubicBezTo>
                  <a:pt x="57" y="213"/>
                  <a:pt x="59" y="217"/>
                  <a:pt x="56" y="216"/>
                </a:cubicBezTo>
                <a:cubicBezTo>
                  <a:pt x="55" y="208"/>
                  <a:pt x="42" y="213"/>
                  <a:pt x="38" y="208"/>
                </a:cubicBezTo>
                <a:cubicBezTo>
                  <a:pt x="36" y="200"/>
                  <a:pt x="42" y="200"/>
                  <a:pt x="43" y="195"/>
                </a:cubicBezTo>
                <a:cubicBezTo>
                  <a:pt x="48" y="201"/>
                  <a:pt x="54" y="205"/>
                  <a:pt x="62" y="208"/>
                </a:cubicBezTo>
                <a:cubicBezTo>
                  <a:pt x="65" y="203"/>
                  <a:pt x="59" y="199"/>
                  <a:pt x="58" y="195"/>
                </a:cubicBezTo>
                <a:cubicBezTo>
                  <a:pt x="63" y="184"/>
                  <a:pt x="51" y="171"/>
                  <a:pt x="39" y="178"/>
                </a:cubicBezTo>
                <a:cubicBezTo>
                  <a:pt x="30" y="183"/>
                  <a:pt x="21" y="187"/>
                  <a:pt x="10" y="180"/>
                </a:cubicBezTo>
                <a:cubicBezTo>
                  <a:pt x="6" y="182"/>
                  <a:pt x="2" y="179"/>
                  <a:pt x="0" y="177"/>
                </a:cubicBezTo>
                <a:cubicBezTo>
                  <a:pt x="1" y="158"/>
                  <a:pt x="4" y="141"/>
                  <a:pt x="26" y="141"/>
                </a:cubicBezTo>
                <a:cubicBezTo>
                  <a:pt x="28" y="139"/>
                  <a:pt x="29" y="135"/>
                  <a:pt x="33" y="137"/>
                </a:cubicBezTo>
                <a:cubicBezTo>
                  <a:pt x="35" y="140"/>
                  <a:pt x="31" y="140"/>
                  <a:pt x="31" y="142"/>
                </a:cubicBezTo>
                <a:cubicBezTo>
                  <a:pt x="33" y="145"/>
                  <a:pt x="36" y="146"/>
                  <a:pt x="39" y="147"/>
                </a:cubicBezTo>
                <a:cubicBezTo>
                  <a:pt x="42" y="146"/>
                  <a:pt x="36" y="146"/>
                  <a:pt x="38" y="143"/>
                </a:cubicBezTo>
                <a:cubicBezTo>
                  <a:pt x="38" y="143"/>
                  <a:pt x="39" y="142"/>
                  <a:pt x="40" y="142"/>
                </a:cubicBezTo>
                <a:cubicBezTo>
                  <a:pt x="39" y="146"/>
                  <a:pt x="59" y="140"/>
                  <a:pt x="54" y="152"/>
                </a:cubicBezTo>
                <a:close/>
                <a:moveTo>
                  <a:pt x="51" y="157"/>
                </a:moveTo>
                <a:cubicBezTo>
                  <a:pt x="52" y="158"/>
                  <a:pt x="57" y="159"/>
                  <a:pt x="58" y="158"/>
                </a:cubicBezTo>
                <a:cubicBezTo>
                  <a:pt x="57" y="156"/>
                  <a:pt x="52" y="152"/>
                  <a:pt x="51" y="157"/>
                </a:cubicBezTo>
                <a:close/>
                <a:moveTo>
                  <a:pt x="52" y="160"/>
                </a:moveTo>
                <a:cubicBezTo>
                  <a:pt x="50" y="160"/>
                  <a:pt x="47" y="160"/>
                  <a:pt x="46" y="159"/>
                </a:cubicBezTo>
                <a:cubicBezTo>
                  <a:pt x="46" y="162"/>
                  <a:pt x="52" y="164"/>
                  <a:pt x="52" y="160"/>
                </a:cubicBezTo>
                <a:close/>
                <a:moveTo>
                  <a:pt x="53" y="163"/>
                </a:moveTo>
                <a:cubicBezTo>
                  <a:pt x="54" y="165"/>
                  <a:pt x="57" y="164"/>
                  <a:pt x="58" y="162"/>
                </a:cubicBezTo>
                <a:cubicBezTo>
                  <a:pt x="55" y="162"/>
                  <a:pt x="54" y="160"/>
                  <a:pt x="53" y="163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133921" y="2689250"/>
            <a:ext cx="9745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solidFill>
                  <a:schemeClr val="bg1"/>
                </a:solidFill>
                <a:cs typeface="+mn-ea"/>
                <a:sym typeface="+mn-lt"/>
              </a:rPr>
              <a:t>语文</a:t>
            </a:r>
            <a:endParaRPr lang="zh-CN" altLang="en-US" sz="4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540476" y="2568438"/>
            <a:ext cx="597792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 smtClean="0">
                <a:cs typeface="+mn-ea"/>
                <a:sym typeface="+mn-lt"/>
              </a:rPr>
              <a:t>1.</a:t>
            </a:r>
            <a:r>
              <a:rPr lang="zh-CN" altLang="en-US" dirty="0" smtClean="0">
                <a:cs typeface="+mn-ea"/>
                <a:sym typeface="+mn-lt"/>
              </a:rPr>
              <a:t>考</a:t>
            </a:r>
            <a:r>
              <a:rPr lang="zh-CN" altLang="en-US" dirty="0" smtClean="0">
                <a:cs typeface="+mn-ea"/>
                <a:sym typeface="+mn-lt"/>
              </a:rPr>
              <a:t>前唯一能做的只有背诵古诗词</a:t>
            </a:r>
            <a:endParaRPr lang="en-US" altLang="zh-CN" dirty="0" smtClean="0">
              <a:cs typeface="+mn-ea"/>
              <a:sym typeface="+mn-lt"/>
            </a:endParaRPr>
          </a:p>
          <a:p>
            <a:pPr algn="r"/>
            <a:endParaRPr lang="en-US" altLang="zh-CN" dirty="0" smtClean="0">
              <a:cs typeface="+mn-ea"/>
              <a:sym typeface="+mn-lt"/>
            </a:endParaRPr>
          </a:p>
          <a:p>
            <a:pPr algn="r"/>
            <a:r>
              <a:rPr lang="en-US" altLang="zh-CN" dirty="0" smtClean="0">
                <a:cs typeface="+mn-ea"/>
                <a:sym typeface="+mn-lt"/>
              </a:rPr>
              <a:t>2.</a:t>
            </a:r>
            <a:r>
              <a:rPr lang="zh-CN" altLang="en-US" dirty="0" smtClean="0">
                <a:cs typeface="+mn-ea"/>
                <a:sym typeface="+mn-lt"/>
              </a:rPr>
              <a:t>留</a:t>
            </a:r>
            <a:r>
              <a:rPr lang="zh-CN" altLang="en-US" dirty="0" smtClean="0">
                <a:cs typeface="+mn-ea"/>
                <a:sym typeface="+mn-lt"/>
              </a:rPr>
              <a:t>出至少</a:t>
            </a:r>
            <a:r>
              <a:rPr lang="en-US" altLang="zh-CN" dirty="0" smtClean="0">
                <a:cs typeface="+mn-ea"/>
                <a:sym typeface="+mn-lt"/>
              </a:rPr>
              <a:t>1h</a:t>
            </a:r>
            <a:r>
              <a:rPr lang="zh-CN" altLang="en-US" dirty="0" smtClean="0">
                <a:cs typeface="+mn-ea"/>
                <a:sym typeface="+mn-lt"/>
              </a:rPr>
              <a:t>写作文</a:t>
            </a:r>
            <a:endParaRPr lang="en-US" altLang="zh-CN" dirty="0" smtClean="0">
              <a:cs typeface="+mn-ea"/>
              <a:sym typeface="+mn-lt"/>
            </a:endParaRPr>
          </a:p>
          <a:p>
            <a:pPr algn="r"/>
            <a:endParaRPr lang="en-US" altLang="zh-CN" dirty="0" smtClean="0">
              <a:cs typeface="+mn-ea"/>
              <a:sym typeface="+mn-lt"/>
            </a:endParaRPr>
          </a:p>
          <a:p>
            <a:pPr algn="r"/>
            <a:r>
              <a:rPr lang="en-US" altLang="zh-CN" dirty="0" smtClean="0">
                <a:cs typeface="+mn-ea"/>
                <a:sym typeface="+mn-lt"/>
              </a:rPr>
              <a:t>3.</a:t>
            </a:r>
            <a:r>
              <a:rPr lang="zh-CN" altLang="en-US" dirty="0" smtClean="0">
                <a:cs typeface="+mn-ea"/>
                <a:sym typeface="+mn-lt"/>
              </a:rPr>
              <a:t>作文关键在于审题</a:t>
            </a:r>
            <a:endParaRPr lang="en-US" altLang="zh-CN" dirty="0" smtClean="0">
              <a:cs typeface="+mn-ea"/>
              <a:sym typeface="+mn-lt"/>
            </a:endParaRPr>
          </a:p>
          <a:p>
            <a:pPr algn="r"/>
            <a:endParaRPr lang="en-US" altLang="zh-CN" dirty="0" smtClean="0">
              <a:cs typeface="+mn-ea"/>
              <a:sym typeface="+mn-lt"/>
            </a:endParaRPr>
          </a:p>
          <a:p>
            <a:pPr algn="r"/>
            <a:r>
              <a:rPr lang="en-US" altLang="zh-CN" dirty="0" smtClean="0">
                <a:cs typeface="+mn-ea"/>
                <a:sym typeface="+mn-lt"/>
              </a:rPr>
              <a:t>4.</a:t>
            </a:r>
            <a:r>
              <a:rPr lang="zh-CN" altLang="en-US" dirty="0" smtClean="0">
                <a:cs typeface="+mn-ea"/>
                <a:sym typeface="+mn-lt"/>
              </a:rPr>
              <a:t>试</a:t>
            </a:r>
            <a:r>
              <a:rPr lang="zh-CN" altLang="en-US" dirty="0" smtClean="0">
                <a:cs typeface="+mn-ea"/>
                <a:sym typeface="+mn-lt"/>
              </a:rPr>
              <a:t>着发表议论，而不是例证</a:t>
            </a:r>
            <a:endParaRPr lang="zh-CN" altLang="en-US" dirty="0"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5562" r="556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Freeform 1240"/>
          <p:cNvSpPr>
            <a:spLocks noEditPoints="1"/>
          </p:cNvSpPr>
          <p:nvPr/>
        </p:nvSpPr>
        <p:spPr bwMode="auto">
          <a:xfrm>
            <a:off x="8030767" y="1947403"/>
            <a:ext cx="3205037" cy="2963194"/>
          </a:xfrm>
          <a:custGeom>
            <a:avLst/>
            <a:gdLst>
              <a:gd name="T0" fmla="*/ 67 w 380"/>
              <a:gd name="T1" fmla="*/ 156 h 351"/>
              <a:gd name="T2" fmla="*/ 73 w 380"/>
              <a:gd name="T3" fmla="*/ 87 h 351"/>
              <a:gd name="T4" fmla="*/ 91 w 380"/>
              <a:gd name="T5" fmla="*/ 92 h 351"/>
              <a:gd name="T6" fmla="*/ 69 w 380"/>
              <a:gd name="T7" fmla="*/ 79 h 351"/>
              <a:gd name="T8" fmla="*/ 70 w 380"/>
              <a:gd name="T9" fmla="*/ 70 h 351"/>
              <a:gd name="T10" fmla="*/ 77 w 380"/>
              <a:gd name="T11" fmla="*/ 37 h 351"/>
              <a:gd name="T12" fmla="*/ 82 w 380"/>
              <a:gd name="T13" fmla="*/ 45 h 351"/>
              <a:gd name="T14" fmla="*/ 112 w 380"/>
              <a:gd name="T15" fmla="*/ 79 h 351"/>
              <a:gd name="T16" fmla="*/ 120 w 380"/>
              <a:gd name="T17" fmla="*/ 38 h 351"/>
              <a:gd name="T18" fmla="*/ 126 w 380"/>
              <a:gd name="T19" fmla="*/ 22 h 351"/>
              <a:gd name="T20" fmla="*/ 159 w 380"/>
              <a:gd name="T21" fmla="*/ 49 h 351"/>
              <a:gd name="T22" fmla="*/ 180 w 380"/>
              <a:gd name="T23" fmla="*/ 44 h 351"/>
              <a:gd name="T24" fmla="*/ 204 w 380"/>
              <a:gd name="T25" fmla="*/ 58 h 351"/>
              <a:gd name="T26" fmla="*/ 213 w 380"/>
              <a:gd name="T27" fmla="*/ 35 h 351"/>
              <a:gd name="T28" fmla="*/ 218 w 380"/>
              <a:gd name="T29" fmla="*/ 59 h 351"/>
              <a:gd name="T30" fmla="*/ 242 w 380"/>
              <a:gd name="T31" fmla="*/ 28 h 351"/>
              <a:gd name="T32" fmla="*/ 228 w 380"/>
              <a:gd name="T33" fmla="*/ 40 h 351"/>
              <a:gd name="T34" fmla="*/ 219 w 380"/>
              <a:gd name="T35" fmla="*/ 24 h 351"/>
              <a:gd name="T36" fmla="*/ 249 w 380"/>
              <a:gd name="T37" fmla="*/ 12 h 351"/>
              <a:gd name="T38" fmla="*/ 258 w 380"/>
              <a:gd name="T39" fmla="*/ 0 h 351"/>
              <a:gd name="T40" fmla="*/ 246 w 380"/>
              <a:gd name="T41" fmla="*/ 46 h 351"/>
              <a:gd name="T42" fmla="*/ 239 w 380"/>
              <a:gd name="T43" fmla="*/ 72 h 351"/>
              <a:gd name="T44" fmla="*/ 277 w 380"/>
              <a:gd name="T45" fmla="*/ 88 h 351"/>
              <a:gd name="T46" fmla="*/ 298 w 380"/>
              <a:gd name="T47" fmla="*/ 76 h 351"/>
              <a:gd name="T48" fmla="*/ 310 w 380"/>
              <a:gd name="T49" fmla="*/ 85 h 351"/>
              <a:gd name="T50" fmla="*/ 286 w 380"/>
              <a:gd name="T51" fmla="*/ 92 h 351"/>
              <a:gd name="T52" fmla="*/ 284 w 380"/>
              <a:gd name="T53" fmla="*/ 110 h 351"/>
              <a:gd name="T54" fmla="*/ 327 w 380"/>
              <a:gd name="T55" fmla="*/ 160 h 351"/>
              <a:gd name="T56" fmla="*/ 315 w 380"/>
              <a:gd name="T57" fmla="*/ 177 h 351"/>
              <a:gd name="T58" fmla="*/ 313 w 380"/>
              <a:gd name="T59" fmla="*/ 184 h 351"/>
              <a:gd name="T60" fmla="*/ 378 w 380"/>
              <a:gd name="T61" fmla="*/ 173 h 351"/>
              <a:gd name="T62" fmla="*/ 371 w 380"/>
              <a:gd name="T63" fmla="*/ 187 h 351"/>
              <a:gd name="T64" fmla="*/ 313 w 380"/>
              <a:gd name="T65" fmla="*/ 221 h 351"/>
              <a:gd name="T66" fmla="*/ 295 w 380"/>
              <a:gd name="T67" fmla="*/ 256 h 351"/>
              <a:gd name="T68" fmla="*/ 317 w 380"/>
              <a:gd name="T69" fmla="*/ 274 h 351"/>
              <a:gd name="T70" fmla="*/ 283 w 380"/>
              <a:gd name="T71" fmla="*/ 270 h 351"/>
              <a:gd name="T72" fmla="*/ 295 w 380"/>
              <a:gd name="T73" fmla="*/ 305 h 351"/>
              <a:gd name="T74" fmla="*/ 268 w 380"/>
              <a:gd name="T75" fmla="*/ 283 h 351"/>
              <a:gd name="T76" fmla="*/ 218 w 380"/>
              <a:gd name="T77" fmla="*/ 338 h 351"/>
              <a:gd name="T78" fmla="*/ 170 w 380"/>
              <a:gd name="T79" fmla="*/ 304 h 351"/>
              <a:gd name="T80" fmla="*/ 157 w 380"/>
              <a:gd name="T81" fmla="*/ 351 h 351"/>
              <a:gd name="T82" fmla="*/ 146 w 380"/>
              <a:gd name="T83" fmla="*/ 289 h 351"/>
              <a:gd name="T84" fmla="*/ 139 w 380"/>
              <a:gd name="T85" fmla="*/ 287 h 351"/>
              <a:gd name="T86" fmla="*/ 98 w 380"/>
              <a:gd name="T87" fmla="*/ 308 h 351"/>
              <a:gd name="T88" fmla="*/ 106 w 380"/>
              <a:gd name="T89" fmla="*/ 281 h 351"/>
              <a:gd name="T90" fmla="*/ 56 w 380"/>
              <a:gd name="T91" fmla="*/ 231 h 351"/>
              <a:gd name="T92" fmla="*/ 61 w 380"/>
              <a:gd name="T93" fmla="*/ 213 h 351"/>
              <a:gd name="T94" fmla="*/ 38 w 380"/>
              <a:gd name="T95" fmla="*/ 208 h 351"/>
              <a:gd name="T96" fmla="*/ 62 w 380"/>
              <a:gd name="T97" fmla="*/ 208 h 351"/>
              <a:gd name="T98" fmla="*/ 39 w 380"/>
              <a:gd name="T99" fmla="*/ 178 h 351"/>
              <a:gd name="T100" fmla="*/ 0 w 380"/>
              <a:gd name="T101" fmla="*/ 177 h 351"/>
              <a:gd name="T102" fmla="*/ 33 w 380"/>
              <a:gd name="T103" fmla="*/ 137 h 351"/>
              <a:gd name="T104" fmla="*/ 39 w 380"/>
              <a:gd name="T105" fmla="*/ 147 h 351"/>
              <a:gd name="T106" fmla="*/ 40 w 380"/>
              <a:gd name="T107" fmla="*/ 142 h 351"/>
              <a:gd name="T108" fmla="*/ 51 w 380"/>
              <a:gd name="T109" fmla="*/ 157 h 351"/>
              <a:gd name="T110" fmla="*/ 51 w 380"/>
              <a:gd name="T111" fmla="*/ 157 h 351"/>
              <a:gd name="T112" fmla="*/ 46 w 380"/>
              <a:gd name="T113" fmla="*/ 159 h 351"/>
              <a:gd name="T114" fmla="*/ 53 w 380"/>
              <a:gd name="T115" fmla="*/ 163 h 351"/>
              <a:gd name="T116" fmla="*/ 53 w 380"/>
              <a:gd name="T117" fmla="*/ 163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80" h="351">
                <a:moveTo>
                  <a:pt x="54" y="152"/>
                </a:moveTo>
                <a:cubicBezTo>
                  <a:pt x="60" y="151"/>
                  <a:pt x="64" y="154"/>
                  <a:pt x="67" y="156"/>
                </a:cubicBezTo>
                <a:cubicBezTo>
                  <a:pt x="78" y="145"/>
                  <a:pt x="77" y="113"/>
                  <a:pt x="87" y="100"/>
                </a:cubicBezTo>
                <a:cubicBezTo>
                  <a:pt x="84" y="93"/>
                  <a:pt x="78" y="90"/>
                  <a:pt x="73" y="87"/>
                </a:cubicBezTo>
                <a:cubicBezTo>
                  <a:pt x="74" y="85"/>
                  <a:pt x="74" y="83"/>
                  <a:pt x="76" y="83"/>
                </a:cubicBezTo>
                <a:cubicBezTo>
                  <a:pt x="82" y="85"/>
                  <a:pt x="83" y="92"/>
                  <a:pt x="91" y="92"/>
                </a:cubicBezTo>
                <a:cubicBezTo>
                  <a:pt x="100" y="81"/>
                  <a:pt x="82" y="76"/>
                  <a:pt x="73" y="71"/>
                </a:cubicBezTo>
                <a:cubicBezTo>
                  <a:pt x="71" y="73"/>
                  <a:pt x="73" y="79"/>
                  <a:pt x="69" y="79"/>
                </a:cubicBezTo>
                <a:cubicBezTo>
                  <a:pt x="65" y="79"/>
                  <a:pt x="64" y="75"/>
                  <a:pt x="64" y="71"/>
                </a:cubicBezTo>
                <a:cubicBezTo>
                  <a:pt x="66" y="70"/>
                  <a:pt x="68" y="70"/>
                  <a:pt x="70" y="70"/>
                </a:cubicBezTo>
                <a:cubicBezTo>
                  <a:pt x="64" y="65"/>
                  <a:pt x="62" y="47"/>
                  <a:pt x="75" y="45"/>
                </a:cubicBezTo>
                <a:cubicBezTo>
                  <a:pt x="75" y="41"/>
                  <a:pt x="76" y="39"/>
                  <a:pt x="77" y="37"/>
                </a:cubicBezTo>
                <a:cubicBezTo>
                  <a:pt x="79" y="37"/>
                  <a:pt x="80" y="37"/>
                  <a:pt x="82" y="37"/>
                </a:cubicBezTo>
                <a:cubicBezTo>
                  <a:pt x="84" y="38"/>
                  <a:pt x="84" y="44"/>
                  <a:pt x="82" y="45"/>
                </a:cubicBezTo>
                <a:cubicBezTo>
                  <a:pt x="92" y="47"/>
                  <a:pt x="101" y="56"/>
                  <a:pt x="97" y="68"/>
                </a:cubicBezTo>
                <a:cubicBezTo>
                  <a:pt x="100" y="74"/>
                  <a:pt x="106" y="77"/>
                  <a:pt x="112" y="79"/>
                </a:cubicBezTo>
                <a:cubicBezTo>
                  <a:pt x="117" y="78"/>
                  <a:pt x="119" y="74"/>
                  <a:pt x="124" y="73"/>
                </a:cubicBezTo>
                <a:cubicBezTo>
                  <a:pt x="124" y="61"/>
                  <a:pt x="123" y="49"/>
                  <a:pt x="120" y="38"/>
                </a:cubicBezTo>
                <a:cubicBezTo>
                  <a:pt x="109" y="41"/>
                  <a:pt x="102" y="33"/>
                  <a:pt x="106" y="21"/>
                </a:cubicBezTo>
                <a:cubicBezTo>
                  <a:pt x="109" y="16"/>
                  <a:pt x="124" y="15"/>
                  <a:pt x="126" y="22"/>
                </a:cubicBezTo>
                <a:cubicBezTo>
                  <a:pt x="125" y="45"/>
                  <a:pt x="134" y="66"/>
                  <a:pt x="158" y="57"/>
                </a:cubicBezTo>
                <a:cubicBezTo>
                  <a:pt x="159" y="53"/>
                  <a:pt x="157" y="52"/>
                  <a:pt x="159" y="49"/>
                </a:cubicBezTo>
                <a:cubicBezTo>
                  <a:pt x="161" y="56"/>
                  <a:pt x="174" y="58"/>
                  <a:pt x="181" y="53"/>
                </a:cubicBezTo>
                <a:cubicBezTo>
                  <a:pt x="179" y="50"/>
                  <a:pt x="178" y="48"/>
                  <a:pt x="180" y="44"/>
                </a:cubicBezTo>
                <a:cubicBezTo>
                  <a:pt x="185" y="46"/>
                  <a:pt x="187" y="51"/>
                  <a:pt x="189" y="56"/>
                </a:cubicBezTo>
                <a:cubicBezTo>
                  <a:pt x="195" y="56"/>
                  <a:pt x="198" y="56"/>
                  <a:pt x="204" y="58"/>
                </a:cubicBezTo>
                <a:cubicBezTo>
                  <a:pt x="206" y="54"/>
                  <a:pt x="205" y="45"/>
                  <a:pt x="205" y="38"/>
                </a:cubicBezTo>
                <a:cubicBezTo>
                  <a:pt x="207" y="36"/>
                  <a:pt x="209" y="34"/>
                  <a:pt x="213" y="35"/>
                </a:cubicBezTo>
                <a:cubicBezTo>
                  <a:pt x="220" y="40"/>
                  <a:pt x="224" y="54"/>
                  <a:pt x="213" y="58"/>
                </a:cubicBezTo>
                <a:cubicBezTo>
                  <a:pt x="213" y="60"/>
                  <a:pt x="217" y="58"/>
                  <a:pt x="218" y="59"/>
                </a:cubicBezTo>
                <a:cubicBezTo>
                  <a:pt x="223" y="53"/>
                  <a:pt x="225" y="45"/>
                  <a:pt x="234" y="44"/>
                </a:cubicBezTo>
                <a:cubicBezTo>
                  <a:pt x="234" y="39"/>
                  <a:pt x="238" y="32"/>
                  <a:pt x="242" y="28"/>
                </a:cubicBezTo>
                <a:cubicBezTo>
                  <a:pt x="238" y="25"/>
                  <a:pt x="233" y="29"/>
                  <a:pt x="230" y="31"/>
                </a:cubicBezTo>
                <a:cubicBezTo>
                  <a:pt x="230" y="35"/>
                  <a:pt x="229" y="38"/>
                  <a:pt x="228" y="40"/>
                </a:cubicBezTo>
                <a:cubicBezTo>
                  <a:pt x="224" y="41"/>
                  <a:pt x="225" y="41"/>
                  <a:pt x="221" y="40"/>
                </a:cubicBezTo>
                <a:cubicBezTo>
                  <a:pt x="220" y="35"/>
                  <a:pt x="219" y="30"/>
                  <a:pt x="219" y="24"/>
                </a:cubicBezTo>
                <a:cubicBezTo>
                  <a:pt x="226" y="18"/>
                  <a:pt x="229" y="13"/>
                  <a:pt x="235" y="6"/>
                </a:cubicBezTo>
                <a:cubicBezTo>
                  <a:pt x="241" y="6"/>
                  <a:pt x="245" y="9"/>
                  <a:pt x="249" y="12"/>
                </a:cubicBezTo>
                <a:cubicBezTo>
                  <a:pt x="248" y="9"/>
                  <a:pt x="246" y="6"/>
                  <a:pt x="247" y="2"/>
                </a:cubicBezTo>
                <a:cubicBezTo>
                  <a:pt x="250" y="1"/>
                  <a:pt x="254" y="0"/>
                  <a:pt x="258" y="0"/>
                </a:cubicBezTo>
                <a:cubicBezTo>
                  <a:pt x="264" y="7"/>
                  <a:pt x="269" y="32"/>
                  <a:pt x="254" y="31"/>
                </a:cubicBezTo>
                <a:cubicBezTo>
                  <a:pt x="257" y="39"/>
                  <a:pt x="252" y="45"/>
                  <a:pt x="246" y="46"/>
                </a:cubicBezTo>
                <a:cubicBezTo>
                  <a:pt x="247" y="48"/>
                  <a:pt x="250" y="48"/>
                  <a:pt x="250" y="51"/>
                </a:cubicBezTo>
                <a:cubicBezTo>
                  <a:pt x="247" y="59"/>
                  <a:pt x="238" y="60"/>
                  <a:pt x="239" y="72"/>
                </a:cubicBezTo>
                <a:cubicBezTo>
                  <a:pt x="245" y="77"/>
                  <a:pt x="252" y="81"/>
                  <a:pt x="257" y="87"/>
                </a:cubicBezTo>
                <a:cubicBezTo>
                  <a:pt x="265" y="85"/>
                  <a:pt x="273" y="88"/>
                  <a:pt x="277" y="88"/>
                </a:cubicBezTo>
                <a:cubicBezTo>
                  <a:pt x="282" y="85"/>
                  <a:pt x="283" y="78"/>
                  <a:pt x="289" y="75"/>
                </a:cubicBezTo>
                <a:cubicBezTo>
                  <a:pt x="293" y="75"/>
                  <a:pt x="295" y="75"/>
                  <a:pt x="298" y="76"/>
                </a:cubicBezTo>
                <a:cubicBezTo>
                  <a:pt x="301" y="73"/>
                  <a:pt x="302" y="68"/>
                  <a:pt x="308" y="68"/>
                </a:cubicBezTo>
                <a:cubicBezTo>
                  <a:pt x="311" y="73"/>
                  <a:pt x="312" y="81"/>
                  <a:pt x="310" y="85"/>
                </a:cubicBezTo>
                <a:cubicBezTo>
                  <a:pt x="307" y="82"/>
                  <a:pt x="308" y="80"/>
                  <a:pt x="302" y="82"/>
                </a:cubicBezTo>
                <a:cubicBezTo>
                  <a:pt x="299" y="88"/>
                  <a:pt x="293" y="91"/>
                  <a:pt x="286" y="92"/>
                </a:cubicBezTo>
                <a:cubicBezTo>
                  <a:pt x="286" y="99"/>
                  <a:pt x="291" y="100"/>
                  <a:pt x="290" y="107"/>
                </a:cubicBezTo>
                <a:cubicBezTo>
                  <a:pt x="289" y="108"/>
                  <a:pt x="287" y="109"/>
                  <a:pt x="284" y="110"/>
                </a:cubicBezTo>
                <a:cubicBezTo>
                  <a:pt x="293" y="128"/>
                  <a:pt x="300" y="148"/>
                  <a:pt x="307" y="168"/>
                </a:cubicBezTo>
                <a:cubicBezTo>
                  <a:pt x="314" y="171"/>
                  <a:pt x="321" y="164"/>
                  <a:pt x="327" y="160"/>
                </a:cubicBezTo>
                <a:cubicBezTo>
                  <a:pt x="329" y="161"/>
                  <a:pt x="330" y="162"/>
                  <a:pt x="332" y="161"/>
                </a:cubicBezTo>
                <a:cubicBezTo>
                  <a:pt x="328" y="168"/>
                  <a:pt x="317" y="168"/>
                  <a:pt x="315" y="177"/>
                </a:cubicBezTo>
                <a:cubicBezTo>
                  <a:pt x="319" y="177"/>
                  <a:pt x="323" y="178"/>
                  <a:pt x="327" y="180"/>
                </a:cubicBezTo>
                <a:cubicBezTo>
                  <a:pt x="325" y="184"/>
                  <a:pt x="318" y="184"/>
                  <a:pt x="313" y="184"/>
                </a:cubicBezTo>
                <a:cubicBezTo>
                  <a:pt x="328" y="196"/>
                  <a:pt x="350" y="165"/>
                  <a:pt x="367" y="178"/>
                </a:cubicBezTo>
                <a:cubicBezTo>
                  <a:pt x="369" y="174"/>
                  <a:pt x="372" y="172"/>
                  <a:pt x="378" y="173"/>
                </a:cubicBezTo>
                <a:cubicBezTo>
                  <a:pt x="379" y="175"/>
                  <a:pt x="380" y="178"/>
                  <a:pt x="379" y="182"/>
                </a:cubicBezTo>
                <a:cubicBezTo>
                  <a:pt x="377" y="186"/>
                  <a:pt x="370" y="180"/>
                  <a:pt x="371" y="187"/>
                </a:cubicBezTo>
                <a:cubicBezTo>
                  <a:pt x="353" y="188"/>
                  <a:pt x="334" y="181"/>
                  <a:pt x="323" y="196"/>
                </a:cubicBezTo>
                <a:cubicBezTo>
                  <a:pt x="319" y="201"/>
                  <a:pt x="317" y="212"/>
                  <a:pt x="313" y="221"/>
                </a:cubicBezTo>
                <a:cubicBezTo>
                  <a:pt x="310" y="229"/>
                  <a:pt x="305" y="237"/>
                  <a:pt x="302" y="243"/>
                </a:cubicBezTo>
                <a:cubicBezTo>
                  <a:pt x="299" y="248"/>
                  <a:pt x="299" y="252"/>
                  <a:pt x="295" y="256"/>
                </a:cubicBezTo>
                <a:cubicBezTo>
                  <a:pt x="299" y="263"/>
                  <a:pt x="307" y="264"/>
                  <a:pt x="316" y="264"/>
                </a:cubicBezTo>
                <a:cubicBezTo>
                  <a:pt x="317" y="267"/>
                  <a:pt x="319" y="270"/>
                  <a:pt x="317" y="274"/>
                </a:cubicBezTo>
                <a:cubicBezTo>
                  <a:pt x="306" y="280"/>
                  <a:pt x="305" y="264"/>
                  <a:pt x="296" y="262"/>
                </a:cubicBezTo>
                <a:cubicBezTo>
                  <a:pt x="289" y="262"/>
                  <a:pt x="287" y="267"/>
                  <a:pt x="283" y="270"/>
                </a:cubicBezTo>
                <a:cubicBezTo>
                  <a:pt x="286" y="283"/>
                  <a:pt x="280" y="295"/>
                  <a:pt x="295" y="297"/>
                </a:cubicBezTo>
                <a:cubicBezTo>
                  <a:pt x="295" y="300"/>
                  <a:pt x="295" y="303"/>
                  <a:pt x="295" y="305"/>
                </a:cubicBezTo>
                <a:cubicBezTo>
                  <a:pt x="291" y="309"/>
                  <a:pt x="287" y="308"/>
                  <a:pt x="283" y="304"/>
                </a:cubicBezTo>
                <a:cubicBezTo>
                  <a:pt x="287" y="290"/>
                  <a:pt x="276" y="288"/>
                  <a:pt x="268" y="283"/>
                </a:cubicBezTo>
                <a:cubicBezTo>
                  <a:pt x="250" y="293"/>
                  <a:pt x="233" y="302"/>
                  <a:pt x="210" y="306"/>
                </a:cubicBezTo>
                <a:cubicBezTo>
                  <a:pt x="205" y="320"/>
                  <a:pt x="223" y="328"/>
                  <a:pt x="218" y="338"/>
                </a:cubicBezTo>
                <a:cubicBezTo>
                  <a:pt x="215" y="338"/>
                  <a:pt x="215" y="336"/>
                  <a:pt x="212" y="335"/>
                </a:cubicBezTo>
                <a:cubicBezTo>
                  <a:pt x="212" y="314"/>
                  <a:pt x="191" y="306"/>
                  <a:pt x="170" y="304"/>
                </a:cubicBezTo>
                <a:cubicBezTo>
                  <a:pt x="169" y="311"/>
                  <a:pt x="163" y="320"/>
                  <a:pt x="162" y="328"/>
                </a:cubicBezTo>
                <a:cubicBezTo>
                  <a:pt x="161" y="337"/>
                  <a:pt x="167" y="348"/>
                  <a:pt x="157" y="351"/>
                </a:cubicBezTo>
                <a:cubicBezTo>
                  <a:pt x="147" y="345"/>
                  <a:pt x="157" y="335"/>
                  <a:pt x="159" y="323"/>
                </a:cubicBezTo>
                <a:cubicBezTo>
                  <a:pt x="163" y="307"/>
                  <a:pt x="166" y="291"/>
                  <a:pt x="146" y="289"/>
                </a:cubicBezTo>
                <a:cubicBezTo>
                  <a:pt x="140" y="297"/>
                  <a:pt x="135" y="306"/>
                  <a:pt x="130" y="314"/>
                </a:cubicBezTo>
                <a:cubicBezTo>
                  <a:pt x="127" y="307"/>
                  <a:pt x="136" y="295"/>
                  <a:pt x="139" y="287"/>
                </a:cubicBezTo>
                <a:cubicBezTo>
                  <a:pt x="136" y="281"/>
                  <a:pt x="129" y="288"/>
                  <a:pt x="125" y="282"/>
                </a:cubicBezTo>
                <a:cubicBezTo>
                  <a:pt x="114" y="289"/>
                  <a:pt x="118" y="319"/>
                  <a:pt x="98" y="308"/>
                </a:cubicBezTo>
                <a:cubicBezTo>
                  <a:pt x="92" y="289"/>
                  <a:pt x="117" y="294"/>
                  <a:pt x="113" y="275"/>
                </a:cubicBezTo>
                <a:cubicBezTo>
                  <a:pt x="109" y="275"/>
                  <a:pt x="109" y="280"/>
                  <a:pt x="106" y="281"/>
                </a:cubicBezTo>
                <a:cubicBezTo>
                  <a:pt x="85" y="286"/>
                  <a:pt x="72" y="280"/>
                  <a:pt x="61" y="269"/>
                </a:cubicBezTo>
                <a:cubicBezTo>
                  <a:pt x="54" y="257"/>
                  <a:pt x="55" y="243"/>
                  <a:pt x="56" y="231"/>
                </a:cubicBezTo>
                <a:cubicBezTo>
                  <a:pt x="59" y="230"/>
                  <a:pt x="62" y="229"/>
                  <a:pt x="63" y="227"/>
                </a:cubicBezTo>
                <a:cubicBezTo>
                  <a:pt x="66" y="219"/>
                  <a:pt x="58" y="218"/>
                  <a:pt x="61" y="213"/>
                </a:cubicBezTo>
                <a:cubicBezTo>
                  <a:pt x="57" y="213"/>
                  <a:pt x="59" y="217"/>
                  <a:pt x="56" y="216"/>
                </a:cubicBezTo>
                <a:cubicBezTo>
                  <a:pt x="55" y="208"/>
                  <a:pt x="42" y="213"/>
                  <a:pt x="38" y="208"/>
                </a:cubicBezTo>
                <a:cubicBezTo>
                  <a:pt x="36" y="200"/>
                  <a:pt x="42" y="200"/>
                  <a:pt x="43" y="195"/>
                </a:cubicBezTo>
                <a:cubicBezTo>
                  <a:pt x="48" y="201"/>
                  <a:pt x="54" y="205"/>
                  <a:pt x="62" y="208"/>
                </a:cubicBezTo>
                <a:cubicBezTo>
                  <a:pt x="65" y="203"/>
                  <a:pt x="59" y="199"/>
                  <a:pt x="58" y="195"/>
                </a:cubicBezTo>
                <a:cubicBezTo>
                  <a:pt x="63" y="184"/>
                  <a:pt x="51" y="171"/>
                  <a:pt x="39" y="178"/>
                </a:cubicBezTo>
                <a:cubicBezTo>
                  <a:pt x="30" y="183"/>
                  <a:pt x="21" y="187"/>
                  <a:pt x="10" y="180"/>
                </a:cubicBezTo>
                <a:cubicBezTo>
                  <a:pt x="6" y="182"/>
                  <a:pt x="2" y="179"/>
                  <a:pt x="0" y="177"/>
                </a:cubicBezTo>
                <a:cubicBezTo>
                  <a:pt x="1" y="158"/>
                  <a:pt x="4" y="141"/>
                  <a:pt x="26" y="141"/>
                </a:cubicBezTo>
                <a:cubicBezTo>
                  <a:pt x="28" y="139"/>
                  <a:pt x="29" y="135"/>
                  <a:pt x="33" y="137"/>
                </a:cubicBezTo>
                <a:cubicBezTo>
                  <a:pt x="35" y="140"/>
                  <a:pt x="31" y="140"/>
                  <a:pt x="31" y="142"/>
                </a:cubicBezTo>
                <a:cubicBezTo>
                  <a:pt x="33" y="145"/>
                  <a:pt x="36" y="146"/>
                  <a:pt x="39" y="147"/>
                </a:cubicBezTo>
                <a:cubicBezTo>
                  <a:pt x="42" y="146"/>
                  <a:pt x="36" y="146"/>
                  <a:pt x="38" y="143"/>
                </a:cubicBezTo>
                <a:cubicBezTo>
                  <a:pt x="38" y="143"/>
                  <a:pt x="39" y="142"/>
                  <a:pt x="40" y="142"/>
                </a:cubicBezTo>
                <a:cubicBezTo>
                  <a:pt x="39" y="146"/>
                  <a:pt x="59" y="140"/>
                  <a:pt x="54" y="152"/>
                </a:cubicBezTo>
                <a:close/>
                <a:moveTo>
                  <a:pt x="51" y="157"/>
                </a:moveTo>
                <a:cubicBezTo>
                  <a:pt x="52" y="158"/>
                  <a:pt x="57" y="159"/>
                  <a:pt x="58" y="158"/>
                </a:cubicBezTo>
                <a:cubicBezTo>
                  <a:pt x="57" y="156"/>
                  <a:pt x="52" y="152"/>
                  <a:pt x="51" y="157"/>
                </a:cubicBezTo>
                <a:close/>
                <a:moveTo>
                  <a:pt x="52" y="160"/>
                </a:moveTo>
                <a:cubicBezTo>
                  <a:pt x="50" y="160"/>
                  <a:pt x="47" y="160"/>
                  <a:pt x="46" y="159"/>
                </a:cubicBezTo>
                <a:cubicBezTo>
                  <a:pt x="46" y="162"/>
                  <a:pt x="52" y="164"/>
                  <a:pt x="52" y="160"/>
                </a:cubicBezTo>
                <a:close/>
                <a:moveTo>
                  <a:pt x="53" y="163"/>
                </a:moveTo>
                <a:cubicBezTo>
                  <a:pt x="54" y="165"/>
                  <a:pt x="57" y="164"/>
                  <a:pt x="58" y="162"/>
                </a:cubicBezTo>
                <a:cubicBezTo>
                  <a:pt x="55" y="162"/>
                  <a:pt x="54" y="160"/>
                  <a:pt x="53" y="163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2743201" y="2675530"/>
            <a:ext cx="48328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 smtClean="0">
                <a:cs typeface="+mn-ea"/>
                <a:sym typeface="+mn-lt"/>
              </a:rPr>
              <a:t>1.</a:t>
            </a:r>
            <a:r>
              <a:rPr lang="zh-CN" altLang="en-US" dirty="0" smtClean="0">
                <a:cs typeface="+mn-ea"/>
                <a:sym typeface="+mn-lt"/>
              </a:rPr>
              <a:t>考前可参考“板子题”</a:t>
            </a:r>
            <a:endParaRPr lang="en-US" altLang="zh-CN" dirty="0" smtClean="0">
              <a:cs typeface="+mn-ea"/>
              <a:sym typeface="+mn-lt"/>
            </a:endParaRPr>
          </a:p>
          <a:p>
            <a:pPr algn="r"/>
            <a:endParaRPr lang="en-US" altLang="zh-CN" dirty="0" smtClean="0">
              <a:cs typeface="+mn-ea"/>
              <a:sym typeface="+mn-lt"/>
            </a:endParaRPr>
          </a:p>
          <a:p>
            <a:pPr algn="r"/>
            <a:r>
              <a:rPr lang="en-US" altLang="zh-CN" dirty="0" smtClean="0">
                <a:cs typeface="+mn-ea"/>
                <a:sym typeface="+mn-lt"/>
              </a:rPr>
              <a:t>2.</a:t>
            </a:r>
            <a:r>
              <a:rPr lang="zh-CN" altLang="en-US" dirty="0" smtClean="0">
                <a:cs typeface="+mn-ea"/>
                <a:sym typeface="+mn-lt"/>
              </a:rPr>
              <a:t>可以在草稿纸上默写重要但易忘的公式</a:t>
            </a:r>
            <a:endParaRPr lang="en-US" altLang="zh-CN" dirty="0" smtClean="0">
              <a:cs typeface="+mn-ea"/>
              <a:sym typeface="+mn-lt"/>
            </a:endParaRPr>
          </a:p>
          <a:p>
            <a:pPr algn="r"/>
            <a:endParaRPr lang="en-US" altLang="zh-CN" dirty="0" smtClean="0">
              <a:cs typeface="+mn-ea"/>
              <a:sym typeface="+mn-lt"/>
            </a:endParaRPr>
          </a:p>
          <a:p>
            <a:pPr algn="r"/>
            <a:r>
              <a:rPr lang="en-US" altLang="zh-CN" dirty="0" smtClean="0">
                <a:cs typeface="+mn-ea"/>
                <a:sym typeface="+mn-lt"/>
              </a:rPr>
              <a:t>3.</a:t>
            </a:r>
            <a:r>
              <a:rPr lang="zh-CN" altLang="en-US" dirty="0" smtClean="0">
                <a:cs typeface="+mn-ea"/>
                <a:sym typeface="+mn-lt"/>
              </a:rPr>
              <a:t>先易后</a:t>
            </a:r>
            <a:r>
              <a:rPr lang="zh-CN" altLang="en-US" dirty="0" smtClean="0">
                <a:cs typeface="+mn-ea"/>
                <a:sym typeface="+mn-lt"/>
              </a:rPr>
              <a:t>难，选填最后一题可以先放着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7" name="文本框 2"/>
          <p:cNvSpPr txBox="1"/>
          <p:nvPr/>
        </p:nvSpPr>
        <p:spPr>
          <a:xfrm>
            <a:off x="9133921" y="2689250"/>
            <a:ext cx="9745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 smtClean="0">
                <a:solidFill>
                  <a:schemeClr val="bg1"/>
                </a:solidFill>
                <a:cs typeface="+mn-ea"/>
                <a:sym typeface="+mn-lt"/>
              </a:rPr>
              <a:t>数学</a:t>
            </a:r>
            <a:endParaRPr lang="zh-CN" altLang="en-US" sz="48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5562" r="556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Freeform 1240"/>
          <p:cNvSpPr>
            <a:spLocks noEditPoints="1"/>
          </p:cNvSpPr>
          <p:nvPr/>
        </p:nvSpPr>
        <p:spPr bwMode="auto">
          <a:xfrm>
            <a:off x="8030767" y="1947403"/>
            <a:ext cx="3205037" cy="2963194"/>
          </a:xfrm>
          <a:custGeom>
            <a:avLst/>
            <a:gdLst>
              <a:gd name="T0" fmla="*/ 67 w 380"/>
              <a:gd name="T1" fmla="*/ 156 h 351"/>
              <a:gd name="T2" fmla="*/ 73 w 380"/>
              <a:gd name="T3" fmla="*/ 87 h 351"/>
              <a:gd name="T4" fmla="*/ 91 w 380"/>
              <a:gd name="T5" fmla="*/ 92 h 351"/>
              <a:gd name="T6" fmla="*/ 69 w 380"/>
              <a:gd name="T7" fmla="*/ 79 h 351"/>
              <a:gd name="T8" fmla="*/ 70 w 380"/>
              <a:gd name="T9" fmla="*/ 70 h 351"/>
              <a:gd name="T10" fmla="*/ 77 w 380"/>
              <a:gd name="T11" fmla="*/ 37 h 351"/>
              <a:gd name="T12" fmla="*/ 82 w 380"/>
              <a:gd name="T13" fmla="*/ 45 h 351"/>
              <a:gd name="T14" fmla="*/ 112 w 380"/>
              <a:gd name="T15" fmla="*/ 79 h 351"/>
              <a:gd name="T16" fmla="*/ 120 w 380"/>
              <a:gd name="T17" fmla="*/ 38 h 351"/>
              <a:gd name="T18" fmla="*/ 126 w 380"/>
              <a:gd name="T19" fmla="*/ 22 h 351"/>
              <a:gd name="T20" fmla="*/ 159 w 380"/>
              <a:gd name="T21" fmla="*/ 49 h 351"/>
              <a:gd name="T22" fmla="*/ 180 w 380"/>
              <a:gd name="T23" fmla="*/ 44 h 351"/>
              <a:gd name="T24" fmla="*/ 204 w 380"/>
              <a:gd name="T25" fmla="*/ 58 h 351"/>
              <a:gd name="T26" fmla="*/ 213 w 380"/>
              <a:gd name="T27" fmla="*/ 35 h 351"/>
              <a:gd name="T28" fmla="*/ 218 w 380"/>
              <a:gd name="T29" fmla="*/ 59 h 351"/>
              <a:gd name="T30" fmla="*/ 242 w 380"/>
              <a:gd name="T31" fmla="*/ 28 h 351"/>
              <a:gd name="T32" fmla="*/ 228 w 380"/>
              <a:gd name="T33" fmla="*/ 40 h 351"/>
              <a:gd name="T34" fmla="*/ 219 w 380"/>
              <a:gd name="T35" fmla="*/ 24 h 351"/>
              <a:gd name="T36" fmla="*/ 249 w 380"/>
              <a:gd name="T37" fmla="*/ 12 h 351"/>
              <a:gd name="T38" fmla="*/ 258 w 380"/>
              <a:gd name="T39" fmla="*/ 0 h 351"/>
              <a:gd name="T40" fmla="*/ 246 w 380"/>
              <a:gd name="T41" fmla="*/ 46 h 351"/>
              <a:gd name="T42" fmla="*/ 239 w 380"/>
              <a:gd name="T43" fmla="*/ 72 h 351"/>
              <a:gd name="T44" fmla="*/ 277 w 380"/>
              <a:gd name="T45" fmla="*/ 88 h 351"/>
              <a:gd name="T46" fmla="*/ 298 w 380"/>
              <a:gd name="T47" fmla="*/ 76 h 351"/>
              <a:gd name="T48" fmla="*/ 310 w 380"/>
              <a:gd name="T49" fmla="*/ 85 h 351"/>
              <a:gd name="T50" fmla="*/ 286 w 380"/>
              <a:gd name="T51" fmla="*/ 92 h 351"/>
              <a:gd name="T52" fmla="*/ 284 w 380"/>
              <a:gd name="T53" fmla="*/ 110 h 351"/>
              <a:gd name="T54" fmla="*/ 327 w 380"/>
              <a:gd name="T55" fmla="*/ 160 h 351"/>
              <a:gd name="T56" fmla="*/ 315 w 380"/>
              <a:gd name="T57" fmla="*/ 177 h 351"/>
              <a:gd name="T58" fmla="*/ 313 w 380"/>
              <a:gd name="T59" fmla="*/ 184 h 351"/>
              <a:gd name="T60" fmla="*/ 378 w 380"/>
              <a:gd name="T61" fmla="*/ 173 h 351"/>
              <a:gd name="T62" fmla="*/ 371 w 380"/>
              <a:gd name="T63" fmla="*/ 187 h 351"/>
              <a:gd name="T64" fmla="*/ 313 w 380"/>
              <a:gd name="T65" fmla="*/ 221 h 351"/>
              <a:gd name="T66" fmla="*/ 295 w 380"/>
              <a:gd name="T67" fmla="*/ 256 h 351"/>
              <a:gd name="T68" fmla="*/ 317 w 380"/>
              <a:gd name="T69" fmla="*/ 274 h 351"/>
              <a:gd name="T70" fmla="*/ 283 w 380"/>
              <a:gd name="T71" fmla="*/ 270 h 351"/>
              <a:gd name="T72" fmla="*/ 295 w 380"/>
              <a:gd name="T73" fmla="*/ 305 h 351"/>
              <a:gd name="T74" fmla="*/ 268 w 380"/>
              <a:gd name="T75" fmla="*/ 283 h 351"/>
              <a:gd name="T76" fmla="*/ 218 w 380"/>
              <a:gd name="T77" fmla="*/ 338 h 351"/>
              <a:gd name="T78" fmla="*/ 170 w 380"/>
              <a:gd name="T79" fmla="*/ 304 h 351"/>
              <a:gd name="T80" fmla="*/ 157 w 380"/>
              <a:gd name="T81" fmla="*/ 351 h 351"/>
              <a:gd name="T82" fmla="*/ 146 w 380"/>
              <a:gd name="T83" fmla="*/ 289 h 351"/>
              <a:gd name="T84" fmla="*/ 139 w 380"/>
              <a:gd name="T85" fmla="*/ 287 h 351"/>
              <a:gd name="T86" fmla="*/ 98 w 380"/>
              <a:gd name="T87" fmla="*/ 308 h 351"/>
              <a:gd name="T88" fmla="*/ 106 w 380"/>
              <a:gd name="T89" fmla="*/ 281 h 351"/>
              <a:gd name="T90" fmla="*/ 56 w 380"/>
              <a:gd name="T91" fmla="*/ 231 h 351"/>
              <a:gd name="T92" fmla="*/ 61 w 380"/>
              <a:gd name="T93" fmla="*/ 213 h 351"/>
              <a:gd name="T94" fmla="*/ 38 w 380"/>
              <a:gd name="T95" fmla="*/ 208 h 351"/>
              <a:gd name="T96" fmla="*/ 62 w 380"/>
              <a:gd name="T97" fmla="*/ 208 h 351"/>
              <a:gd name="T98" fmla="*/ 39 w 380"/>
              <a:gd name="T99" fmla="*/ 178 h 351"/>
              <a:gd name="T100" fmla="*/ 0 w 380"/>
              <a:gd name="T101" fmla="*/ 177 h 351"/>
              <a:gd name="T102" fmla="*/ 33 w 380"/>
              <a:gd name="T103" fmla="*/ 137 h 351"/>
              <a:gd name="T104" fmla="*/ 39 w 380"/>
              <a:gd name="T105" fmla="*/ 147 h 351"/>
              <a:gd name="T106" fmla="*/ 40 w 380"/>
              <a:gd name="T107" fmla="*/ 142 h 351"/>
              <a:gd name="T108" fmla="*/ 51 w 380"/>
              <a:gd name="T109" fmla="*/ 157 h 351"/>
              <a:gd name="T110" fmla="*/ 51 w 380"/>
              <a:gd name="T111" fmla="*/ 157 h 351"/>
              <a:gd name="T112" fmla="*/ 46 w 380"/>
              <a:gd name="T113" fmla="*/ 159 h 351"/>
              <a:gd name="T114" fmla="*/ 53 w 380"/>
              <a:gd name="T115" fmla="*/ 163 h 351"/>
              <a:gd name="T116" fmla="*/ 53 w 380"/>
              <a:gd name="T117" fmla="*/ 163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80" h="351">
                <a:moveTo>
                  <a:pt x="54" y="152"/>
                </a:moveTo>
                <a:cubicBezTo>
                  <a:pt x="60" y="151"/>
                  <a:pt x="64" y="154"/>
                  <a:pt x="67" y="156"/>
                </a:cubicBezTo>
                <a:cubicBezTo>
                  <a:pt x="78" y="145"/>
                  <a:pt x="77" y="113"/>
                  <a:pt x="87" y="100"/>
                </a:cubicBezTo>
                <a:cubicBezTo>
                  <a:pt x="84" y="93"/>
                  <a:pt x="78" y="90"/>
                  <a:pt x="73" y="87"/>
                </a:cubicBezTo>
                <a:cubicBezTo>
                  <a:pt x="74" y="85"/>
                  <a:pt x="74" y="83"/>
                  <a:pt x="76" y="83"/>
                </a:cubicBezTo>
                <a:cubicBezTo>
                  <a:pt x="82" y="85"/>
                  <a:pt x="83" y="92"/>
                  <a:pt x="91" y="92"/>
                </a:cubicBezTo>
                <a:cubicBezTo>
                  <a:pt x="100" y="81"/>
                  <a:pt x="82" y="76"/>
                  <a:pt x="73" y="71"/>
                </a:cubicBezTo>
                <a:cubicBezTo>
                  <a:pt x="71" y="73"/>
                  <a:pt x="73" y="79"/>
                  <a:pt x="69" y="79"/>
                </a:cubicBezTo>
                <a:cubicBezTo>
                  <a:pt x="65" y="79"/>
                  <a:pt x="64" y="75"/>
                  <a:pt x="64" y="71"/>
                </a:cubicBezTo>
                <a:cubicBezTo>
                  <a:pt x="66" y="70"/>
                  <a:pt x="68" y="70"/>
                  <a:pt x="70" y="70"/>
                </a:cubicBezTo>
                <a:cubicBezTo>
                  <a:pt x="64" y="65"/>
                  <a:pt x="62" y="47"/>
                  <a:pt x="75" y="45"/>
                </a:cubicBezTo>
                <a:cubicBezTo>
                  <a:pt x="75" y="41"/>
                  <a:pt x="76" y="39"/>
                  <a:pt x="77" y="37"/>
                </a:cubicBezTo>
                <a:cubicBezTo>
                  <a:pt x="79" y="37"/>
                  <a:pt x="80" y="37"/>
                  <a:pt x="82" y="37"/>
                </a:cubicBezTo>
                <a:cubicBezTo>
                  <a:pt x="84" y="38"/>
                  <a:pt x="84" y="44"/>
                  <a:pt x="82" y="45"/>
                </a:cubicBezTo>
                <a:cubicBezTo>
                  <a:pt x="92" y="47"/>
                  <a:pt x="101" y="56"/>
                  <a:pt x="97" y="68"/>
                </a:cubicBezTo>
                <a:cubicBezTo>
                  <a:pt x="100" y="74"/>
                  <a:pt x="106" y="77"/>
                  <a:pt x="112" y="79"/>
                </a:cubicBezTo>
                <a:cubicBezTo>
                  <a:pt x="117" y="78"/>
                  <a:pt x="119" y="74"/>
                  <a:pt x="124" y="73"/>
                </a:cubicBezTo>
                <a:cubicBezTo>
                  <a:pt x="124" y="61"/>
                  <a:pt x="123" y="49"/>
                  <a:pt x="120" y="38"/>
                </a:cubicBezTo>
                <a:cubicBezTo>
                  <a:pt x="109" y="41"/>
                  <a:pt x="102" y="33"/>
                  <a:pt x="106" y="21"/>
                </a:cubicBezTo>
                <a:cubicBezTo>
                  <a:pt x="109" y="16"/>
                  <a:pt x="124" y="15"/>
                  <a:pt x="126" y="22"/>
                </a:cubicBezTo>
                <a:cubicBezTo>
                  <a:pt x="125" y="45"/>
                  <a:pt x="134" y="66"/>
                  <a:pt x="158" y="57"/>
                </a:cubicBezTo>
                <a:cubicBezTo>
                  <a:pt x="159" y="53"/>
                  <a:pt x="157" y="52"/>
                  <a:pt x="159" y="49"/>
                </a:cubicBezTo>
                <a:cubicBezTo>
                  <a:pt x="161" y="56"/>
                  <a:pt x="174" y="58"/>
                  <a:pt x="181" y="53"/>
                </a:cubicBezTo>
                <a:cubicBezTo>
                  <a:pt x="179" y="50"/>
                  <a:pt x="178" y="48"/>
                  <a:pt x="180" y="44"/>
                </a:cubicBezTo>
                <a:cubicBezTo>
                  <a:pt x="185" y="46"/>
                  <a:pt x="187" y="51"/>
                  <a:pt x="189" y="56"/>
                </a:cubicBezTo>
                <a:cubicBezTo>
                  <a:pt x="195" y="56"/>
                  <a:pt x="198" y="56"/>
                  <a:pt x="204" y="58"/>
                </a:cubicBezTo>
                <a:cubicBezTo>
                  <a:pt x="206" y="54"/>
                  <a:pt x="205" y="45"/>
                  <a:pt x="205" y="38"/>
                </a:cubicBezTo>
                <a:cubicBezTo>
                  <a:pt x="207" y="36"/>
                  <a:pt x="209" y="34"/>
                  <a:pt x="213" y="35"/>
                </a:cubicBezTo>
                <a:cubicBezTo>
                  <a:pt x="220" y="40"/>
                  <a:pt x="224" y="54"/>
                  <a:pt x="213" y="58"/>
                </a:cubicBezTo>
                <a:cubicBezTo>
                  <a:pt x="213" y="60"/>
                  <a:pt x="217" y="58"/>
                  <a:pt x="218" y="59"/>
                </a:cubicBezTo>
                <a:cubicBezTo>
                  <a:pt x="223" y="53"/>
                  <a:pt x="225" y="45"/>
                  <a:pt x="234" y="44"/>
                </a:cubicBezTo>
                <a:cubicBezTo>
                  <a:pt x="234" y="39"/>
                  <a:pt x="238" y="32"/>
                  <a:pt x="242" y="28"/>
                </a:cubicBezTo>
                <a:cubicBezTo>
                  <a:pt x="238" y="25"/>
                  <a:pt x="233" y="29"/>
                  <a:pt x="230" y="31"/>
                </a:cubicBezTo>
                <a:cubicBezTo>
                  <a:pt x="230" y="35"/>
                  <a:pt x="229" y="38"/>
                  <a:pt x="228" y="40"/>
                </a:cubicBezTo>
                <a:cubicBezTo>
                  <a:pt x="224" y="41"/>
                  <a:pt x="225" y="41"/>
                  <a:pt x="221" y="40"/>
                </a:cubicBezTo>
                <a:cubicBezTo>
                  <a:pt x="220" y="35"/>
                  <a:pt x="219" y="30"/>
                  <a:pt x="219" y="24"/>
                </a:cubicBezTo>
                <a:cubicBezTo>
                  <a:pt x="226" y="18"/>
                  <a:pt x="229" y="13"/>
                  <a:pt x="235" y="6"/>
                </a:cubicBezTo>
                <a:cubicBezTo>
                  <a:pt x="241" y="6"/>
                  <a:pt x="245" y="9"/>
                  <a:pt x="249" y="12"/>
                </a:cubicBezTo>
                <a:cubicBezTo>
                  <a:pt x="248" y="9"/>
                  <a:pt x="246" y="6"/>
                  <a:pt x="247" y="2"/>
                </a:cubicBezTo>
                <a:cubicBezTo>
                  <a:pt x="250" y="1"/>
                  <a:pt x="254" y="0"/>
                  <a:pt x="258" y="0"/>
                </a:cubicBezTo>
                <a:cubicBezTo>
                  <a:pt x="264" y="7"/>
                  <a:pt x="269" y="32"/>
                  <a:pt x="254" y="31"/>
                </a:cubicBezTo>
                <a:cubicBezTo>
                  <a:pt x="257" y="39"/>
                  <a:pt x="252" y="45"/>
                  <a:pt x="246" y="46"/>
                </a:cubicBezTo>
                <a:cubicBezTo>
                  <a:pt x="247" y="48"/>
                  <a:pt x="250" y="48"/>
                  <a:pt x="250" y="51"/>
                </a:cubicBezTo>
                <a:cubicBezTo>
                  <a:pt x="247" y="59"/>
                  <a:pt x="238" y="60"/>
                  <a:pt x="239" y="72"/>
                </a:cubicBezTo>
                <a:cubicBezTo>
                  <a:pt x="245" y="77"/>
                  <a:pt x="252" y="81"/>
                  <a:pt x="257" y="87"/>
                </a:cubicBezTo>
                <a:cubicBezTo>
                  <a:pt x="265" y="85"/>
                  <a:pt x="273" y="88"/>
                  <a:pt x="277" y="88"/>
                </a:cubicBezTo>
                <a:cubicBezTo>
                  <a:pt x="282" y="85"/>
                  <a:pt x="283" y="78"/>
                  <a:pt x="289" y="75"/>
                </a:cubicBezTo>
                <a:cubicBezTo>
                  <a:pt x="293" y="75"/>
                  <a:pt x="295" y="75"/>
                  <a:pt x="298" y="76"/>
                </a:cubicBezTo>
                <a:cubicBezTo>
                  <a:pt x="301" y="73"/>
                  <a:pt x="302" y="68"/>
                  <a:pt x="308" y="68"/>
                </a:cubicBezTo>
                <a:cubicBezTo>
                  <a:pt x="311" y="73"/>
                  <a:pt x="312" y="81"/>
                  <a:pt x="310" y="85"/>
                </a:cubicBezTo>
                <a:cubicBezTo>
                  <a:pt x="307" y="82"/>
                  <a:pt x="308" y="80"/>
                  <a:pt x="302" y="82"/>
                </a:cubicBezTo>
                <a:cubicBezTo>
                  <a:pt x="299" y="88"/>
                  <a:pt x="293" y="91"/>
                  <a:pt x="286" y="92"/>
                </a:cubicBezTo>
                <a:cubicBezTo>
                  <a:pt x="286" y="99"/>
                  <a:pt x="291" y="100"/>
                  <a:pt x="290" y="107"/>
                </a:cubicBezTo>
                <a:cubicBezTo>
                  <a:pt x="289" y="108"/>
                  <a:pt x="287" y="109"/>
                  <a:pt x="284" y="110"/>
                </a:cubicBezTo>
                <a:cubicBezTo>
                  <a:pt x="293" y="128"/>
                  <a:pt x="300" y="148"/>
                  <a:pt x="307" y="168"/>
                </a:cubicBezTo>
                <a:cubicBezTo>
                  <a:pt x="314" y="171"/>
                  <a:pt x="321" y="164"/>
                  <a:pt x="327" y="160"/>
                </a:cubicBezTo>
                <a:cubicBezTo>
                  <a:pt x="329" y="161"/>
                  <a:pt x="330" y="162"/>
                  <a:pt x="332" y="161"/>
                </a:cubicBezTo>
                <a:cubicBezTo>
                  <a:pt x="328" y="168"/>
                  <a:pt x="317" y="168"/>
                  <a:pt x="315" y="177"/>
                </a:cubicBezTo>
                <a:cubicBezTo>
                  <a:pt x="319" y="177"/>
                  <a:pt x="323" y="178"/>
                  <a:pt x="327" y="180"/>
                </a:cubicBezTo>
                <a:cubicBezTo>
                  <a:pt x="325" y="184"/>
                  <a:pt x="318" y="184"/>
                  <a:pt x="313" y="184"/>
                </a:cubicBezTo>
                <a:cubicBezTo>
                  <a:pt x="328" y="196"/>
                  <a:pt x="350" y="165"/>
                  <a:pt x="367" y="178"/>
                </a:cubicBezTo>
                <a:cubicBezTo>
                  <a:pt x="369" y="174"/>
                  <a:pt x="372" y="172"/>
                  <a:pt x="378" y="173"/>
                </a:cubicBezTo>
                <a:cubicBezTo>
                  <a:pt x="379" y="175"/>
                  <a:pt x="380" y="178"/>
                  <a:pt x="379" y="182"/>
                </a:cubicBezTo>
                <a:cubicBezTo>
                  <a:pt x="377" y="186"/>
                  <a:pt x="370" y="180"/>
                  <a:pt x="371" y="187"/>
                </a:cubicBezTo>
                <a:cubicBezTo>
                  <a:pt x="353" y="188"/>
                  <a:pt x="334" y="181"/>
                  <a:pt x="323" y="196"/>
                </a:cubicBezTo>
                <a:cubicBezTo>
                  <a:pt x="319" y="201"/>
                  <a:pt x="317" y="212"/>
                  <a:pt x="313" y="221"/>
                </a:cubicBezTo>
                <a:cubicBezTo>
                  <a:pt x="310" y="229"/>
                  <a:pt x="305" y="237"/>
                  <a:pt x="302" y="243"/>
                </a:cubicBezTo>
                <a:cubicBezTo>
                  <a:pt x="299" y="248"/>
                  <a:pt x="299" y="252"/>
                  <a:pt x="295" y="256"/>
                </a:cubicBezTo>
                <a:cubicBezTo>
                  <a:pt x="299" y="263"/>
                  <a:pt x="307" y="264"/>
                  <a:pt x="316" y="264"/>
                </a:cubicBezTo>
                <a:cubicBezTo>
                  <a:pt x="317" y="267"/>
                  <a:pt x="319" y="270"/>
                  <a:pt x="317" y="274"/>
                </a:cubicBezTo>
                <a:cubicBezTo>
                  <a:pt x="306" y="280"/>
                  <a:pt x="305" y="264"/>
                  <a:pt x="296" y="262"/>
                </a:cubicBezTo>
                <a:cubicBezTo>
                  <a:pt x="289" y="262"/>
                  <a:pt x="287" y="267"/>
                  <a:pt x="283" y="270"/>
                </a:cubicBezTo>
                <a:cubicBezTo>
                  <a:pt x="286" y="283"/>
                  <a:pt x="280" y="295"/>
                  <a:pt x="295" y="297"/>
                </a:cubicBezTo>
                <a:cubicBezTo>
                  <a:pt x="295" y="300"/>
                  <a:pt x="295" y="303"/>
                  <a:pt x="295" y="305"/>
                </a:cubicBezTo>
                <a:cubicBezTo>
                  <a:pt x="291" y="309"/>
                  <a:pt x="287" y="308"/>
                  <a:pt x="283" y="304"/>
                </a:cubicBezTo>
                <a:cubicBezTo>
                  <a:pt x="287" y="290"/>
                  <a:pt x="276" y="288"/>
                  <a:pt x="268" y="283"/>
                </a:cubicBezTo>
                <a:cubicBezTo>
                  <a:pt x="250" y="293"/>
                  <a:pt x="233" y="302"/>
                  <a:pt x="210" y="306"/>
                </a:cubicBezTo>
                <a:cubicBezTo>
                  <a:pt x="205" y="320"/>
                  <a:pt x="223" y="328"/>
                  <a:pt x="218" y="338"/>
                </a:cubicBezTo>
                <a:cubicBezTo>
                  <a:pt x="215" y="338"/>
                  <a:pt x="215" y="336"/>
                  <a:pt x="212" y="335"/>
                </a:cubicBezTo>
                <a:cubicBezTo>
                  <a:pt x="212" y="314"/>
                  <a:pt x="191" y="306"/>
                  <a:pt x="170" y="304"/>
                </a:cubicBezTo>
                <a:cubicBezTo>
                  <a:pt x="169" y="311"/>
                  <a:pt x="163" y="320"/>
                  <a:pt x="162" y="328"/>
                </a:cubicBezTo>
                <a:cubicBezTo>
                  <a:pt x="161" y="337"/>
                  <a:pt x="167" y="348"/>
                  <a:pt x="157" y="351"/>
                </a:cubicBezTo>
                <a:cubicBezTo>
                  <a:pt x="147" y="345"/>
                  <a:pt x="157" y="335"/>
                  <a:pt x="159" y="323"/>
                </a:cubicBezTo>
                <a:cubicBezTo>
                  <a:pt x="163" y="307"/>
                  <a:pt x="166" y="291"/>
                  <a:pt x="146" y="289"/>
                </a:cubicBezTo>
                <a:cubicBezTo>
                  <a:pt x="140" y="297"/>
                  <a:pt x="135" y="306"/>
                  <a:pt x="130" y="314"/>
                </a:cubicBezTo>
                <a:cubicBezTo>
                  <a:pt x="127" y="307"/>
                  <a:pt x="136" y="295"/>
                  <a:pt x="139" y="287"/>
                </a:cubicBezTo>
                <a:cubicBezTo>
                  <a:pt x="136" y="281"/>
                  <a:pt x="129" y="288"/>
                  <a:pt x="125" y="282"/>
                </a:cubicBezTo>
                <a:cubicBezTo>
                  <a:pt x="114" y="289"/>
                  <a:pt x="118" y="319"/>
                  <a:pt x="98" y="308"/>
                </a:cubicBezTo>
                <a:cubicBezTo>
                  <a:pt x="92" y="289"/>
                  <a:pt x="117" y="294"/>
                  <a:pt x="113" y="275"/>
                </a:cubicBezTo>
                <a:cubicBezTo>
                  <a:pt x="109" y="275"/>
                  <a:pt x="109" y="280"/>
                  <a:pt x="106" y="281"/>
                </a:cubicBezTo>
                <a:cubicBezTo>
                  <a:pt x="85" y="286"/>
                  <a:pt x="72" y="280"/>
                  <a:pt x="61" y="269"/>
                </a:cubicBezTo>
                <a:cubicBezTo>
                  <a:pt x="54" y="257"/>
                  <a:pt x="55" y="243"/>
                  <a:pt x="56" y="231"/>
                </a:cubicBezTo>
                <a:cubicBezTo>
                  <a:pt x="59" y="230"/>
                  <a:pt x="62" y="229"/>
                  <a:pt x="63" y="227"/>
                </a:cubicBezTo>
                <a:cubicBezTo>
                  <a:pt x="66" y="219"/>
                  <a:pt x="58" y="218"/>
                  <a:pt x="61" y="213"/>
                </a:cubicBezTo>
                <a:cubicBezTo>
                  <a:pt x="57" y="213"/>
                  <a:pt x="59" y="217"/>
                  <a:pt x="56" y="216"/>
                </a:cubicBezTo>
                <a:cubicBezTo>
                  <a:pt x="55" y="208"/>
                  <a:pt x="42" y="213"/>
                  <a:pt x="38" y="208"/>
                </a:cubicBezTo>
                <a:cubicBezTo>
                  <a:pt x="36" y="200"/>
                  <a:pt x="42" y="200"/>
                  <a:pt x="43" y="195"/>
                </a:cubicBezTo>
                <a:cubicBezTo>
                  <a:pt x="48" y="201"/>
                  <a:pt x="54" y="205"/>
                  <a:pt x="62" y="208"/>
                </a:cubicBezTo>
                <a:cubicBezTo>
                  <a:pt x="65" y="203"/>
                  <a:pt x="59" y="199"/>
                  <a:pt x="58" y="195"/>
                </a:cubicBezTo>
                <a:cubicBezTo>
                  <a:pt x="63" y="184"/>
                  <a:pt x="51" y="171"/>
                  <a:pt x="39" y="178"/>
                </a:cubicBezTo>
                <a:cubicBezTo>
                  <a:pt x="30" y="183"/>
                  <a:pt x="21" y="187"/>
                  <a:pt x="10" y="180"/>
                </a:cubicBezTo>
                <a:cubicBezTo>
                  <a:pt x="6" y="182"/>
                  <a:pt x="2" y="179"/>
                  <a:pt x="0" y="177"/>
                </a:cubicBezTo>
                <a:cubicBezTo>
                  <a:pt x="1" y="158"/>
                  <a:pt x="4" y="141"/>
                  <a:pt x="26" y="141"/>
                </a:cubicBezTo>
                <a:cubicBezTo>
                  <a:pt x="28" y="139"/>
                  <a:pt x="29" y="135"/>
                  <a:pt x="33" y="137"/>
                </a:cubicBezTo>
                <a:cubicBezTo>
                  <a:pt x="35" y="140"/>
                  <a:pt x="31" y="140"/>
                  <a:pt x="31" y="142"/>
                </a:cubicBezTo>
                <a:cubicBezTo>
                  <a:pt x="33" y="145"/>
                  <a:pt x="36" y="146"/>
                  <a:pt x="39" y="147"/>
                </a:cubicBezTo>
                <a:cubicBezTo>
                  <a:pt x="42" y="146"/>
                  <a:pt x="36" y="146"/>
                  <a:pt x="38" y="143"/>
                </a:cubicBezTo>
                <a:cubicBezTo>
                  <a:pt x="38" y="143"/>
                  <a:pt x="39" y="142"/>
                  <a:pt x="40" y="142"/>
                </a:cubicBezTo>
                <a:cubicBezTo>
                  <a:pt x="39" y="146"/>
                  <a:pt x="59" y="140"/>
                  <a:pt x="54" y="152"/>
                </a:cubicBezTo>
                <a:close/>
                <a:moveTo>
                  <a:pt x="51" y="157"/>
                </a:moveTo>
                <a:cubicBezTo>
                  <a:pt x="52" y="158"/>
                  <a:pt x="57" y="159"/>
                  <a:pt x="58" y="158"/>
                </a:cubicBezTo>
                <a:cubicBezTo>
                  <a:pt x="57" y="156"/>
                  <a:pt x="52" y="152"/>
                  <a:pt x="51" y="157"/>
                </a:cubicBezTo>
                <a:close/>
                <a:moveTo>
                  <a:pt x="52" y="160"/>
                </a:moveTo>
                <a:cubicBezTo>
                  <a:pt x="50" y="160"/>
                  <a:pt x="47" y="160"/>
                  <a:pt x="46" y="159"/>
                </a:cubicBezTo>
                <a:cubicBezTo>
                  <a:pt x="46" y="162"/>
                  <a:pt x="52" y="164"/>
                  <a:pt x="52" y="160"/>
                </a:cubicBezTo>
                <a:close/>
                <a:moveTo>
                  <a:pt x="53" y="163"/>
                </a:moveTo>
                <a:cubicBezTo>
                  <a:pt x="54" y="165"/>
                  <a:pt x="57" y="164"/>
                  <a:pt x="58" y="162"/>
                </a:cubicBezTo>
                <a:cubicBezTo>
                  <a:pt x="55" y="162"/>
                  <a:pt x="54" y="160"/>
                  <a:pt x="53" y="163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474573" y="2659054"/>
            <a:ext cx="61921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 smtClean="0">
                <a:cs typeface="+mn-ea"/>
                <a:sym typeface="+mn-lt"/>
              </a:rPr>
              <a:t>1.</a:t>
            </a:r>
            <a:r>
              <a:rPr lang="zh-CN" altLang="en-US" dirty="0" smtClean="0">
                <a:cs typeface="+mn-ea"/>
                <a:sym typeface="+mn-lt"/>
              </a:rPr>
              <a:t>考前可背诵好用的短语、句子用来写作文</a:t>
            </a:r>
            <a:endParaRPr lang="en-US" altLang="zh-CN" dirty="0" smtClean="0">
              <a:cs typeface="+mn-ea"/>
              <a:sym typeface="+mn-lt"/>
            </a:endParaRPr>
          </a:p>
          <a:p>
            <a:pPr algn="r"/>
            <a:endParaRPr lang="en-US" altLang="zh-CN" dirty="0" smtClean="0">
              <a:cs typeface="+mn-ea"/>
              <a:sym typeface="+mn-lt"/>
            </a:endParaRPr>
          </a:p>
          <a:p>
            <a:pPr algn="r"/>
            <a:r>
              <a:rPr lang="en-US" altLang="zh-CN" dirty="0" smtClean="0">
                <a:cs typeface="+mn-ea"/>
                <a:sym typeface="+mn-lt"/>
              </a:rPr>
              <a:t>2.</a:t>
            </a:r>
            <a:r>
              <a:rPr lang="zh-CN" altLang="en-US" dirty="0" smtClean="0">
                <a:cs typeface="+mn-ea"/>
                <a:sym typeface="+mn-lt"/>
              </a:rPr>
              <a:t>平常可以整理一些常见单词的联想词，用来在作文中替换</a:t>
            </a:r>
            <a:endParaRPr lang="en-US" altLang="zh-CN" dirty="0" smtClean="0">
              <a:cs typeface="+mn-ea"/>
              <a:sym typeface="+mn-lt"/>
            </a:endParaRPr>
          </a:p>
          <a:p>
            <a:pPr algn="r"/>
            <a:endParaRPr lang="en-US" altLang="zh-CN" dirty="0" smtClean="0">
              <a:cs typeface="+mn-ea"/>
              <a:sym typeface="+mn-lt"/>
            </a:endParaRPr>
          </a:p>
          <a:p>
            <a:pPr algn="r"/>
            <a:r>
              <a:rPr lang="en-US" altLang="zh-CN" dirty="0" smtClean="0">
                <a:cs typeface="+mn-ea"/>
                <a:sym typeface="+mn-lt"/>
              </a:rPr>
              <a:t>3.</a:t>
            </a:r>
            <a:r>
              <a:rPr lang="zh-CN" altLang="en-US" dirty="0" smtClean="0">
                <a:cs typeface="+mn-ea"/>
                <a:sym typeface="+mn-lt"/>
              </a:rPr>
              <a:t>做</a:t>
            </a:r>
            <a:r>
              <a:rPr lang="zh-CN" altLang="en-US" dirty="0" smtClean="0">
                <a:cs typeface="+mn-ea"/>
                <a:sym typeface="+mn-lt"/>
              </a:rPr>
              <a:t>完语法填空记得通读一遍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8" name="文本框 2"/>
          <p:cNvSpPr txBox="1"/>
          <p:nvPr/>
        </p:nvSpPr>
        <p:spPr>
          <a:xfrm>
            <a:off x="9133921" y="2689250"/>
            <a:ext cx="9745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 smtClean="0">
                <a:solidFill>
                  <a:schemeClr val="bg1"/>
                </a:solidFill>
                <a:cs typeface="+mn-ea"/>
                <a:sym typeface="+mn-lt"/>
              </a:rPr>
              <a:t>英语</a:t>
            </a:r>
            <a:endParaRPr lang="zh-CN" altLang="en-US" sz="48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绿色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ivfm3tvn">
      <a:majorFont>
        <a:latin typeface="Arial"/>
        <a:ea typeface="DengXian"/>
        <a:cs typeface=""/>
      </a:majorFont>
      <a:minorFont>
        <a:latin typeface="Arial"/>
        <a:ea typeface="DengXia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736</Words>
  <Application>Microsoft Office PowerPoint</Application>
  <PresentationFormat>自定义</PresentationFormat>
  <Paragraphs>97</Paragraphs>
  <Slides>14</Slides>
  <Notes>14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主题​​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OZ Studio</cp:lastModifiedBy>
  <cp:revision>19</cp:revision>
  <dcterms:created xsi:type="dcterms:W3CDTF">2018-04-05T07:35:00Z</dcterms:created>
  <dcterms:modified xsi:type="dcterms:W3CDTF">2023-03-11T04:30:42Z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