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BBE0-4442-425C-A995-FFEFD0A7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A025F-AAE0-4B9B-A4F0-A4CFCB78D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938A-EE56-42E0-AC87-7DC1908D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C26D-367A-4941-AB6F-40D15131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DB26-BEA0-4FAF-85F1-FBF8135C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30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B8BC-1624-4B41-804B-AAD87D9C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B893-BCB4-4104-BD79-3E109299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0C8A-7939-4169-AF63-3957DA6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45EC-A349-40D7-9D41-D30DDABD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B9F7-C82A-43B8-9687-060BF973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992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2628-114E-4186-8C41-E33130BC0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7C15-E23F-4E9C-B6A7-A43E78B1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9F2C-DCD3-4282-844F-C91EDC66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68E5-D6E6-4C51-9A41-F1573AD6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5CA4-6520-4EAC-A66C-CC2EE52D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237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C4AE-6FCC-4594-A947-1FF117E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15DB-BAC2-4EDE-9EA1-1AF9DE5C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6E03-E2D9-49AF-B8B2-48AEEDB8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ED7A-1CC9-40FF-ABF9-85929B2C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F94D-21F6-4EE1-AFD5-8BB4C8A5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00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9CF-6794-4188-BDB2-AD3BAB4C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AC7A-AFE7-4528-A35F-703253CC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2008-8CFA-41F0-86B3-DE161A3C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1AB4-97F9-47D4-BFDF-9A6B090B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FBE4-0E7B-4A31-8876-8D1BDD54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05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26DE-D9BF-4261-A5D0-270B8A8D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1FB9-FA64-48B0-881E-1D3E483F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D7C2-B353-4C51-B73B-F525A464A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D2D1B-2C61-421B-906B-3CE5626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D08F-AAFC-4BC0-9CEB-2141E57F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3BE4E-73D1-4AFC-92A6-7FEA0A46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9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34E-696D-48C0-B2E1-4562455D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A7811-7379-4391-802A-6C6FCB9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C5DF9-F65C-461D-9A43-E158DCFED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5C0DA-4E1E-4B76-A04F-2055CAB7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34B39-9A4F-45D7-BEE5-F02FD27F7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87E9-42EF-4021-9E74-A5104DFF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C84FB-A86D-4869-83AA-34D2F94F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75CB4-532E-46DB-9100-6CE44AEB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6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BD04-205C-4542-968F-545565A9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3414F-2AB6-408A-AAA9-B1BA5278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7520F-B0EA-412F-93A0-1BD3D787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CB6B9-DCCE-47A2-B6DF-7B675F08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83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09977-39C9-4574-BA8F-F3DB3398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0EEB4-BE0E-4CDE-9486-A7017904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43128-E2CB-42F8-9FDE-3DEB5A86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61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9EBE-F75D-44CF-9177-092FA270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3AFF-6E59-4CDE-A14A-6CAF7424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CAA7C-8878-4C9E-9A48-379196158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EEEE2-C428-4790-9A44-DDCC095A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0BB1-A102-416C-9272-8170CF8B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9264-8834-4774-B946-7C40F75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06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3284-5BE5-487E-A922-DCCAE4CC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57A74-660B-4773-82FD-5A987544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A753D-ECBC-4EDA-A8F8-6A36E2DB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6EB8-518E-446C-BC0C-029E6A8A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DD22-D1CE-45AE-B22A-3868FBAF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567D-1A11-463A-B9FC-F09175BA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69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3D730-1D97-41ED-A24D-9AA473E2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EDD6-33FB-43C9-877D-EB1C7B23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ED8B-F3CB-4426-812E-62546D94C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DCC7-8CBE-4F45-B896-512E1DB8557C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FFF4-1D8C-4C4F-AC93-ADD2275F3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2E93-51C8-4571-B8EE-77A907D08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6C3F-516E-4EB4-BF5F-1493FFD0B2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3FEC25-76DD-4108-ABA7-A2AECB505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3" b="31511"/>
          <a:stretch/>
        </p:blipFill>
        <p:spPr>
          <a:xfrm>
            <a:off x="0" y="-1"/>
            <a:ext cx="12192000" cy="4590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2CE01-386C-4211-B4E3-B6C95626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3"/>
          <a:stretch/>
        </p:blipFill>
        <p:spPr>
          <a:xfrm>
            <a:off x="0" y="0"/>
            <a:ext cx="12192000" cy="45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Beerendonk, P.F. van</dc:creator>
  <cp:lastModifiedBy>Beerendonk, P.F. van</cp:lastModifiedBy>
  <cp:revision>2</cp:revision>
  <dcterms:created xsi:type="dcterms:W3CDTF">2019-10-09T18:50:50Z</dcterms:created>
  <dcterms:modified xsi:type="dcterms:W3CDTF">2019-10-09T19:15:22Z</dcterms:modified>
</cp:coreProperties>
</file>