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59" r:id="rId4"/>
    <p:sldId id="262" r:id="rId5"/>
    <p:sldId id="261" r:id="rId6"/>
    <p:sldId id="260" r:id="rId7"/>
    <p:sldId id="257" r:id="rId8"/>
    <p:sldId id="264" r:id="rId9"/>
    <p:sldId id="263" r:id="rId10"/>
    <p:sldId id="265" r:id="rId11"/>
    <p:sldId id="267" r:id="rId12"/>
    <p:sldId id="275" r:id="rId13"/>
    <p:sldId id="276" r:id="rId14"/>
    <p:sldId id="286" r:id="rId15"/>
    <p:sldId id="287" r:id="rId16"/>
    <p:sldId id="288" r:id="rId17"/>
    <p:sldId id="289" r:id="rId18"/>
    <p:sldId id="301" r:id="rId19"/>
    <p:sldId id="274" r:id="rId20"/>
    <p:sldId id="266" r:id="rId21"/>
    <p:sldId id="279" r:id="rId22"/>
    <p:sldId id="271" r:id="rId23"/>
    <p:sldId id="270" r:id="rId24"/>
    <p:sldId id="272" r:id="rId25"/>
    <p:sldId id="273" r:id="rId26"/>
    <p:sldId id="281" r:id="rId27"/>
    <p:sldId id="283" r:id="rId28"/>
    <p:sldId id="282" r:id="rId29"/>
    <p:sldId id="302" r:id="rId30"/>
    <p:sldId id="303" r:id="rId31"/>
    <p:sldId id="284" r:id="rId32"/>
    <p:sldId id="277" r:id="rId33"/>
    <p:sldId id="285" r:id="rId34"/>
    <p:sldId id="290" r:id="rId35"/>
    <p:sldId id="291" r:id="rId36"/>
    <p:sldId id="292" r:id="rId37"/>
    <p:sldId id="268" r:id="rId38"/>
    <p:sldId id="293" r:id="rId39"/>
    <p:sldId id="297" r:id="rId40"/>
    <p:sldId id="296" r:id="rId41"/>
    <p:sldId id="295" r:id="rId42"/>
    <p:sldId id="304" r:id="rId43"/>
    <p:sldId id="305"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2132A-E591-4322-AA9E-57517DDA829F}" v="1" dt="2023-04-27T20:35:25.262"/>
    <p1510:client id="{230A85A2-1ED4-443F-9E0E-662D4671FD56}" v="16" dt="2023-04-19T12:55:59.996"/>
    <p1510:client id="{2C74E7EF-C979-4A58-9CA8-0974042DE07A}" v="171" dt="2023-04-17T12:42:21.591"/>
    <p1510:client id="{40641537-7AF6-45F0-BCF8-4C19B0CBB713}" v="18" dt="2023-04-18T07:30:26.988"/>
    <p1510:client id="{42E972A9-4C49-4D12-B428-A63D35868C90}" v="4" dt="2023-05-09T19:27:14.684"/>
    <p1510:client id="{5A9F1CD1-73C0-442F-8948-4A5E1DFEFD21}" v="116" dt="2023-05-08T20:50:49.374"/>
    <p1510:client id="{6DAAF4F9-8137-4514-A77F-07D0E335D902}" v="79" dt="2023-05-08T13:09:56.933"/>
    <p1510:client id="{83598F43-D64F-4229-A94A-E2165971ACA1}" v="106" dt="2023-04-19T14:32:57.842"/>
    <p1510:client id="{9A0836A3-9A6F-4A52-B137-1192587024B8}" v="47" dt="2023-05-08T21:35:25.057"/>
    <p1510:client id="{AAD0C39C-F3BE-480C-BE88-DBF6DB5DA36C}" v="340" dt="2023-04-18T08:46:29.602"/>
    <p1510:client id="{C5784E7A-92E8-4E63-AFD8-E4FEB85DBCE5}" v="120" dt="2023-04-18T07:24:45.689"/>
    <p1510:client id="{DE2A4AF6-EC85-4863-8830-800F0F93964C}" v="452" dt="2023-04-14T12:09:01.356"/>
    <p1510:client id="{F74A79FC-2DA6-4498-8ADF-58D1E115198D}" v="627" dt="2023-04-19T11:54:57.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310" autoAdjust="0"/>
  </p:normalViewPr>
  <p:slideViewPr>
    <p:cSldViewPr snapToGrid="0">
      <p:cViewPr varScale="1">
        <p:scale>
          <a:sx n="72" d="100"/>
          <a:sy n="72" d="100"/>
        </p:scale>
        <p:origin x="11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Vandeweerdt" userId="16dbdb562e9cb021" providerId="Windows Live" clId="Web-{C5784E7A-92E8-4E63-AFD8-E4FEB85DBCE5}"/>
    <pc:docChg chg="addSld modSld sldOrd">
      <pc:chgData name="Clara Vandeweerdt" userId="16dbdb562e9cb021" providerId="Windows Live" clId="Web-{C5784E7A-92E8-4E63-AFD8-E4FEB85DBCE5}" dt="2023-04-18T07:24:45.689" v="139"/>
      <pc:docMkLst>
        <pc:docMk/>
      </pc:docMkLst>
      <pc:sldChg chg="addSp delSp addAnim modAnim modNotes">
        <pc:chgData name="Clara Vandeweerdt" userId="16dbdb562e9cb021" providerId="Windows Live" clId="Web-{C5784E7A-92E8-4E63-AFD8-E4FEB85DBCE5}" dt="2023-04-18T07:24:36.548" v="138"/>
        <pc:sldMkLst>
          <pc:docMk/>
          <pc:sldMk cId="1452368777" sldId="266"/>
        </pc:sldMkLst>
        <pc:picChg chg="add del">
          <ac:chgData name="Clara Vandeweerdt" userId="16dbdb562e9cb021" providerId="Windows Live" clId="Web-{C5784E7A-92E8-4E63-AFD8-E4FEB85DBCE5}" dt="2023-04-18T07:24:36.548" v="138"/>
          <ac:picMkLst>
            <pc:docMk/>
            <pc:sldMk cId="1452368777" sldId="266"/>
            <ac:picMk id="4" creationId="{44F8BCFF-B7DB-8731-7F38-B2A366CB657C}"/>
          </ac:picMkLst>
        </pc:picChg>
      </pc:sldChg>
      <pc:sldChg chg="modSp">
        <pc:chgData name="Clara Vandeweerdt" userId="16dbdb562e9cb021" providerId="Windows Live" clId="Web-{C5784E7A-92E8-4E63-AFD8-E4FEB85DBCE5}" dt="2023-04-18T07:17:53.322" v="129" actId="20577"/>
        <pc:sldMkLst>
          <pc:docMk/>
          <pc:sldMk cId="588778032" sldId="270"/>
        </pc:sldMkLst>
        <pc:spChg chg="mod">
          <ac:chgData name="Clara Vandeweerdt" userId="16dbdb562e9cb021" providerId="Windows Live" clId="Web-{C5784E7A-92E8-4E63-AFD8-E4FEB85DBCE5}" dt="2023-04-18T07:17:53.322" v="129" actId="20577"/>
          <ac:spMkLst>
            <pc:docMk/>
            <pc:sldMk cId="588778032" sldId="270"/>
            <ac:spMk id="3" creationId="{C7992C15-308F-C068-3955-3E0348C2B7F5}"/>
          </ac:spMkLst>
        </pc:spChg>
      </pc:sldChg>
      <pc:sldChg chg="addSp delSp modSp new mod ord modClrScheme chgLayout">
        <pc:chgData name="Clara Vandeweerdt" userId="16dbdb562e9cb021" providerId="Windows Live" clId="Web-{C5784E7A-92E8-4E63-AFD8-E4FEB85DBCE5}" dt="2023-04-18T07:24:30.923" v="136"/>
        <pc:sldMkLst>
          <pc:docMk/>
          <pc:sldMk cId="1909989562" sldId="271"/>
        </pc:sldMkLst>
        <pc:spChg chg="del">
          <ac:chgData name="Clara Vandeweerdt" userId="16dbdb562e9cb021" providerId="Windows Live" clId="Web-{C5784E7A-92E8-4E63-AFD8-E4FEB85DBCE5}" dt="2023-04-18T07:20:05.731" v="131"/>
          <ac:spMkLst>
            <pc:docMk/>
            <pc:sldMk cId="1909989562" sldId="271"/>
            <ac:spMk id="2" creationId="{7D2B6021-2712-0758-49BB-FB36C179C991}"/>
          </ac:spMkLst>
        </pc:spChg>
        <pc:spChg chg="del">
          <ac:chgData name="Clara Vandeweerdt" userId="16dbdb562e9cb021" providerId="Windows Live" clId="Web-{C5784E7A-92E8-4E63-AFD8-E4FEB85DBCE5}" dt="2023-04-18T07:20:05.731" v="131"/>
          <ac:spMkLst>
            <pc:docMk/>
            <pc:sldMk cId="1909989562" sldId="271"/>
            <ac:spMk id="3" creationId="{C8F077EA-380F-481D-0DA6-B73BB17484FD}"/>
          </ac:spMkLst>
        </pc:spChg>
        <pc:picChg chg="add mod">
          <ac:chgData name="Clara Vandeweerdt" userId="16dbdb562e9cb021" providerId="Windows Live" clId="Web-{C5784E7A-92E8-4E63-AFD8-E4FEB85DBCE5}" dt="2023-04-18T07:20:17.481" v="135" actId="1076"/>
          <ac:picMkLst>
            <pc:docMk/>
            <pc:sldMk cId="1909989562" sldId="271"/>
            <ac:picMk id="4" creationId="{59CAF0A4-B5B1-8BE2-80CB-D6CD725BC662}"/>
          </ac:picMkLst>
        </pc:picChg>
      </pc:sldChg>
      <pc:sldChg chg="new">
        <pc:chgData name="Clara Vandeweerdt" userId="16dbdb562e9cb021" providerId="Windows Live" clId="Web-{C5784E7A-92E8-4E63-AFD8-E4FEB85DBCE5}" dt="2023-04-18T07:24:45.689" v="139"/>
        <pc:sldMkLst>
          <pc:docMk/>
          <pc:sldMk cId="64209545" sldId="272"/>
        </pc:sldMkLst>
      </pc:sldChg>
    </pc:docChg>
  </pc:docChgLst>
  <pc:docChgLst>
    <pc:chgData name="Clara Vandeweerdt" userId="16dbdb562e9cb021" providerId="Windows Live" clId="Web-{230A85A2-1ED4-443F-9E0E-662D4671FD56}"/>
    <pc:docChg chg="modSld">
      <pc:chgData name="Clara Vandeweerdt" userId="16dbdb562e9cb021" providerId="Windows Live" clId="Web-{230A85A2-1ED4-443F-9E0E-662D4671FD56}" dt="2023-04-19T12:55:58.762" v="14" actId="20577"/>
      <pc:docMkLst>
        <pc:docMk/>
      </pc:docMkLst>
      <pc:sldChg chg="modSp">
        <pc:chgData name="Clara Vandeweerdt" userId="16dbdb562e9cb021" providerId="Windows Live" clId="Web-{230A85A2-1ED4-443F-9E0E-662D4671FD56}" dt="2023-04-19T12:55:58.762" v="14" actId="20577"/>
        <pc:sldMkLst>
          <pc:docMk/>
          <pc:sldMk cId="109857222" sldId="256"/>
        </pc:sldMkLst>
        <pc:spChg chg="mod">
          <ac:chgData name="Clara Vandeweerdt" userId="16dbdb562e9cb021" providerId="Windows Live" clId="Web-{230A85A2-1ED4-443F-9E0E-662D4671FD56}" dt="2023-04-19T12:55:58.762" v="14" actId="20577"/>
          <ac:spMkLst>
            <pc:docMk/>
            <pc:sldMk cId="109857222" sldId="256"/>
            <ac:spMk id="3" creationId="{00000000-0000-0000-0000-000000000000}"/>
          </ac:spMkLst>
        </pc:spChg>
      </pc:sldChg>
    </pc:docChg>
  </pc:docChgLst>
  <pc:docChgLst>
    <pc:chgData name="Clara Vandeweerdt" userId="16dbdb562e9cb021" providerId="Windows Live" clId="Web-{0D22132A-E591-4322-AA9E-57517DDA829F}"/>
    <pc:docChg chg="modSld">
      <pc:chgData name="Clara Vandeweerdt" userId="16dbdb562e9cb021" providerId="Windows Live" clId="Web-{0D22132A-E591-4322-AA9E-57517DDA829F}" dt="2023-04-27T20:35:25.262" v="0" actId="20577"/>
      <pc:docMkLst>
        <pc:docMk/>
      </pc:docMkLst>
      <pc:sldChg chg="modSp">
        <pc:chgData name="Clara Vandeweerdt" userId="16dbdb562e9cb021" providerId="Windows Live" clId="Web-{0D22132A-E591-4322-AA9E-57517DDA829F}" dt="2023-04-27T20:35:25.262" v="0" actId="20577"/>
        <pc:sldMkLst>
          <pc:docMk/>
          <pc:sldMk cId="1995736000" sldId="275"/>
        </pc:sldMkLst>
        <pc:spChg chg="mod">
          <ac:chgData name="Clara Vandeweerdt" userId="16dbdb562e9cb021" providerId="Windows Live" clId="Web-{0D22132A-E591-4322-AA9E-57517DDA829F}" dt="2023-04-27T20:35:25.262" v="0" actId="20577"/>
          <ac:spMkLst>
            <pc:docMk/>
            <pc:sldMk cId="1995736000" sldId="275"/>
            <ac:spMk id="3" creationId="{4E1BB660-8848-901C-F4D0-AE2D0ADCC063}"/>
          </ac:spMkLst>
        </pc:spChg>
      </pc:sldChg>
    </pc:docChg>
  </pc:docChgLst>
  <pc:docChgLst>
    <pc:chgData name="Clara Vandeweerdt" userId="16dbdb562e9cb021" providerId="Windows Live" clId="Web-{F74A79FC-2DA6-4498-8ADF-58D1E115198D}"/>
    <pc:docChg chg="addSld delSld modSld sldOrd">
      <pc:chgData name="Clara Vandeweerdt" userId="16dbdb562e9cb021" providerId="Windows Live" clId="Web-{F74A79FC-2DA6-4498-8ADF-58D1E115198D}" dt="2023-04-19T11:54:56.221" v="2261"/>
      <pc:docMkLst>
        <pc:docMk/>
      </pc:docMkLst>
      <pc:sldChg chg="modSp">
        <pc:chgData name="Clara Vandeweerdt" userId="16dbdb562e9cb021" providerId="Windows Live" clId="Web-{F74A79FC-2DA6-4498-8ADF-58D1E115198D}" dt="2023-04-19T11:10:38.800" v="1858" actId="1076"/>
        <pc:sldMkLst>
          <pc:docMk/>
          <pc:sldMk cId="2764318462" sldId="259"/>
        </pc:sldMkLst>
        <pc:picChg chg="mod">
          <ac:chgData name="Clara Vandeweerdt" userId="16dbdb562e9cb021" providerId="Windows Live" clId="Web-{F74A79FC-2DA6-4498-8ADF-58D1E115198D}" dt="2023-04-19T11:10:38.800" v="1858" actId="1076"/>
          <ac:picMkLst>
            <pc:docMk/>
            <pc:sldMk cId="2764318462" sldId="259"/>
            <ac:picMk id="4" creationId="{64BA378C-6C31-51DA-FEF0-1DC0F72A3387}"/>
          </ac:picMkLst>
        </pc:picChg>
      </pc:sldChg>
      <pc:sldChg chg="addSp modSp">
        <pc:chgData name="Clara Vandeweerdt" userId="16dbdb562e9cb021" providerId="Windows Live" clId="Web-{F74A79FC-2DA6-4498-8ADF-58D1E115198D}" dt="2023-04-19T10:29:34.551" v="419" actId="20577"/>
        <pc:sldMkLst>
          <pc:docMk/>
          <pc:sldMk cId="1452368777" sldId="266"/>
        </pc:sldMkLst>
        <pc:spChg chg="add mod">
          <ac:chgData name="Clara Vandeweerdt" userId="16dbdb562e9cb021" providerId="Windows Live" clId="Web-{F74A79FC-2DA6-4498-8ADF-58D1E115198D}" dt="2023-04-19T10:29:30.692" v="417" actId="20577"/>
          <ac:spMkLst>
            <pc:docMk/>
            <pc:sldMk cId="1452368777" sldId="266"/>
            <ac:spMk id="5" creationId="{25D647FB-EFE7-E067-65C3-94BCEF963BDF}"/>
          </ac:spMkLst>
        </pc:spChg>
        <pc:spChg chg="add mod">
          <ac:chgData name="Clara Vandeweerdt" userId="16dbdb562e9cb021" providerId="Windows Live" clId="Web-{F74A79FC-2DA6-4498-8ADF-58D1E115198D}" dt="2023-04-19T10:29:34.551" v="419" actId="20577"/>
          <ac:spMkLst>
            <pc:docMk/>
            <pc:sldMk cId="1452368777" sldId="266"/>
            <ac:spMk id="6" creationId="{165B659F-778A-C772-FB9A-09B4BDAB7A6A}"/>
          </ac:spMkLst>
        </pc:spChg>
        <pc:spChg chg="add mod">
          <ac:chgData name="Clara Vandeweerdt" userId="16dbdb562e9cb021" providerId="Windows Live" clId="Web-{F74A79FC-2DA6-4498-8ADF-58D1E115198D}" dt="2023-04-19T10:29:24.567" v="416" actId="20577"/>
          <ac:spMkLst>
            <pc:docMk/>
            <pc:sldMk cId="1452368777" sldId="266"/>
            <ac:spMk id="7" creationId="{517813E5-A63D-CB70-6D0D-295A26662E69}"/>
          </ac:spMkLst>
        </pc:spChg>
      </pc:sldChg>
      <pc:sldChg chg="modSp">
        <pc:chgData name="Clara Vandeweerdt" userId="16dbdb562e9cb021" providerId="Windows Live" clId="Web-{F74A79FC-2DA6-4498-8ADF-58D1E115198D}" dt="2023-04-19T11:10:54.238" v="1859" actId="20577"/>
        <pc:sldMkLst>
          <pc:docMk/>
          <pc:sldMk cId="66979318" sldId="268"/>
        </pc:sldMkLst>
        <pc:spChg chg="mod">
          <ac:chgData name="Clara Vandeweerdt" userId="16dbdb562e9cb021" providerId="Windows Live" clId="Web-{F74A79FC-2DA6-4498-8ADF-58D1E115198D}" dt="2023-04-19T11:10:54.238" v="1859" actId="20577"/>
          <ac:spMkLst>
            <pc:docMk/>
            <pc:sldMk cId="66979318" sldId="268"/>
            <ac:spMk id="3" creationId="{2C8AF866-D641-A22E-F075-7A8FC587F556}"/>
          </ac:spMkLst>
        </pc:spChg>
      </pc:sldChg>
      <pc:sldChg chg="modNotes">
        <pc:chgData name="Clara Vandeweerdt" userId="16dbdb562e9cb021" providerId="Windows Live" clId="Web-{F74A79FC-2DA6-4498-8ADF-58D1E115198D}" dt="2023-04-19T10:58:29.715" v="1278"/>
        <pc:sldMkLst>
          <pc:docMk/>
          <pc:sldMk cId="1909989562" sldId="271"/>
        </pc:sldMkLst>
      </pc:sldChg>
      <pc:sldChg chg="modSp">
        <pc:chgData name="Clara Vandeweerdt" userId="16dbdb562e9cb021" providerId="Windows Live" clId="Web-{F74A79FC-2DA6-4498-8ADF-58D1E115198D}" dt="2023-04-19T10:26:26.202" v="246" actId="20577"/>
        <pc:sldMkLst>
          <pc:docMk/>
          <pc:sldMk cId="3773507436" sldId="281"/>
        </pc:sldMkLst>
        <pc:spChg chg="mod">
          <ac:chgData name="Clara Vandeweerdt" userId="16dbdb562e9cb021" providerId="Windows Live" clId="Web-{F74A79FC-2DA6-4498-8ADF-58D1E115198D}" dt="2023-04-19T10:26:26.202" v="246" actId="20577"/>
          <ac:spMkLst>
            <pc:docMk/>
            <pc:sldMk cId="3773507436" sldId="281"/>
            <ac:spMk id="3" creationId="{C7992C15-308F-C068-3955-3E0348C2B7F5}"/>
          </ac:spMkLst>
        </pc:spChg>
      </pc:sldChg>
      <pc:sldChg chg="modNotes">
        <pc:chgData name="Clara Vandeweerdt" userId="16dbdb562e9cb021" providerId="Windows Live" clId="Web-{F74A79FC-2DA6-4498-8ADF-58D1E115198D}" dt="2023-04-19T10:39:39.867" v="941"/>
        <pc:sldMkLst>
          <pc:docMk/>
          <pc:sldMk cId="221056831" sldId="282"/>
        </pc:sldMkLst>
      </pc:sldChg>
      <pc:sldChg chg="modNotes">
        <pc:chgData name="Clara Vandeweerdt" userId="16dbdb562e9cb021" providerId="Windows Live" clId="Web-{F74A79FC-2DA6-4498-8ADF-58D1E115198D}" dt="2023-04-19T10:40:49.463" v="980"/>
        <pc:sldMkLst>
          <pc:docMk/>
          <pc:sldMk cId="743649689" sldId="284"/>
        </pc:sldMkLst>
      </pc:sldChg>
      <pc:sldChg chg="modNotes">
        <pc:chgData name="Clara Vandeweerdt" userId="16dbdb562e9cb021" providerId="Windows Live" clId="Web-{F74A79FC-2DA6-4498-8ADF-58D1E115198D}" dt="2023-04-19T10:09:17.404" v="208"/>
        <pc:sldMkLst>
          <pc:docMk/>
          <pc:sldMk cId="2816287434" sldId="286"/>
        </pc:sldMkLst>
      </pc:sldChg>
      <pc:sldChg chg="modNotes">
        <pc:chgData name="Clara Vandeweerdt" userId="16dbdb562e9cb021" providerId="Windows Live" clId="Web-{F74A79FC-2DA6-4498-8ADF-58D1E115198D}" dt="2023-04-19T10:23:56.791" v="234"/>
        <pc:sldMkLst>
          <pc:docMk/>
          <pc:sldMk cId="4258126188" sldId="288"/>
        </pc:sldMkLst>
      </pc:sldChg>
      <pc:sldChg chg="addSp delSp modSp mod modClrScheme chgLayout">
        <pc:chgData name="Clara Vandeweerdt" userId="16dbdb562e9cb021" providerId="Windows Live" clId="Web-{F74A79FC-2DA6-4498-8ADF-58D1E115198D}" dt="2023-04-19T10:26:11.108" v="245" actId="1076"/>
        <pc:sldMkLst>
          <pc:docMk/>
          <pc:sldMk cId="2342771600" sldId="289"/>
        </pc:sldMkLst>
        <pc:spChg chg="del mod ord">
          <ac:chgData name="Clara Vandeweerdt" userId="16dbdb562e9cb021" providerId="Windows Live" clId="Web-{F74A79FC-2DA6-4498-8ADF-58D1E115198D}" dt="2023-04-19T10:24:50.167" v="236"/>
          <ac:spMkLst>
            <pc:docMk/>
            <pc:sldMk cId="2342771600" sldId="289"/>
            <ac:spMk id="2" creationId="{00000000-0000-0000-0000-000000000000}"/>
          </ac:spMkLst>
        </pc:spChg>
        <pc:spChg chg="del mod">
          <ac:chgData name="Clara Vandeweerdt" userId="16dbdb562e9cb021" providerId="Windows Live" clId="Web-{F74A79FC-2DA6-4498-8ADF-58D1E115198D}" dt="2023-04-19T10:24:42.089" v="235"/>
          <ac:spMkLst>
            <pc:docMk/>
            <pc:sldMk cId="2342771600" sldId="289"/>
            <ac:spMk id="3" creationId="{00000000-0000-0000-0000-000000000000}"/>
          </ac:spMkLst>
        </pc:spChg>
        <pc:picChg chg="add mod">
          <ac:chgData name="Clara Vandeweerdt" userId="16dbdb562e9cb021" providerId="Windows Live" clId="Web-{F74A79FC-2DA6-4498-8ADF-58D1E115198D}" dt="2023-04-19T10:26:11.108" v="245" actId="1076"/>
          <ac:picMkLst>
            <pc:docMk/>
            <pc:sldMk cId="2342771600" sldId="289"/>
            <ac:picMk id="4" creationId="{CAA6AD5F-7E4F-997E-1E51-E7FECC90753F}"/>
          </ac:picMkLst>
        </pc:picChg>
      </pc:sldChg>
      <pc:sldChg chg="modSp add replId addAnim modAnim">
        <pc:chgData name="Clara Vandeweerdt" userId="16dbdb562e9cb021" providerId="Windows Live" clId="Web-{F74A79FC-2DA6-4498-8ADF-58D1E115198D}" dt="2023-04-19T11:03:46.350" v="1646" actId="20577"/>
        <pc:sldMkLst>
          <pc:docMk/>
          <pc:sldMk cId="1745700425" sldId="290"/>
        </pc:sldMkLst>
        <pc:spChg chg="mod">
          <ac:chgData name="Clara Vandeweerdt" userId="16dbdb562e9cb021" providerId="Windows Live" clId="Web-{F74A79FC-2DA6-4498-8ADF-58D1E115198D}" dt="2023-04-19T11:03:46.350" v="1646" actId="20577"/>
          <ac:spMkLst>
            <pc:docMk/>
            <pc:sldMk cId="1745700425" sldId="290"/>
            <ac:spMk id="3" creationId="{C7992C15-308F-C068-3955-3E0348C2B7F5}"/>
          </ac:spMkLst>
        </pc:spChg>
      </pc:sldChg>
      <pc:sldChg chg="modSp add replId addAnim modAnim modNotes">
        <pc:chgData name="Clara Vandeweerdt" userId="16dbdb562e9cb021" providerId="Windows Live" clId="Web-{F74A79FC-2DA6-4498-8ADF-58D1E115198D}" dt="2023-04-19T11:10:09.534" v="1855"/>
        <pc:sldMkLst>
          <pc:docMk/>
          <pc:sldMk cId="1404422119" sldId="291"/>
        </pc:sldMkLst>
        <pc:spChg chg="mod">
          <ac:chgData name="Clara Vandeweerdt" userId="16dbdb562e9cb021" providerId="Windows Live" clId="Web-{F74A79FC-2DA6-4498-8ADF-58D1E115198D}" dt="2023-04-19T10:57:13.369" v="1225" actId="20577"/>
          <ac:spMkLst>
            <pc:docMk/>
            <pc:sldMk cId="1404422119" sldId="291"/>
            <ac:spMk id="3" creationId="{C7992C15-308F-C068-3955-3E0348C2B7F5}"/>
          </ac:spMkLst>
        </pc:spChg>
      </pc:sldChg>
      <pc:sldChg chg="add replId modNotes">
        <pc:chgData name="Clara Vandeweerdt" userId="16dbdb562e9cb021" providerId="Windows Live" clId="Web-{F74A79FC-2DA6-4498-8ADF-58D1E115198D}" dt="2023-04-19T11:03:28.318" v="1633"/>
        <pc:sldMkLst>
          <pc:docMk/>
          <pc:sldMk cId="1282586720" sldId="292"/>
        </pc:sldMkLst>
      </pc:sldChg>
      <pc:sldChg chg="modSp new mod modClrScheme chgLayout">
        <pc:chgData name="Clara Vandeweerdt" userId="16dbdb562e9cb021" providerId="Windows Live" clId="Web-{F74A79FC-2DA6-4498-8ADF-58D1E115198D}" dt="2023-04-19T11:27:32.379" v="2136" actId="20577"/>
        <pc:sldMkLst>
          <pc:docMk/>
          <pc:sldMk cId="3287198975" sldId="293"/>
        </pc:sldMkLst>
        <pc:spChg chg="mod ord">
          <ac:chgData name="Clara Vandeweerdt" userId="16dbdb562e9cb021" providerId="Windows Live" clId="Web-{F74A79FC-2DA6-4498-8ADF-58D1E115198D}" dt="2023-04-19T11:20:07.506" v="1868" actId="20577"/>
          <ac:spMkLst>
            <pc:docMk/>
            <pc:sldMk cId="3287198975" sldId="293"/>
            <ac:spMk id="2" creationId="{878CBF8D-85D4-9309-9975-A5DB8FD5EC03}"/>
          </ac:spMkLst>
        </pc:spChg>
        <pc:spChg chg="mod ord">
          <ac:chgData name="Clara Vandeweerdt" userId="16dbdb562e9cb021" providerId="Windows Live" clId="Web-{F74A79FC-2DA6-4498-8ADF-58D1E115198D}" dt="2023-04-19T11:27:32.379" v="2136" actId="20577"/>
          <ac:spMkLst>
            <pc:docMk/>
            <pc:sldMk cId="3287198975" sldId="293"/>
            <ac:spMk id="3" creationId="{39670934-E310-41E5-C0D9-3F6D7958A5CC}"/>
          </ac:spMkLst>
        </pc:spChg>
      </pc:sldChg>
      <pc:sldChg chg="add del replId">
        <pc:chgData name="Clara Vandeweerdt" userId="16dbdb562e9cb021" providerId="Windows Live" clId="Web-{F74A79FC-2DA6-4498-8ADF-58D1E115198D}" dt="2023-04-19T11:26:23.908" v="2114"/>
        <pc:sldMkLst>
          <pc:docMk/>
          <pc:sldMk cId="2493461061" sldId="294"/>
        </pc:sldMkLst>
      </pc:sldChg>
      <pc:sldChg chg="modSp add replId modNotes">
        <pc:chgData name="Clara Vandeweerdt" userId="16dbdb562e9cb021" providerId="Windows Live" clId="Web-{F74A79FC-2DA6-4498-8ADF-58D1E115198D}" dt="2023-04-19T11:32:17.403" v="2188"/>
        <pc:sldMkLst>
          <pc:docMk/>
          <pc:sldMk cId="392417969" sldId="295"/>
        </pc:sldMkLst>
        <pc:spChg chg="mod">
          <ac:chgData name="Clara Vandeweerdt" userId="16dbdb562e9cb021" providerId="Windows Live" clId="Web-{F74A79FC-2DA6-4498-8ADF-58D1E115198D}" dt="2023-04-19T11:32:11.091" v="2181" actId="20577"/>
          <ac:spMkLst>
            <pc:docMk/>
            <pc:sldMk cId="392417969" sldId="295"/>
            <ac:spMk id="3" creationId="{39670934-E310-41E5-C0D9-3F6D7958A5CC}"/>
          </ac:spMkLst>
        </pc:spChg>
      </pc:sldChg>
      <pc:sldChg chg="modSp add ord replId modNotes">
        <pc:chgData name="Clara Vandeweerdt" userId="16dbdb562e9cb021" providerId="Windows Live" clId="Web-{F74A79FC-2DA6-4498-8ADF-58D1E115198D}" dt="2023-04-19T11:54:56.221" v="2261"/>
        <pc:sldMkLst>
          <pc:docMk/>
          <pc:sldMk cId="1967609173" sldId="296"/>
        </pc:sldMkLst>
        <pc:spChg chg="mod">
          <ac:chgData name="Clara Vandeweerdt" userId="16dbdb562e9cb021" providerId="Windows Live" clId="Web-{F74A79FC-2DA6-4498-8ADF-58D1E115198D}" dt="2023-04-19T11:54:34.033" v="2221" actId="20577"/>
          <ac:spMkLst>
            <pc:docMk/>
            <pc:sldMk cId="1967609173" sldId="296"/>
            <ac:spMk id="3" creationId="{39670934-E310-41E5-C0D9-3F6D7958A5CC}"/>
          </ac:spMkLst>
        </pc:spChg>
      </pc:sldChg>
      <pc:sldChg chg="add ord replId modNotes">
        <pc:chgData name="Clara Vandeweerdt" userId="16dbdb562e9cb021" providerId="Windows Live" clId="Web-{F74A79FC-2DA6-4498-8ADF-58D1E115198D}" dt="2023-04-19T11:25:05.859" v="2107"/>
        <pc:sldMkLst>
          <pc:docMk/>
          <pc:sldMk cId="895608236" sldId="297"/>
        </pc:sldMkLst>
      </pc:sldChg>
      <pc:sldChg chg="addSp modSp new">
        <pc:chgData name="Clara Vandeweerdt" userId="16dbdb562e9cb021" providerId="Windows Live" clId="Web-{F74A79FC-2DA6-4498-8ADF-58D1E115198D}" dt="2023-04-19T11:26:13.173" v="2113" actId="1076"/>
        <pc:sldMkLst>
          <pc:docMk/>
          <pc:sldMk cId="3259037625" sldId="298"/>
        </pc:sldMkLst>
        <pc:picChg chg="add mod">
          <ac:chgData name="Clara Vandeweerdt" userId="16dbdb562e9cb021" providerId="Windows Live" clId="Web-{F74A79FC-2DA6-4498-8ADF-58D1E115198D}" dt="2023-04-19T11:26:13.173" v="2113" actId="1076"/>
          <ac:picMkLst>
            <pc:docMk/>
            <pc:sldMk cId="3259037625" sldId="298"/>
            <ac:picMk id="2" creationId="{70BEB156-5860-7754-3007-311C0469776E}"/>
          </ac:picMkLst>
        </pc:picChg>
      </pc:sldChg>
      <pc:sldChg chg="add ord replId">
        <pc:chgData name="Clara Vandeweerdt" userId="16dbdb562e9cb021" providerId="Windows Live" clId="Web-{F74A79FC-2DA6-4498-8ADF-58D1E115198D}" dt="2023-04-19T11:31:40.262" v="2141"/>
        <pc:sldMkLst>
          <pc:docMk/>
          <pc:sldMk cId="4078746412" sldId="299"/>
        </pc:sldMkLst>
      </pc:sldChg>
    </pc:docChg>
  </pc:docChgLst>
  <pc:docChgLst>
    <pc:chgData name="Clara Vandeweerdt" userId="16dbdb562e9cb021" providerId="Windows Live" clId="Web-{AAD0C39C-F3BE-480C-BE88-DBF6DB5DA36C}"/>
    <pc:docChg chg="addSld modSld sldOrd">
      <pc:chgData name="Clara Vandeweerdt" userId="16dbdb562e9cb021" providerId="Windows Live" clId="Web-{AAD0C39C-F3BE-480C-BE88-DBF6DB5DA36C}" dt="2023-04-18T08:46:29.602" v="665" actId="1076"/>
      <pc:docMkLst>
        <pc:docMk/>
      </pc:docMkLst>
      <pc:sldChg chg="modSp">
        <pc:chgData name="Clara Vandeweerdt" userId="16dbdb562e9cb021" providerId="Windows Live" clId="Web-{AAD0C39C-F3BE-480C-BE88-DBF6DB5DA36C}" dt="2023-04-18T08:14:02.122" v="260" actId="20577"/>
        <pc:sldMkLst>
          <pc:docMk/>
          <pc:sldMk cId="109857222" sldId="256"/>
        </pc:sldMkLst>
        <pc:spChg chg="mod">
          <ac:chgData name="Clara Vandeweerdt" userId="16dbdb562e9cb021" providerId="Windows Live" clId="Web-{AAD0C39C-F3BE-480C-BE88-DBF6DB5DA36C}" dt="2023-04-18T08:14:02.122" v="260" actId="20577"/>
          <ac:spMkLst>
            <pc:docMk/>
            <pc:sldMk cId="109857222" sldId="256"/>
            <ac:spMk id="3" creationId="{00000000-0000-0000-0000-000000000000}"/>
          </ac:spMkLst>
        </pc:spChg>
      </pc:sldChg>
      <pc:sldChg chg="modSp modNotes">
        <pc:chgData name="Clara Vandeweerdt" userId="16dbdb562e9cb021" providerId="Windows Live" clId="Web-{AAD0C39C-F3BE-480C-BE88-DBF6DB5DA36C}" dt="2023-04-18T08:39:50.043" v="533"/>
        <pc:sldMkLst>
          <pc:docMk/>
          <pc:sldMk cId="1452368777" sldId="266"/>
        </pc:sldMkLst>
        <pc:spChg chg="mod">
          <ac:chgData name="Clara Vandeweerdt" userId="16dbdb562e9cb021" providerId="Windows Live" clId="Web-{AAD0C39C-F3BE-480C-BE88-DBF6DB5DA36C}" dt="2023-04-18T08:38:13.317" v="479" actId="20577"/>
          <ac:spMkLst>
            <pc:docMk/>
            <pc:sldMk cId="1452368777" sldId="266"/>
            <ac:spMk id="3" creationId="{C7992C15-308F-C068-3955-3E0348C2B7F5}"/>
          </ac:spMkLst>
        </pc:spChg>
        <pc:picChg chg="mod">
          <ac:chgData name="Clara Vandeweerdt" userId="16dbdb562e9cb021" providerId="Windows Live" clId="Web-{AAD0C39C-F3BE-480C-BE88-DBF6DB5DA36C}" dt="2023-04-18T08:11:02.297" v="252" actId="1076"/>
          <ac:picMkLst>
            <pc:docMk/>
            <pc:sldMk cId="1452368777" sldId="266"/>
            <ac:picMk id="4" creationId="{44F8BCFF-B7DB-8731-7F38-B2A366CB657C}"/>
          </ac:picMkLst>
        </pc:picChg>
      </pc:sldChg>
      <pc:sldChg chg="modSp">
        <pc:chgData name="Clara Vandeweerdt" userId="16dbdb562e9cb021" providerId="Windows Live" clId="Web-{AAD0C39C-F3BE-480C-BE88-DBF6DB5DA36C}" dt="2023-04-18T08:14:17.232" v="275" actId="20577"/>
        <pc:sldMkLst>
          <pc:docMk/>
          <pc:sldMk cId="260869708" sldId="267"/>
        </pc:sldMkLst>
        <pc:spChg chg="mod">
          <ac:chgData name="Clara Vandeweerdt" userId="16dbdb562e9cb021" providerId="Windows Live" clId="Web-{AAD0C39C-F3BE-480C-BE88-DBF6DB5DA36C}" dt="2023-04-18T08:14:17.232" v="275" actId="20577"/>
          <ac:spMkLst>
            <pc:docMk/>
            <pc:sldMk cId="260869708" sldId="267"/>
            <ac:spMk id="2" creationId="{DF4F3213-764B-9C79-AC45-03B642D0EC97}"/>
          </ac:spMkLst>
        </pc:spChg>
      </pc:sldChg>
      <pc:sldChg chg="modSp modNotes">
        <pc:chgData name="Clara Vandeweerdt" userId="16dbdb562e9cb021" providerId="Windows Live" clId="Web-{AAD0C39C-F3BE-480C-BE88-DBF6DB5DA36C}" dt="2023-04-18T08:38:07.301" v="477"/>
        <pc:sldMkLst>
          <pc:docMk/>
          <pc:sldMk cId="588778032" sldId="270"/>
        </pc:sldMkLst>
        <pc:spChg chg="mod">
          <ac:chgData name="Clara Vandeweerdt" userId="16dbdb562e9cb021" providerId="Windows Live" clId="Web-{AAD0C39C-F3BE-480C-BE88-DBF6DB5DA36C}" dt="2023-04-18T08:38:03.473" v="476" actId="20577"/>
          <ac:spMkLst>
            <pc:docMk/>
            <pc:sldMk cId="588778032" sldId="270"/>
            <ac:spMk id="3" creationId="{C7992C15-308F-C068-3955-3E0348C2B7F5}"/>
          </ac:spMkLst>
        </pc:spChg>
      </pc:sldChg>
      <pc:sldChg chg="addSp delSp modSp mod modClrScheme chgLayout modNotes">
        <pc:chgData name="Clara Vandeweerdt" userId="16dbdb562e9cb021" providerId="Windows Live" clId="Web-{AAD0C39C-F3BE-480C-BE88-DBF6DB5DA36C}" dt="2023-04-18T08:09:18.883" v="243"/>
        <pc:sldMkLst>
          <pc:docMk/>
          <pc:sldMk cId="64209545" sldId="272"/>
        </pc:sldMkLst>
        <pc:spChg chg="del">
          <ac:chgData name="Clara Vandeweerdt" userId="16dbdb562e9cb021" providerId="Windows Live" clId="Web-{AAD0C39C-F3BE-480C-BE88-DBF6DB5DA36C}" dt="2023-04-18T07:59:09.263" v="0"/>
          <ac:spMkLst>
            <pc:docMk/>
            <pc:sldMk cId="64209545" sldId="272"/>
            <ac:spMk id="2" creationId="{F3B0294D-D8A4-DA16-81EC-EB6DE58B044E}"/>
          </ac:spMkLst>
        </pc:spChg>
        <pc:spChg chg="del">
          <ac:chgData name="Clara Vandeweerdt" userId="16dbdb562e9cb021" providerId="Windows Live" clId="Web-{AAD0C39C-F3BE-480C-BE88-DBF6DB5DA36C}" dt="2023-04-18T07:59:09.263" v="0"/>
          <ac:spMkLst>
            <pc:docMk/>
            <pc:sldMk cId="64209545" sldId="272"/>
            <ac:spMk id="3" creationId="{F772B554-2249-B310-13E6-615BC35380D4}"/>
          </ac:spMkLst>
        </pc:spChg>
        <pc:picChg chg="add mod">
          <ac:chgData name="Clara Vandeweerdt" userId="16dbdb562e9cb021" providerId="Windows Live" clId="Web-{AAD0C39C-F3BE-480C-BE88-DBF6DB5DA36C}" dt="2023-04-18T08:03:44.126" v="4" actId="1076"/>
          <ac:picMkLst>
            <pc:docMk/>
            <pc:sldMk cId="64209545" sldId="272"/>
            <ac:picMk id="4" creationId="{38F4A15D-8ED6-183F-A089-467806DCCAB6}"/>
          </ac:picMkLst>
        </pc:picChg>
      </pc:sldChg>
      <pc:sldChg chg="addSp modSp new modNotes">
        <pc:chgData name="Clara Vandeweerdt" userId="16dbdb562e9cb021" providerId="Windows Live" clId="Web-{AAD0C39C-F3BE-480C-BE88-DBF6DB5DA36C}" dt="2023-04-18T08:46:29.602" v="665" actId="1076"/>
        <pc:sldMkLst>
          <pc:docMk/>
          <pc:sldMk cId="485049201" sldId="273"/>
        </pc:sldMkLst>
        <pc:spChg chg="add mod">
          <ac:chgData name="Clara Vandeweerdt" userId="16dbdb562e9cb021" providerId="Windows Live" clId="Web-{AAD0C39C-F3BE-480C-BE88-DBF6DB5DA36C}" dt="2023-04-18T08:45:24.066" v="634" actId="20577"/>
          <ac:spMkLst>
            <pc:docMk/>
            <pc:sldMk cId="485049201" sldId="273"/>
            <ac:spMk id="3" creationId="{A6FD1B2C-1A7C-3D30-CC70-0D32B7B16F71}"/>
          </ac:spMkLst>
        </pc:spChg>
        <pc:spChg chg="add mod">
          <ac:chgData name="Clara Vandeweerdt" userId="16dbdb562e9cb021" providerId="Windows Live" clId="Web-{AAD0C39C-F3BE-480C-BE88-DBF6DB5DA36C}" dt="2023-04-18T08:46:00.459" v="646" actId="14100"/>
          <ac:spMkLst>
            <pc:docMk/>
            <pc:sldMk cId="485049201" sldId="273"/>
            <ac:spMk id="4" creationId="{D4A05D0A-7FD3-A9F5-A03A-1D8FEFFD94DD}"/>
          </ac:spMkLst>
        </pc:spChg>
        <pc:spChg chg="add mod">
          <ac:chgData name="Clara Vandeweerdt" userId="16dbdb562e9cb021" providerId="Windows Live" clId="Web-{AAD0C39C-F3BE-480C-BE88-DBF6DB5DA36C}" dt="2023-04-18T08:46:29.602" v="665" actId="1076"/>
          <ac:spMkLst>
            <pc:docMk/>
            <pc:sldMk cId="485049201" sldId="273"/>
            <ac:spMk id="5" creationId="{707962FB-A04D-2857-0BBC-37164FB531BA}"/>
          </ac:spMkLst>
        </pc:spChg>
        <pc:picChg chg="add mod">
          <ac:chgData name="Clara Vandeweerdt" userId="16dbdb562e9cb021" providerId="Windows Live" clId="Web-{AAD0C39C-F3BE-480C-BE88-DBF6DB5DA36C}" dt="2023-04-18T08:10:07.262" v="248" actId="1076"/>
          <ac:picMkLst>
            <pc:docMk/>
            <pc:sldMk cId="485049201" sldId="273"/>
            <ac:picMk id="2" creationId="{C4B1C93E-7CF2-330F-7FF5-88796345DE35}"/>
          </ac:picMkLst>
        </pc:picChg>
      </pc:sldChg>
      <pc:sldChg chg="add replId">
        <pc:chgData name="Clara Vandeweerdt" userId="16dbdb562e9cb021" providerId="Windows Live" clId="Web-{AAD0C39C-F3BE-480C-BE88-DBF6DB5DA36C}" dt="2023-04-18T08:14:08.216" v="261"/>
        <pc:sldMkLst>
          <pc:docMk/>
          <pc:sldMk cId="871436196" sldId="274"/>
        </pc:sldMkLst>
      </pc:sldChg>
      <pc:sldChg chg="modSp new mod modClrScheme chgLayout modNotes">
        <pc:chgData name="Clara Vandeweerdt" userId="16dbdb562e9cb021" providerId="Windows Live" clId="Web-{AAD0C39C-F3BE-480C-BE88-DBF6DB5DA36C}" dt="2023-04-18T08:19:06.534" v="405" actId="20577"/>
        <pc:sldMkLst>
          <pc:docMk/>
          <pc:sldMk cId="1995736000" sldId="275"/>
        </pc:sldMkLst>
        <pc:spChg chg="mod ord">
          <ac:chgData name="Clara Vandeweerdt" userId="16dbdb562e9cb021" providerId="Windows Live" clId="Web-{AAD0C39C-F3BE-480C-BE88-DBF6DB5DA36C}" dt="2023-04-18T08:19:06.534" v="405" actId="20577"/>
          <ac:spMkLst>
            <pc:docMk/>
            <pc:sldMk cId="1995736000" sldId="275"/>
            <ac:spMk id="2" creationId="{1BA94803-1048-3AC7-A91E-8CC04267375F}"/>
          </ac:spMkLst>
        </pc:spChg>
        <pc:spChg chg="mod ord">
          <ac:chgData name="Clara Vandeweerdt" userId="16dbdb562e9cb021" providerId="Windows Live" clId="Web-{AAD0C39C-F3BE-480C-BE88-DBF6DB5DA36C}" dt="2023-04-18T08:17:19.167" v="377" actId="20577"/>
          <ac:spMkLst>
            <pc:docMk/>
            <pc:sldMk cId="1995736000" sldId="275"/>
            <ac:spMk id="3" creationId="{4E1BB660-8848-901C-F4D0-AE2D0ADCC063}"/>
          </ac:spMkLst>
        </pc:spChg>
      </pc:sldChg>
      <pc:sldChg chg="modSp add ord replId">
        <pc:chgData name="Clara Vandeweerdt" userId="16dbdb562e9cb021" providerId="Windows Live" clId="Web-{AAD0C39C-F3BE-480C-BE88-DBF6DB5DA36C}" dt="2023-04-18T08:23:40.741" v="408" actId="20577"/>
        <pc:sldMkLst>
          <pc:docMk/>
          <pc:sldMk cId="3771065749" sldId="276"/>
        </pc:sldMkLst>
        <pc:spChg chg="mod">
          <ac:chgData name="Clara Vandeweerdt" userId="16dbdb562e9cb021" providerId="Windows Live" clId="Web-{AAD0C39C-F3BE-480C-BE88-DBF6DB5DA36C}" dt="2023-04-18T08:19:02.409" v="404" actId="20577"/>
          <ac:spMkLst>
            <pc:docMk/>
            <pc:sldMk cId="3771065749" sldId="276"/>
            <ac:spMk id="2" creationId="{C82F8F3F-36C7-8D1A-D8D0-C05C8E5D03C8}"/>
          </ac:spMkLst>
        </pc:spChg>
        <pc:spChg chg="mod">
          <ac:chgData name="Clara Vandeweerdt" userId="16dbdb562e9cb021" providerId="Windows Live" clId="Web-{AAD0C39C-F3BE-480C-BE88-DBF6DB5DA36C}" dt="2023-04-18T08:23:40.741" v="408" actId="20577"/>
          <ac:spMkLst>
            <pc:docMk/>
            <pc:sldMk cId="3771065749" sldId="276"/>
            <ac:spMk id="7" creationId="{C3F30716-5EBB-B4E5-EF59-4C4E960AA13B}"/>
          </ac:spMkLst>
        </pc:spChg>
      </pc:sldChg>
      <pc:sldChg chg="addSp modSp new modNotes">
        <pc:chgData name="Clara Vandeweerdt" userId="16dbdb562e9cb021" providerId="Windows Live" clId="Web-{AAD0C39C-F3BE-480C-BE88-DBF6DB5DA36C}" dt="2023-04-18T08:29:14.420" v="439"/>
        <pc:sldMkLst>
          <pc:docMk/>
          <pc:sldMk cId="3663019143" sldId="277"/>
        </pc:sldMkLst>
        <pc:picChg chg="add mod">
          <ac:chgData name="Clara Vandeweerdt" userId="16dbdb562e9cb021" providerId="Windows Live" clId="Web-{AAD0C39C-F3BE-480C-BE88-DBF6DB5DA36C}" dt="2023-04-18T08:27:21.865" v="437" actId="1076"/>
          <ac:picMkLst>
            <pc:docMk/>
            <pc:sldMk cId="3663019143" sldId="277"/>
            <ac:picMk id="2" creationId="{CF9A58A0-9851-527A-374A-90DED327BFD1}"/>
          </ac:picMkLst>
        </pc:picChg>
      </pc:sldChg>
      <pc:sldChg chg="modSp add ord replId modNotes">
        <pc:chgData name="Clara Vandeweerdt" userId="16dbdb562e9cb021" providerId="Windows Live" clId="Web-{AAD0C39C-F3BE-480C-BE88-DBF6DB5DA36C}" dt="2023-04-18T08:30:09.471" v="469" actId="20577"/>
        <pc:sldMkLst>
          <pc:docMk/>
          <pc:sldMk cId="2239456702" sldId="278"/>
        </pc:sldMkLst>
        <pc:spChg chg="mod">
          <ac:chgData name="Clara Vandeweerdt" userId="16dbdb562e9cb021" providerId="Windows Live" clId="Web-{AAD0C39C-F3BE-480C-BE88-DBF6DB5DA36C}" dt="2023-04-18T08:30:09.471" v="469" actId="20577"/>
          <ac:spMkLst>
            <pc:docMk/>
            <pc:sldMk cId="2239456702" sldId="278"/>
            <ac:spMk id="3" creationId="{C7992C15-308F-C068-3955-3E0348C2B7F5}"/>
          </ac:spMkLst>
        </pc:spChg>
      </pc:sldChg>
      <pc:sldChg chg="delSp modSp add replId modNotes">
        <pc:chgData name="Clara Vandeweerdt" userId="16dbdb562e9cb021" providerId="Windows Live" clId="Web-{AAD0C39C-F3BE-480C-BE88-DBF6DB5DA36C}" dt="2023-04-18T08:44:30.593" v="630"/>
        <pc:sldMkLst>
          <pc:docMk/>
          <pc:sldMk cId="3407429727" sldId="279"/>
        </pc:sldMkLst>
        <pc:spChg chg="mod">
          <ac:chgData name="Clara Vandeweerdt" userId="16dbdb562e9cb021" providerId="Windows Live" clId="Web-{AAD0C39C-F3BE-480C-BE88-DBF6DB5DA36C}" dt="2023-04-18T08:41:11.095" v="562" actId="20577"/>
          <ac:spMkLst>
            <pc:docMk/>
            <pc:sldMk cId="3407429727" sldId="279"/>
            <ac:spMk id="3" creationId="{C7992C15-308F-C068-3955-3E0348C2B7F5}"/>
          </ac:spMkLst>
        </pc:spChg>
        <pc:picChg chg="del">
          <ac:chgData name="Clara Vandeweerdt" userId="16dbdb562e9cb021" providerId="Windows Live" clId="Web-{AAD0C39C-F3BE-480C-BE88-DBF6DB5DA36C}" dt="2023-04-18T08:40:41.015" v="536"/>
          <ac:picMkLst>
            <pc:docMk/>
            <pc:sldMk cId="3407429727" sldId="279"/>
            <ac:picMk id="4" creationId="{44F8BCFF-B7DB-8731-7F38-B2A366CB657C}"/>
          </ac:picMkLst>
        </pc:picChg>
      </pc:sldChg>
    </pc:docChg>
  </pc:docChgLst>
  <pc:docChgLst>
    <pc:chgData name="Clara Vandeweerdt" userId="16dbdb562e9cb021" providerId="Windows Live" clId="Web-{40641537-7AF6-45F0-BCF8-4C19B0CBB713}"/>
    <pc:docChg chg="modSld">
      <pc:chgData name="Clara Vandeweerdt" userId="16dbdb562e9cb021" providerId="Windows Live" clId="Web-{40641537-7AF6-45F0-BCF8-4C19B0CBB713}" dt="2023-04-18T07:30:26.988" v="17" actId="20577"/>
      <pc:docMkLst>
        <pc:docMk/>
      </pc:docMkLst>
      <pc:sldChg chg="modSp">
        <pc:chgData name="Clara Vandeweerdt" userId="16dbdb562e9cb021" providerId="Windows Live" clId="Web-{40641537-7AF6-45F0-BCF8-4C19B0CBB713}" dt="2023-04-18T07:30:26.988" v="17" actId="20577"/>
        <pc:sldMkLst>
          <pc:docMk/>
          <pc:sldMk cId="588778032" sldId="270"/>
        </pc:sldMkLst>
        <pc:spChg chg="mod">
          <ac:chgData name="Clara Vandeweerdt" userId="16dbdb562e9cb021" providerId="Windows Live" clId="Web-{40641537-7AF6-45F0-BCF8-4C19B0CBB713}" dt="2023-04-18T07:30:26.988" v="17" actId="20577"/>
          <ac:spMkLst>
            <pc:docMk/>
            <pc:sldMk cId="588778032" sldId="270"/>
            <ac:spMk id="3" creationId="{C7992C15-308F-C068-3955-3E0348C2B7F5}"/>
          </ac:spMkLst>
        </pc:spChg>
      </pc:sldChg>
    </pc:docChg>
  </pc:docChgLst>
  <pc:docChgLst>
    <pc:chgData name="Clara Vandeweerdt" userId="16dbdb562e9cb021" providerId="Windows Live" clId="Web-{DE2A4AF6-EC85-4863-8830-800F0F93964C}"/>
    <pc:docChg chg="addSld modSld sldOrd">
      <pc:chgData name="Clara Vandeweerdt" userId="16dbdb562e9cb021" providerId="Windows Live" clId="Web-{DE2A4AF6-EC85-4863-8830-800F0F93964C}" dt="2023-04-14T12:09:01.356" v="970"/>
      <pc:docMkLst>
        <pc:docMk/>
      </pc:docMkLst>
      <pc:sldChg chg="modSp">
        <pc:chgData name="Clara Vandeweerdt" userId="16dbdb562e9cb021" providerId="Windows Live" clId="Web-{DE2A4AF6-EC85-4863-8830-800F0F93964C}" dt="2023-04-14T09:53:23.309" v="28" actId="20577"/>
        <pc:sldMkLst>
          <pc:docMk/>
          <pc:sldMk cId="109857222" sldId="256"/>
        </pc:sldMkLst>
        <pc:spChg chg="mod">
          <ac:chgData name="Clara Vandeweerdt" userId="16dbdb562e9cb021" providerId="Windows Live" clId="Web-{DE2A4AF6-EC85-4863-8830-800F0F93964C}" dt="2023-04-14T09:51:29.806" v="6" actId="20577"/>
          <ac:spMkLst>
            <pc:docMk/>
            <pc:sldMk cId="109857222" sldId="256"/>
            <ac:spMk id="2" creationId="{00000000-0000-0000-0000-000000000000}"/>
          </ac:spMkLst>
        </pc:spChg>
        <pc:spChg chg="mod">
          <ac:chgData name="Clara Vandeweerdt" userId="16dbdb562e9cb021" providerId="Windows Live" clId="Web-{DE2A4AF6-EC85-4863-8830-800F0F93964C}" dt="2023-04-14T09:53:23.309" v="28" actId="20577"/>
          <ac:spMkLst>
            <pc:docMk/>
            <pc:sldMk cId="109857222" sldId="256"/>
            <ac:spMk id="3" creationId="{00000000-0000-0000-0000-000000000000}"/>
          </ac:spMkLst>
        </pc:spChg>
      </pc:sldChg>
      <pc:sldChg chg="addSp delSp modSp new modNotes">
        <pc:chgData name="Clara Vandeweerdt" userId="16dbdb562e9cb021" providerId="Windows Live" clId="Web-{DE2A4AF6-EC85-4863-8830-800F0F93964C}" dt="2023-04-14T10:21:47.750" v="572" actId="20577"/>
        <pc:sldMkLst>
          <pc:docMk/>
          <pc:sldMk cId="3413911703" sldId="257"/>
        </pc:sldMkLst>
        <pc:spChg chg="mod">
          <ac:chgData name="Clara Vandeweerdt" userId="16dbdb562e9cb021" providerId="Windows Live" clId="Web-{DE2A4AF6-EC85-4863-8830-800F0F93964C}" dt="2023-04-14T09:53:59.872" v="52" actId="20577"/>
          <ac:spMkLst>
            <pc:docMk/>
            <pc:sldMk cId="3413911703" sldId="257"/>
            <ac:spMk id="2" creationId="{C82F8F3F-36C7-8D1A-D8D0-C05C8E5D03C8}"/>
          </ac:spMkLst>
        </pc:spChg>
        <pc:spChg chg="del mod">
          <ac:chgData name="Clara Vandeweerdt" userId="16dbdb562e9cb021" providerId="Windows Live" clId="Web-{DE2A4AF6-EC85-4863-8830-800F0F93964C}" dt="2023-04-14T10:08:57.874" v="79"/>
          <ac:spMkLst>
            <pc:docMk/>
            <pc:sldMk cId="3413911703" sldId="257"/>
            <ac:spMk id="3" creationId="{2626F931-BAD6-1D66-D44F-2140B6361B45}"/>
          </ac:spMkLst>
        </pc:spChg>
        <pc:spChg chg="add del mod">
          <ac:chgData name="Clara Vandeweerdt" userId="16dbdb562e9cb021" providerId="Windows Live" clId="Web-{DE2A4AF6-EC85-4863-8830-800F0F93964C}" dt="2023-04-14T10:09:11.640" v="84"/>
          <ac:spMkLst>
            <pc:docMk/>
            <pc:sldMk cId="3413911703" sldId="257"/>
            <ac:spMk id="5" creationId="{00FFB6D0-43DD-BDA1-D185-FBCEED3E40DA}"/>
          </ac:spMkLst>
        </pc:spChg>
        <pc:spChg chg="add del">
          <ac:chgData name="Clara Vandeweerdt" userId="16dbdb562e9cb021" providerId="Windows Live" clId="Web-{DE2A4AF6-EC85-4863-8830-800F0F93964C}" dt="2023-04-14T10:09:10.125" v="83"/>
          <ac:spMkLst>
            <pc:docMk/>
            <pc:sldMk cId="3413911703" sldId="257"/>
            <ac:spMk id="6" creationId="{C3F30716-5EBB-B4E5-EF59-4C4E960AA13B}"/>
          </ac:spMkLst>
        </pc:spChg>
        <pc:spChg chg="add mod">
          <ac:chgData name="Clara Vandeweerdt" userId="16dbdb562e9cb021" providerId="Windows Live" clId="Web-{DE2A4AF6-EC85-4863-8830-800F0F93964C}" dt="2023-04-14T10:21:47.750" v="572" actId="20577"/>
          <ac:spMkLst>
            <pc:docMk/>
            <pc:sldMk cId="3413911703" sldId="257"/>
            <ac:spMk id="7" creationId="{C3F30716-5EBB-B4E5-EF59-4C4E960AA13B}"/>
          </ac:spMkLst>
        </pc:spChg>
      </pc:sldChg>
      <pc:sldChg chg="modSp new mod ord modClrScheme chgLayout">
        <pc:chgData name="Clara Vandeweerdt" userId="16dbdb562e9cb021" providerId="Windows Live" clId="Web-{DE2A4AF6-EC85-4863-8830-800F0F93964C}" dt="2023-04-14T09:53:44.793" v="37" actId="20577"/>
        <pc:sldMkLst>
          <pc:docMk/>
          <pc:sldMk cId="1637889351" sldId="258"/>
        </pc:sldMkLst>
        <pc:spChg chg="mod ord">
          <ac:chgData name="Clara Vandeweerdt" userId="16dbdb562e9cb021" providerId="Windows Live" clId="Web-{DE2A4AF6-EC85-4863-8830-800F0F93964C}" dt="2023-04-14T09:53:39.121" v="32" actId="20577"/>
          <ac:spMkLst>
            <pc:docMk/>
            <pc:sldMk cId="1637889351" sldId="258"/>
            <ac:spMk id="2" creationId="{DF4F3213-764B-9C79-AC45-03B642D0EC97}"/>
          </ac:spMkLst>
        </pc:spChg>
        <pc:spChg chg="mod ord">
          <ac:chgData name="Clara Vandeweerdt" userId="16dbdb562e9cb021" providerId="Windows Live" clId="Web-{DE2A4AF6-EC85-4863-8830-800F0F93964C}" dt="2023-04-14T09:53:44.793" v="37" actId="20577"/>
          <ac:spMkLst>
            <pc:docMk/>
            <pc:sldMk cId="1637889351" sldId="258"/>
            <ac:spMk id="3" creationId="{2C8AF866-D641-A22E-F075-7A8FC587F556}"/>
          </ac:spMkLst>
        </pc:spChg>
      </pc:sldChg>
      <pc:sldChg chg="addSp delSp modSp new mod modClrScheme chgLayout">
        <pc:chgData name="Clara Vandeweerdt" userId="16dbdb562e9cb021" providerId="Windows Live" clId="Web-{DE2A4AF6-EC85-4863-8830-800F0F93964C}" dt="2023-04-14T09:54:31.529" v="58" actId="1076"/>
        <pc:sldMkLst>
          <pc:docMk/>
          <pc:sldMk cId="2764318462" sldId="259"/>
        </pc:sldMkLst>
        <pc:spChg chg="del">
          <ac:chgData name="Clara Vandeweerdt" userId="16dbdb562e9cb021" providerId="Windows Live" clId="Web-{DE2A4AF6-EC85-4863-8830-800F0F93964C}" dt="2023-04-14T09:54:03.997" v="54"/>
          <ac:spMkLst>
            <pc:docMk/>
            <pc:sldMk cId="2764318462" sldId="259"/>
            <ac:spMk id="2" creationId="{DDDBB6B0-7862-F4EE-0F7C-7B84BAE2DCF1}"/>
          </ac:spMkLst>
        </pc:spChg>
        <pc:spChg chg="del">
          <ac:chgData name="Clara Vandeweerdt" userId="16dbdb562e9cb021" providerId="Windows Live" clId="Web-{DE2A4AF6-EC85-4863-8830-800F0F93964C}" dt="2023-04-14T09:54:03.997" v="54"/>
          <ac:spMkLst>
            <pc:docMk/>
            <pc:sldMk cId="2764318462" sldId="259"/>
            <ac:spMk id="3" creationId="{DDFC9717-718A-D7EC-4A33-3CE7FEB66045}"/>
          </ac:spMkLst>
        </pc:spChg>
        <pc:picChg chg="add mod">
          <ac:chgData name="Clara Vandeweerdt" userId="16dbdb562e9cb021" providerId="Windows Live" clId="Web-{DE2A4AF6-EC85-4863-8830-800F0F93964C}" dt="2023-04-14T09:54:31.529" v="58" actId="1076"/>
          <ac:picMkLst>
            <pc:docMk/>
            <pc:sldMk cId="2764318462" sldId="259"/>
            <ac:picMk id="4" creationId="{64BA378C-6C31-51DA-FEF0-1DC0F72A3387}"/>
          </ac:picMkLst>
        </pc:picChg>
      </pc:sldChg>
      <pc:sldChg chg="add modNotes">
        <pc:chgData name="Clara Vandeweerdt" userId="16dbdb562e9cb021" providerId="Windows Live" clId="Web-{DE2A4AF6-EC85-4863-8830-800F0F93964C}" dt="2023-04-14T10:02:01.257" v="63"/>
        <pc:sldMkLst>
          <pc:docMk/>
          <pc:sldMk cId="308488777" sldId="260"/>
        </pc:sldMkLst>
      </pc:sldChg>
      <pc:sldChg chg="add modNotes">
        <pc:chgData name="Clara Vandeweerdt" userId="16dbdb562e9cb021" providerId="Windows Live" clId="Web-{DE2A4AF6-EC85-4863-8830-800F0F93964C}" dt="2023-04-14T10:01:57.757" v="62"/>
        <pc:sldMkLst>
          <pc:docMk/>
          <pc:sldMk cId="3339565448" sldId="261"/>
        </pc:sldMkLst>
      </pc:sldChg>
      <pc:sldChg chg="add">
        <pc:chgData name="Clara Vandeweerdt" userId="16dbdb562e9cb021" providerId="Windows Live" clId="Web-{DE2A4AF6-EC85-4863-8830-800F0F93964C}" dt="2023-04-14T10:00:35.177" v="61"/>
        <pc:sldMkLst>
          <pc:docMk/>
          <pc:sldMk cId="2588424257" sldId="262"/>
        </pc:sldMkLst>
      </pc:sldChg>
      <pc:sldChg chg="modSp new">
        <pc:chgData name="Clara Vandeweerdt" userId="16dbdb562e9cb021" providerId="Windows Live" clId="Web-{DE2A4AF6-EC85-4863-8830-800F0F93964C}" dt="2023-04-14T11:36:14.813" v="950" actId="20577"/>
        <pc:sldMkLst>
          <pc:docMk/>
          <pc:sldMk cId="37692898" sldId="263"/>
        </pc:sldMkLst>
        <pc:spChg chg="mod">
          <ac:chgData name="Clara Vandeweerdt" userId="16dbdb562e9cb021" providerId="Windows Live" clId="Web-{DE2A4AF6-EC85-4863-8830-800F0F93964C}" dt="2023-04-14T11:34:27.405" v="865" actId="20577"/>
          <ac:spMkLst>
            <pc:docMk/>
            <pc:sldMk cId="37692898" sldId="263"/>
            <ac:spMk id="2" creationId="{7CC9F79F-58C4-7908-7AA9-EBC282340FAB}"/>
          </ac:spMkLst>
        </pc:spChg>
        <pc:spChg chg="mod">
          <ac:chgData name="Clara Vandeweerdt" userId="16dbdb562e9cb021" providerId="Windows Live" clId="Web-{DE2A4AF6-EC85-4863-8830-800F0F93964C}" dt="2023-04-14T11:36:14.813" v="950" actId="20577"/>
          <ac:spMkLst>
            <pc:docMk/>
            <pc:sldMk cId="37692898" sldId="263"/>
            <ac:spMk id="3" creationId="{C7992C15-308F-C068-3955-3E0348C2B7F5}"/>
          </ac:spMkLst>
        </pc:spChg>
      </pc:sldChg>
      <pc:sldChg chg="modSp add replId modNotes">
        <pc:chgData name="Clara Vandeweerdt" userId="16dbdb562e9cb021" providerId="Windows Live" clId="Web-{DE2A4AF6-EC85-4863-8830-800F0F93964C}" dt="2023-04-14T10:29:13.759" v="861" actId="20577"/>
        <pc:sldMkLst>
          <pc:docMk/>
          <pc:sldMk cId="2797583289" sldId="264"/>
        </pc:sldMkLst>
        <pc:spChg chg="mod">
          <ac:chgData name="Clara Vandeweerdt" userId="16dbdb562e9cb021" providerId="Windows Live" clId="Web-{DE2A4AF6-EC85-4863-8830-800F0F93964C}" dt="2023-04-14T10:29:13.759" v="861" actId="20577"/>
          <ac:spMkLst>
            <pc:docMk/>
            <pc:sldMk cId="2797583289" sldId="264"/>
            <ac:spMk id="7" creationId="{C3F30716-5EBB-B4E5-EF59-4C4E960AA13B}"/>
          </ac:spMkLst>
        </pc:spChg>
      </pc:sldChg>
      <pc:sldChg chg="modSp new modNotes">
        <pc:chgData name="Clara Vandeweerdt" userId="16dbdb562e9cb021" providerId="Windows Live" clId="Web-{DE2A4AF6-EC85-4863-8830-800F0F93964C}" dt="2023-04-14T11:40:32.347" v="961"/>
        <pc:sldMkLst>
          <pc:docMk/>
          <pc:sldMk cId="1802625691" sldId="265"/>
        </pc:sldMkLst>
        <pc:spChg chg="mod">
          <ac:chgData name="Clara Vandeweerdt" userId="16dbdb562e9cb021" providerId="Windows Live" clId="Web-{DE2A4AF6-EC85-4863-8830-800F0F93964C}" dt="2023-04-14T11:40:23.863" v="957" actId="20577"/>
          <ac:spMkLst>
            <pc:docMk/>
            <pc:sldMk cId="1802625691" sldId="265"/>
            <ac:spMk id="2" creationId="{6A8675F3-1AFF-FD12-99C6-797DFA87B1C2}"/>
          </ac:spMkLst>
        </pc:spChg>
        <pc:spChg chg="mod">
          <ac:chgData name="Clara Vandeweerdt" userId="16dbdb562e9cb021" providerId="Windows Live" clId="Web-{DE2A4AF6-EC85-4863-8830-800F0F93964C}" dt="2023-04-14T11:40:18.597" v="955" actId="20577"/>
          <ac:spMkLst>
            <pc:docMk/>
            <pc:sldMk cId="1802625691" sldId="265"/>
            <ac:spMk id="3" creationId="{65DA13DD-CF14-7940-1641-50FD7E16CF4A}"/>
          </ac:spMkLst>
        </pc:spChg>
      </pc:sldChg>
      <pc:sldChg chg="modSp add ord replId">
        <pc:chgData name="Clara Vandeweerdt" userId="16dbdb562e9cb021" providerId="Windows Live" clId="Web-{DE2A4AF6-EC85-4863-8830-800F0F93964C}" dt="2023-04-14T12:09:01.356" v="970"/>
        <pc:sldMkLst>
          <pc:docMk/>
          <pc:sldMk cId="1452368777" sldId="266"/>
        </pc:sldMkLst>
        <pc:spChg chg="mod">
          <ac:chgData name="Clara Vandeweerdt" userId="16dbdb562e9cb021" providerId="Windows Live" clId="Web-{DE2A4AF6-EC85-4863-8830-800F0F93964C}" dt="2023-04-14T11:42:42.317" v="969" actId="20577"/>
          <ac:spMkLst>
            <pc:docMk/>
            <pc:sldMk cId="1452368777" sldId="266"/>
            <ac:spMk id="3" creationId="{C7992C15-308F-C068-3955-3E0348C2B7F5}"/>
          </ac:spMkLst>
        </pc:spChg>
      </pc:sldChg>
    </pc:docChg>
  </pc:docChgLst>
  <pc:docChgLst>
    <pc:chgData name="Clara Vandeweerdt" userId="16dbdb562e9cb021" providerId="Windows Live" clId="Web-{42E972A9-4C49-4D12-B428-A63D35868C90}"/>
    <pc:docChg chg="modSld">
      <pc:chgData name="Clara Vandeweerdt" userId="16dbdb562e9cb021" providerId="Windows Live" clId="Web-{42E972A9-4C49-4D12-B428-A63D35868C90}" dt="2023-05-09T19:26:55.339" v="2" actId="20577"/>
      <pc:docMkLst>
        <pc:docMk/>
      </pc:docMkLst>
      <pc:sldChg chg="mod modShow">
        <pc:chgData name="Clara Vandeweerdt" userId="16dbdb562e9cb021" providerId="Windows Live" clId="Web-{42E972A9-4C49-4D12-B428-A63D35868C90}" dt="2023-05-09T19:26:26.885" v="0"/>
        <pc:sldMkLst>
          <pc:docMk/>
          <pc:sldMk cId="1802625691" sldId="265"/>
        </pc:sldMkLst>
      </pc:sldChg>
      <pc:sldChg chg="modSp">
        <pc:chgData name="Clara Vandeweerdt" userId="16dbdb562e9cb021" providerId="Windows Live" clId="Web-{42E972A9-4C49-4D12-B428-A63D35868C90}" dt="2023-05-09T19:26:55.339" v="2" actId="20577"/>
        <pc:sldMkLst>
          <pc:docMk/>
          <pc:sldMk cId="1995736000" sldId="275"/>
        </pc:sldMkLst>
        <pc:spChg chg="mod">
          <ac:chgData name="Clara Vandeweerdt" userId="16dbdb562e9cb021" providerId="Windows Live" clId="Web-{42E972A9-4C49-4D12-B428-A63D35868C90}" dt="2023-05-09T19:26:55.339" v="2" actId="20577"/>
          <ac:spMkLst>
            <pc:docMk/>
            <pc:sldMk cId="1995736000" sldId="275"/>
            <ac:spMk id="3" creationId="{4E1BB660-8848-901C-F4D0-AE2D0ADCC063}"/>
          </ac:spMkLst>
        </pc:spChg>
      </pc:sldChg>
    </pc:docChg>
  </pc:docChgLst>
  <pc:docChgLst>
    <pc:chgData name="Clara Vandeweerdt" userId="16dbdb562e9cb021" providerId="Windows Live" clId="Web-{9A0836A3-9A6F-4A52-B137-1192587024B8}"/>
    <pc:docChg chg="modSld">
      <pc:chgData name="Clara Vandeweerdt" userId="16dbdb562e9cb021" providerId="Windows Live" clId="Web-{9A0836A3-9A6F-4A52-B137-1192587024B8}" dt="2023-05-08T21:35:25.057" v="46" actId="20577"/>
      <pc:docMkLst>
        <pc:docMk/>
      </pc:docMkLst>
      <pc:sldChg chg="modSp">
        <pc:chgData name="Clara Vandeweerdt" userId="16dbdb562e9cb021" providerId="Windows Live" clId="Web-{9A0836A3-9A6F-4A52-B137-1192587024B8}" dt="2023-05-08T21:35:25.057" v="46" actId="20577"/>
        <pc:sldMkLst>
          <pc:docMk/>
          <pc:sldMk cId="2173597119" sldId="306"/>
        </pc:sldMkLst>
        <pc:spChg chg="mod">
          <ac:chgData name="Clara Vandeweerdt" userId="16dbdb562e9cb021" providerId="Windows Live" clId="Web-{9A0836A3-9A6F-4A52-B137-1192587024B8}" dt="2023-05-08T21:35:25.057" v="46" actId="20577"/>
          <ac:spMkLst>
            <pc:docMk/>
            <pc:sldMk cId="2173597119" sldId="306"/>
            <ac:spMk id="3" creationId="{36D008E3-3144-F2BB-34C8-5B90065760BB}"/>
          </ac:spMkLst>
        </pc:spChg>
      </pc:sldChg>
    </pc:docChg>
  </pc:docChgLst>
  <pc:docChgLst>
    <pc:chgData name="Clara Vandeweerdt" userId="16dbdb562e9cb021" providerId="Windows Live" clId="Web-{2C74E7EF-C979-4A58-9CA8-0974042DE07A}"/>
    <pc:docChg chg="addSld delSld modSld sldOrd">
      <pc:chgData name="Clara Vandeweerdt" userId="16dbdb562e9cb021" providerId="Windows Live" clId="Web-{2C74E7EF-C979-4A58-9CA8-0974042DE07A}" dt="2023-04-17T12:42:21.591" v="189" actId="20577"/>
      <pc:docMkLst>
        <pc:docMk/>
      </pc:docMkLst>
      <pc:sldChg chg="addSp modSp modNotes">
        <pc:chgData name="Clara Vandeweerdt" userId="16dbdb562e9cb021" providerId="Windows Live" clId="Web-{2C74E7EF-C979-4A58-9CA8-0974042DE07A}" dt="2023-04-17T12:41:17.949" v="160" actId="14100"/>
        <pc:sldMkLst>
          <pc:docMk/>
          <pc:sldMk cId="1452368777" sldId="266"/>
        </pc:sldMkLst>
        <pc:spChg chg="mod">
          <ac:chgData name="Clara Vandeweerdt" userId="16dbdb562e9cb021" providerId="Windows Live" clId="Web-{2C74E7EF-C979-4A58-9CA8-0974042DE07A}" dt="2023-04-17T12:35:37.427" v="38" actId="20577"/>
          <ac:spMkLst>
            <pc:docMk/>
            <pc:sldMk cId="1452368777" sldId="266"/>
            <ac:spMk id="2" creationId="{7CC9F79F-58C4-7908-7AA9-EBC282340FAB}"/>
          </ac:spMkLst>
        </pc:spChg>
        <pc:spChg chg="mod">
          <ac:chgData name="Clara Vandeweerdt" userId="16dbdb562e9cb021" providerId="Windows Live" clId="Web-{2C74E7EF-C979-4A58-9CA8-0974042DE07A}" dt="2023-04-17T12:39:25.916" v="154" actId="20577"/>
          <ac:spMkLst>
            <pc:docMk/>
            <pc:sldMk cId="1452368777" sldId="266"/>
            <ac:spMk id="3" creationId="{C7992C15-308F-C068-3955-3E0348C2B7F5}"/>
          </ac:spMkLst>
        </pc:spChg>
        <pc:picChg chg="add mod">
          <ac:chgData name="Clara Vandeweerdt" userId="16dbdb562e9cb021" providerId="Windows Live" clId="Web-{2C74E7EF-C979-4A58-9CA8-0974042DE07A}" dt="2023-04-17T12:41:17.949" v="160" actId="14100"/>
          <ac:picMkLst>
            <pc:docMk/>
            <pc:sldMk cId="1452368777" sldId="266"/>
            <ac:picMk id="4" creationId="{44F8BCFF-B7DB-8731-7F38-B2A366CB657C}"/>
          </ac:picMkLst>
        </pc:picChg>
      </pc:sldChg>
      <pc:sldChg chg="modSp add ord replId">
        <pc:chgData name="Clara Vandeweerdt" userId="16dbdb562e9cb021" providerId="Windows Live" clId="Web-{2C74E7EF-C979-4A58-9CA8-0974042DE07A}" dt="2023-04-17T12:35:25.005" v="34" actId="20577"/>
        <pc:sldMkLst>
          <pc:docMk/>
          <pc:sldMk cId="260869708" sldId="267"/>
        </pc:sldMkLst>
        <pc:spChg chg="mod">
          <ac:chgData name="Clara Vandeweerdt" userId="16dbdb562e9cb021" providerId="Windows Live" clId="Web-{2C74E7EF-C979-4A58-9CA8-0974042DE07A}" dt="2023-04-17T12:35:22.473" v="33" actId="20577"/>
          <ac:spMkLst>
            <pc:docMk/>
            <pc:sldMk cId="260869708" sldId="267"/>
            <ac:spMk id="2" creationId="{DF4F3213-764B-9C79-AC45-03B642D0EC97}"/>
          </ac:spMkLst>
        </pc:spChg>
        <pc:spChg chg="mod">
          <ac:chgData name="Clara Vandeweerdt" userId="16dbdb562e9cb021" providerId="Windows Live" clId="Web-{2C74E7EF-C979-4A58-9CA8-0974042DE07A}" dt="2023-04-17T12:35:25.005" v="34" actId="20577"/>
          <ac:spMkLst>
            <pc:docMk/>
            <pc:sldMk cId="260869708" sldId="267"/>
            <ac:spMk id="3" creationId="{2C8AF866-D641-A22E-F075-7A8FC587F556}"/>
          </ac:spMkLst>
        </pc:spChg>
      </pc:sldChg>
      <pc:sldChg chg="modSp add ord replId">
        <pc:chgData name="Clara Vandeweerdt" userId="16dbdb562e9cb021" providerId="Windows Live" clId="Web-{2C74E7EF-C979-4A58-9CA8-0974042DE07A}" dt="2023-04-17T12:35:09.129" v="15" actId="20577"/>
        <pc:sldMkLst>
          <pc:docMk/>
          <pc:sldMk cId="66979318" sldId="268"/>
        </pc:sldMkLst>
        <pc:spChg chg="mod">
          <ac:chgData name="Clara Vandeweerdt" userId="16dbdb562e9cb021" providerId="Windows Live" clId="Web-{2C74E7EF-C979-4A58-9CA8-0974042DE07A}" dt="2023-04-17T12:35:09.129" v="15" actId="20577"/>
          <ac:spMkLst>
            <pc:docMk/>
            <pc:sldMk cId="66979318" sldId="268"/>
            <ac:spMk id="2" creationId="{DF4F3213-764B-9C79-AC45-03B642D0EC97}"/>
          </ac:spMkLst>
        </pc:spChg>
      </pc:sldChg>
      <pc:sldChg chg="new del">
        <pc:chgData name="Clara Vandeweerdt" userId="16dbdb562e9cb021" providerId="Windows Live" clId="Web-{2C74E7EF-C979-4A58-9CA8-0974042DE07A}" dt="2023-04-17T12:41:31.543" v="164"/>
        <pc:sldMkLst>
          <pc:docMk/>
          <pc:sldMk cId="3697371058" sldId="269"/>
        </pc:sldMkLst>
      </pc:sldChg>
      <pc:sldChg chg="delSp modSp add replId">
        <pc:chgData name="Clara Vandeweerdt" userId="16dbdb562e9cb021" providerId="Windows Live" clId="Web-{2C74E7EF-C979-4A58-9CA8-0974042DE07A}" dt="2023-04-17T12:42:21.591" v="189" actId="20577"/>
        <pc:sldMkLst>
          <pc:docMk/>
          <pc:sldMk cId="588778032" sldId="270"/>
        </pc:sldMkLst>
        <pc:spChg chg="mod">
          <ac:chgData name="Clara Vandeweerdt" userId="16dbdb562e9cb021" providerId="Windows Live" clId="Web-{2C74E7EF-C979-4A58-9CA8-0974042DE07A}" dt="2023-04-17T12:42:21.591" v="189" actId="20577"/>
          <ac:spMkLst>
            <pc:docMk/>
            <pc:sldMk cId="588778032" sldId="270"/>
            <ac:spMk id="3" creationId="{C7992C15-308F-C068-3955-3E0348C2B7F5}"/>
          </ac:spMkLst>
        </pc:spChg>
        <pc:picChg chg="del">
          <ac:chgData name="Clara Vandeweerdt" userId="16dbdb562e9cb021" providerId="Windows Live" clId="Web-{2C74E7EF-C979-4A58-9CA8-0974042DE07A}" dt="2023-04-17T12:41:30.637" v="163"/>
          <ac:picMkLst>
            <pc:docMk/>
            <pc:sldMk cId="588778032" sldId="270"/>
            <ac:picMk id="4" creationId="{44F8BCFF-B7DB-8731-7F38-B2A366CB657C}"/>
          </ac:picMkLst>
        </pc:picChg>
      </pc:sldChg>
    </pc:docChg>
  </pc:docChgLst>
  <pc:docChgLst>
    <pc:chgData name="Clara Vandeweerdt" userId="16dbdb562e9cb021" providerId="Windows Live" clId="Web-{6DAAF4F9-8137-4514-A77F-07D0E335D902}"/>
    <pc:docChg chg="addSld modSld sldOrd">
      <pc:chgData name="Clara Vandeweerdt" userId="16dbdb562e9cb021" providerId="Windows Live" clId="Web-{6DAAF4F9-8137-4514-A77F-07D0E335D902}" dt="2023-05-08T13:12:22.781" v="877"/>
      <pc:docMkLst>
        <pc:docMk/>
      </pc:docMkLst>
      <pc:sldChg chg="ord">
        <pc:chgData name="Clara Vandeweerdt" userId="16dbdb562e9cb021" providerId="Windows Live" clId="Web-{6DAAF4F9-8137-4514-A77F-07D0E335D902}" dt="2023-05-08T13:09:39.370" v="856"/>
        <pc:sldMkLst>
          <pc:docMk/>
          <pc:sldMk cId="221056831" sldId="282"/>
        </pc:sldMkLst>
      </pc:sldChg>
      <pc:sldChg chg="addSp delSp modSp new mod setBg modClrScheme addAnim modAnim chgLayout modNotes">
        <pc:chgData name="Clara Vandeweerdt" userId="16dbdb562e9cb021" providerId="Windows Live" clId="Web-{6DAAF4F9-8137-4514-A77F-07D0E335D902}" dt="2023-05-08T13:12:22.781" v="877"/>
        <pc:sldMkLst>
          <pc:docMk/>
          <pc:sldMk cId="3504971005" sldId="302"/>
        </pc:sldMkLst>
        <pc:spChg chg="del">
          <ac:chgData name="Clara Vandeweerdt" userId="16dbdb562e9cb021" providerId="Windows Live" clId="Web-{6DAAF4F9-8137-4514-A77F-07D0E335D902}" dt="2023-05-08T12:51:36.179" v="1"/>
          <ac:spMkLst>
            <pc:docMk/>
            <pc:sldMk cId="3504971005" sldId="302"/>
            <ac:spMk id="2" creationId="{506D0EDC-1DC2-F994-DB61-7C096D35A73F}"/>
          </ac:spMkLst>
        </pc:spChg>
        <pc:spChg chg="del">
          <ac:chgData name="Clara Vandeweerdt" userId="16dbdb562e9cb021" providerId="Windows Live" clId="Web-{6DAAF4F9-8137-4514-A77F-07D0E335D902}" dt="2023-05-08T12:51:36.179" v="1"/>
          <ac:spMkLst>
            <pc:docMk/>
            <pc:sldMk cId="3504971005" sldId="302"/>
            <ac:spMk id="3" creationId="{EE3A54C3-539F-4595-11B9-4878BA44449D}"/>
          </ac:spMkLst>
        </pc:spChg>
        <pc:spChg chg="add del">
          <ac:chgData name="Clara Vandeweerdt" userId="16dbdb562e9cb021" providerId="Windows Live" clId="Web-{6DAAF4F9-8137-4514-A77F-07D0E335D902}" dt="2023-05-08T12:55:28.530" v="230"/>
          <ac:spMkLst>
            <pc:docMk/>
            <pc:sldMk cId="3504971005" sldId="302"/>
            <ac:spMk id="5" creationId="{A9A89A8F-5985-EE7B-76C8-D9FF5FD2AA7E}"/>
          </ac:spMkLst>
        </pc:spChg>
        <pc:spChg chg="add mod">
          <ac:chgData name="Clara Vandeweerdt" userId="16dbdb562e9cb021" providerId="Windows Live" clId="Web-{6DAAF4F9-8137-4514-A77F-07D0E335D902}" dt="2023-05-08T12:55:38.608" v="233" actId="1076"/>
          <ac:spMkLst>
            <pc:docMk/>
            <pc:sldMk cId="3504971005" sldId="302"/>
            <ac:spMk id="6" creationId="{5639F5F6-F641-EA84-7EAC-BA340461EDD1}"/>
          </ac:spMkLst>
        </pc:spChg>
        <pc:spChg chg="add del mod">
          <ac:chgData name="Clara Vandeweerdt" userId="16dbdb562e9cb021" providerId="Windows Live" clId="Web-{6DAAF4F9-8137-4514-A77F-07D0E335D902}" dt="2023-05-08T13:08:36.790" v="849"/>
          <ac:spMkLst>
            <pc:docMk/>
            <pc:sldMk cId="3504971005" sldId="302"/>
            <ac:spMk id="9" creationId="{E40D3A30-540F-6087-1276-487B6A850034}"/>
          </ac:spMkLst>
        </pc:spChg>
        <pc:spChg chg="add mod">
          <ac:chgData name="Clara Vandeweerdt" userId="16dbdb562e9cb021" providerId="Windows Live" clId="Web-{6DAAF4F9-8137-4514-A77F-07D0E335D902}" dt="2023-05-08T13:08:20.805" v="845" actId="20577"/>
          <ac:spMkLst>
            <pc:docMk/>
            <pc:sldMk cId="3504971005" sldId="302"/>
            <ac:spMk id="10" creationId="{FDDAD6EC-4448-95BE-EDEA-79BB23F20CDA}"/>
          </ac:spMkLst>
        </pc:spChg>
        <pc:spChg chg="add del">
          <ac:chgData name="Clara Vandeweerdt" userId="16dbdb562e9cb021" providerId="Windows Live" clId="Web-{6DAAF4F9-8137-4514-A77F-07D0E335D902}" dt="2023-05-08T13:08:40.587" v="851"/>
          <ac:spMkLst>
            <pc:docMk/>
            <pc:sldMk cId="3504971005" sldId="302"/>
            <ac:spMk id="11" creationId="{1AA62CB9-2C09-2212-E2E5-5825FDD3F19E}"/>
          </ac:spMkLst>
        </pc:spChg>
        <pc:spChg chg="add del">
          <ac:chgData name="Clara Vandeweerdt" userId="16dbdb562e9cb021" providerId="Windows Live" clId="Web-{6DAAF4F9-8137-4514-A77F-07D0E335D902}" dt="2023-05-08T13:08:40.587" v="851"/>
          <ac:spMkLst>
            <pc:docMk/>
            <pc:sldMk cId="3504971005" sldId="302"/>
            <ac:spMk id="12" creationId="{701B659E-866B-8DDE-0005-2B22D7269380}"/>
          </ac:spMkLst>
        </pc:spChg>
        <pc:spChg chg="add">
          <ac:chgData name="Clara Vandeweerdt" userId="16dbdb562e9cb021" providerId="Windows Live" clId="Web-{6DAAF4F9-8137-4514-A77F-07D0E335D902}" dt="2023-05-08T13:08:45.243" v="852"/>
          <ac:spMkLst>
            <pc:docMk/>
            <pc:sldMk cId="3504971005" sldId="302"/>
            <ac:spMk id="14" creationId="{AAD1273E-64A4-7BAC-EF56-56546E4B87FC}"/>
          </ac:spMkLst>
        </pc:spChg>
        <pc:picChg chg="add mod">
          <ac:chgData name="Clara Vandeweerdt" userId="16dbdb562e9cb021" providerId="Windows Live" clId="Web-{6DAAF4F9-8137-4514-A77F-07D0E335D902}" dt="2023-05-08T12:51:41.523" v="3"/>
          <ac:picMkLst>
            <pc:docMk/>
            <pc:sldMk cId="3504971005" sldId="302"/>
            <ac:picMk id="4" creationId="{37B8A534-E821-94C8-437F-FD7CD84CC2C7}"/>
          </ac:picMkLst>
        </pc:picChg>
        <pc:cxnChg chg="add mod ord">
          <ac:chgData name="Clara Vandeweerdt" userId="16dbdb562e9cb021" providerId="Windows Live" clId="Web-{6DAAF4F9-8137-4514-A77F-07D0E335D902}" dt="2023-05-08T12:56:23.704" v="239"/>
          <ac:cxnSpMkLst>
            <pc:docMk/>
            <pc:sldMk cId="3504971005" sldId="302"/>
            <ac:cxnSpMk id="7" creationId="{8F0D0E73-46CE-9F7F-EA16-EA6257A6211A}"/>
          </ac:cxnSpMkLst>
        </pc:cxnChg>
        <pc:cxnChg chg="add mod ord">
          <ac:chgData name="Clara Vandeweerdt" userId="16dbdb562e9cb021" providerId="Windows Live" clId="Web-{6DAAF4F9-8137-4514-A77F-07D0E335D902}" dt="2023-05-08T13:06:29.973" v="654"/>
          <ac:cxnSpMkLst>
            <pc:docMk/>
            <pc:sldMk cId="3504971005" sldId="302"/>
            <ac:cxnSpMk id="8" creationId="{E9798E71-6A98-A754-1E09-FBD34E6FB70D}"/>
          </ac:cxnSpMkLst>
        </pc:cxnChg>
      </pc:sldChg>
      <pc:sldChg chg="addSp modSp add replId addAnim delAnim modAnim modNotes">
        <pc:chgData name="Clara Vandeweerdt" userId="16dbdb562e9cb021" providerId="Windows Live" clId="Web-{6DAAF4F9-8137-4514-A77F-07D0E335D902}" dt="2023-05-08T13:11:30.889" v="872"/>
        <pc:sldMkLst>
          <pc:docMk/>
          <pc:sldMk cId="1701745281" sldId="303"/>
        </pc:sldMkLst>
        <pc:spChg chg="add mod">
          <ac:chgData name="Clara Vandeweerdt" userId="16dbdb562e9cb021" providerId="Windows Live" clId="Web-{6DAAF4F9-8137-4514-A77F-07D0E335D902}" dt="2023-05-08T13:08:32.149" v="848" actId="1076"/>
          <ac:spMkLst>
            <pc:docMk/>
            <pc:sldMk cId="1701745281" sldId="303"/>
            <ac:spMk id="5" creationId="{F4EE049F-7382-82B3-9174-DC7FA7B61335}"/>
          </ac:spMkLst>
        </pc:spChg>
        <pc:spChg chg="add">
          <ac:chgData name="Clara Vandeweerdt" userId="16dbdb562e9cb021" providerId="Windows Live" clId="Web-{6DAAF4F9-8137-4514-A77F-07D0E335D902}" dt="2023-05-08T13:08:25.774" v="847"/>
          <ac:spMkLst>
            <pc:docMk/>
            <pc:sldMk cId="1701745281" sldId="303"/>
            <ac:spMk id="10" creationId="{81B8A223-FA16-56A2-5420-D781C6A58860}"/>
          </ac:spMkLst>
        </pc:spChg>
        <pc:cxnChg chg="add mod ord">
          <ac:chgData name="Clara Vandeweerdt" userId="16dbdb562e9cb021" providerId="Windows Live" clId="Web-{6DAAF4F9-8137-4514-A77F-07D0E335D902}" dt="2023-05-08T13:04:34.173" v="566" actId="14100"/>
          <ac:cxnSpMkLst>
            <pc:docMk/>
            <pc:sldMk cId="1701745281" sldId="303"/>
            <ac:cxnSpMk id="2" creationId="{D4E6DDC4-08D0-265C-F8C0-B6914AB2AE10}"/>
          </ac:cxnSpMkLst>
        </pc:cxnChg>
        <pc:cxnChg chg="ord">
          <ac:chgData name="Clara Vandeweerdt" userId="16dbdb562e9cb021" providerId="Windows Live" clId="Web-{6DAAF4F9-8137-4514-A77F-07D0E335D902}" dt="2023-05-08T13:05:59.816" v="653"/>
          <ac:cxnSpMkLst>
            <pc:docMk/>
            <pc:sldMk cId="1701745281" sldId="303"/>
            <ac:cxnSpMk id="8" creationId="{E9798E71-6A98-A754-1E09-FBD34E6FB70D}"/>
          </ac:cxnSpMkLst>
        </pc:cxnChg>
      </pc:sldChg>
    </pc:docChg>
  </pc:docChgLst>
  <pc:docChgLst>
    <pc:chgData name="Clara Vandeweerdt" userId="16dbdb562e9cb021" providerId="Windows Live" clId="Web-{83598F43-D64F-4229-A94A-E2165971ACA1}"/>
    <pc:docChg chg="addSld modSld sldOrd">
      <pc:chgData name="Clara Vandeweerdt" userId="16dbdb562e9cb021" providerId="Windows Live" clId="Web-{83598F43-D64F-4229-A94A-E2165971ACA1}" dt="2023-04-19T14:32:56.280" v="221"/>
      <pc:docMkLst>
        <pc:docMk/>
      </pc:docMkLst>
      <pc:sldChg chg="modSp">
        <pc:chgData name="Clara Vandeweerdt" userId="16dbdb562e9cb021" providerId="Windows Live" clId="Web-{83598F43-D64F-4229-A94A-E2165971ACA1}" dt="2023-04-19T13:53:20.132" v="103" actId="20577"/>
        <pc:sldMkLst>
          <pc:docMk/>
          <pc:sldMk cId="109857222" sldId="256"/>
        </pc:sldMkLst>
        <pc:spChg chg="mod">
          <ac:chgData name="Clara Vandeweerdt" userId="16dbdb562e9cb021" providerId="Windows Live" clId="Web-{83598F43-D64F-4229-A94A-E2165971ACA1}" dt="2023-04-19T13:53:20.132" v="103" actId="20577"/>
          <ac:spMkLst>
            <pc:docMk/>
            <pc:sldMk cId="109857222" sldId="256"/>
            <ac:spMk id="3" creationId="{00000000-0000-0000-0000-000000000000}"/>
          </ac:spMkLst>
        </pc:spChg>
      </pc:sldChg>
      <pc:sldChg chg="modSp modNotes">
        <pc:chgData name="Clara Vandeweerdt" userId="16dbdb562e9cb021" providerId="Windows Live" clId="Web-{83598F43-D64F-4229-A94A-E2165971ACA1}" dt="2023-04-19T13:42:10.209" v="81"/>
        <pc:sldMkLst>
          <pc:docMk/>
          <pc:sldMk cId="2797583289" sldId="264"/>
        </pc:sldMkLst>
        <pc:spChg chg="mod">
          <ac:chgData name="Clara Vandeweerdt" userId="16dbdb562e9cb021" providerId="Windows Live" clId="Web-{83598F43-D64F-4229-A94A-E2165971ACA1}" dt="2023-04-19T13:40:38.738" v="3" actId="20577"/>
          <ac:spMkLst>
            <pc:docMk/>
            <pc:sldMk cId="2797583289" sldId="264"/>
            <ac:spMk id="7" creationId="{C3F30716-5EBB-B4E5-EF59-4C4E960AA13B}"/>
          </ac:spMkLst>
        </pc:spChg>
      </pc:sldChg>
      <pc:sldChg chg="modSp">
        <pc:chgData name="Clara Vandeweerdt" userId="16dbdb562e9cb021" providerId="Windows Live" clId="Web-{83598F43-D64F-4229-A94A-E2165971ACA1}" dt="2023-04-19T13:53:07.288" v="92" actId="20577"/>
        <pc:sldMkLst>
          <pc:docMk/>
          <pc:sldMk cId="66979318" sldId="268"/>
        </pc:sldMkLst>
        <pc:spChg chg="mod">
          <ac:chgData name="Clara Vandeweerdt" userId="16dbdb562e9cb021" providerId="Windows Live" clId="Web-{83598F43-D64F-4229-A94A-E2165971ACA1}" dt="2023-04-19T13:53:07.288" v="92" actId="20577"/>
          <ac:spMkLst>
            <pc:docMk/>
            <pc:sldMk cId="66979318" sldId="268"/>
            <ac:spMk id="2" creationId="{DF4F3213-764B-9C79-AC45-03B642D0EC97}"/>
          </ac:spMkLst>
        </pc:spChg>
      </pc:sldChg>
      <pc:sldChg chg="addSp delSp modSp">
        <pc:chgData name="Clara Vandeweerdt" userId="16dbdb562e9cb021" providerId="Windows Live" clId="Web-{83598F43-D64F-4229-A94A-E2165971ACA1}" dt="2023-04-19T14:09:11.796" v="160" actId="1076"/>
        <pc:sldMkLst>
          <pc:docMk/>
          <pc:sldMk cId="2342771600" sldId="289"/>
        </pc:sldMkLst>
        <pc:picChg chg="add del mod">
          <ac:chgData name="Clara Vandeweerdt" userId="16dbdb562e9cb021" providerId="Windows Live" clId="Web-{83598F43-D64F-4229-A94A-E2165971ACA1}" dt="2023-04-19T13:52:39.084" v="89"/>
          <ac:picMkLst>
            <pc:docMk/>
            <pc:sldMk cId="2342771600" sldId="289"/>
            <ac:picMk id="2" creationId="{40B9A4DE-78F8-5B2C-5EEC-60F6EFFACAAE}"/>
          </ac:picMkLst>
        </pc:picChg>
        <pc:picChg chg="add mod">
          <ac:chgData name="Clara Vandeweerdt" userId="16dbdb562e9cb021" providerId="Windows Live" clId="Web-{83598F43-D64F-4229-A94A-E2165971ACA1}" dt="2023-04-19T14:09:11.796" v="160" actId="1076"/>
          <ac:picMkLst>
            <pc:docMk/>
            <pc:sldMk cId="2342771600" sldId="289"/>
            <ac:picMk id="3" creationId="{354149A4-42CA-4B7F-0089-DE3E2675A8F2}"/>
          </ac:picMkLst>
        </pc:picChg>
        <pc:picChg chg="del">
          <ac:chgData name="Clara Vandeweerdt" userId="16dbdb562e9cb021" providerId="Windows Live" clId="Web-{83598F43-D64F-4229-A94A-E2165971ACA1}" dt="2023-04-19T13:50:12.377" v="82"/>
          <ac:picMkLst>
            <pc:docMk/>
            <pc:sldMk cId="2342771600" sldId="289"/>
            <ac:picMk id="4" creationId="{CAA6AD5F-7E4F-997E-1E51-E7FECC90753F}"/>
          </ac:picMkLst>
        </pc:picChg>
      </pc:sldChg>
      <pc:sldChg chg="modSp modNotes">
        <pc:chgData name="Clara Vandeweerdt" userId="16dbdb562e9cb021" providerId="Windows Live" clId="Web-{83598F43-D64F-4229-A94A-E2165971ACA1}" dt="2023-04-19T14:32:36.451" v="196"/>
        <pc:sldMkLst>
          <pc:docMk/>
          <pc:sldMk cId="3287198975" sldId="293"/>
        </pc:sldMkLst>
        <pc:spChg chg="mod">
          <ac:chgData name="Clara Vandeweerdt" userId="16dbdb562e9cb021" providerId="Windows Live" clId="Web-{83598F43-D64F-4229-A94A-E2165971ACA1}" dt="2023-04-19T14:32:21.403" v="170" actId="20577"/>
          <ac:spMkLst>
            <pc:docMk/>
            <pc:sldMk cId="3287198975" sldId="293"/>
            <ac:spMk id="3" creationId="{39670934-E310-41E5-C0D9-3F6D7958A5CC}"/>
          </ac:spMkLst>
        </pc:spChg>
      </pc:sldChg>
      <pc:sldChg chg="modSp ord modNotes">
        <pc:chgData name="Clara Vandeweerdt" userId="16dbdb562e9cb021" providerId="Windows Live" clId="Web-{83598F43-D64F-4229-A94A-E2165971ACA1}" dt="2023-04-19T14:32:56.280" v="221"/>
        <pc:sldMkLst>
          <pc:docMk/>
          <pc:sldMk cId="1967609173" sldId="296"/>
        </pc:sldMkLst>
        <pc:spChg chg="mod">
          <ac:chgData name="Clara Vandeweerdt" userId="16dbdb562e9cb021" providerId="Windows Live" clId="Web-{83598F43-D64F-4229-A94A-E2165971ACA1}" dt="2023-04-19T14:32:23.622" v="171" actId="20577"/>
          <ac:spMkLst>
            <pc:docMk/>
            <pc:sldMk cId="1967609173" sldId="296"/>
            <ac:spMk id="3" creationId="{39670934-E310-41E5-C0D9-3F6D7958A5CC}"/>
          </ac:spMkLst>
        </pc:spChg>
      </pc:sldChg>
      <pc:sldChg chg="add replId">
        <pc:chgData name="Clara Vandeweerdt" userId="16dbdb562e9cb021" providerId="Windows Live" clId="Web-{83598F43-D64F-4229-A94A-E2165971ACA1}" dt="2023-04-19T13:54:27.305" v="133"/>
        <pc:sldMkLst>
          <pc:docMk/>
          <pc:sldMk cId="1743921049" sldId="300"/>
        </pc:sldMkLst>
      </pc:sldChg>
    </pc:docChg>
  </pc:docChgLst>
  <pc:docChgLst>
    <pc:chgData name="Clara Vandeweerdt" userId="16dbdb562e9cb021" providerId="Windows Live" clId="Web-{5A9F1CD1-73C0-442F-8948-4A5E1DFEFD21}"/>
    <pc:docChg chg="addSld modSld sldOrd">
      <pc:chgData name="Clara Vandeweerdt" userId="16dbdb562e9cb021" providerId="Windows Live" clId="Web-{5A9F1CD1-73C0-442F-8948-4A5E1DFEFD21}" dt="2023-05-08T20:50:49.374" v="114" actId="20577"/>
      <pc:docMkLst>
        <pc:docMk/>
      </pc:docMkLst>
      <pc:sldChg chg="modSp add ord replId">
        <pc:chgData name="Clara Vandeweerdt" userId="16dbdb562e9cb021" providerId="Windows Live" clId="Web-{5A9F1CD1-73C0-442F-8948-4A5E1DFEFD21}" dt="2023-05-08T20:39:38.187" v="6" actId="20577"/>
        <pc:sldMkLst>
          <pc:docMk/>
          <pc:sldMk cId="3515295523" sldId="304"/>
        </pc:sldMkLst>
        <pc:spChg chg="mod">
          <ac:chgData name="Clara Vandeweerdt" userId="16dbdb562e9cb021" providerId="Windows Live" clId="Web-{5A9F1CD1-73C0-442F-8948-4A5E1DFEFD21}" dt="2023-05-08T20:39:38.187" v="6" actId="20577"/>
          <ac:spMkLst>
            <pc:docMk/>
            <pc:sldMk cId="3515295523" sldId="304"/>
            <ac:spMk id="2" creationId="{DF4F3213-764B-9C79-AC45-03B642D0EC97}"/>
          </ac:spMkLst>
        </pc:spChg>
      </pc:sldChg>
      <pc:sldChg chg="modSp new mod modClrScheme chgLayout">
        <pc:chgData name="Clara Vandeweerdt" userId="16dbdb562e9cb021" providerId="Windows Live" clId="Web-{5A9F1CD1-73C0-442F-8948-4A5E1DFEFD21}" dt="2023-05-08T20:46:48.295" v="39" actId="20577"/>
        <pc:sldMkLst>
          <pc:docMk/>
          <pc:sldMk cId="1895636226" sldId="305"/>
        </pc:sldMkLst>
        <pc:spChg chg="mod ord">
          <ac:chgData name="Clara Vandeweerdt" userId="16dbdb562e9cb021" providerId="Windows Live" clId="Web-{5A9F1CD1-73C0-442F-8948-4A5E1DFEFD21}" dt="2023-05-08T20:40:12.361" v="18" actId="20577"/>
          <ac:spMkLst>
            <pc:docMk/>
            <pc:sldMk cId="1895636226" sldId="305"/>
            <ac:spMk id="2" creationId="{B1D26ECC-F145-85B3-4B49-BE6FE56EE45B}"/>
          </ac:spMkLst>
        </pc:spChg>
        <pc:spChg chg="mod ord">
          <ac:chgData name="Clara Vandeweerdt" userId="16dbdb562e9cb021" providerId="Windows Live" clId="Web-{5A9F1CD1-73C0-442F-8948-4A5E1DFEFD21}" dt="2023-05-08T20:46:48.295" v="39" actId="20577"/>
          <ac:spMkLst>
            <pc:docMk/>
            <pc:sldMk cId="1895636226" sldId="305"/>
            <ac:spMk id="3" creationId="{36D008E3-3144-F2BB-34C8-5B90065760BB}"/>
          </ac:spMkLst>
        </pc:spChg>
      </pc:sldChg>
      <pc:sldChg chg="modSp add replId">
        <pc:chgData name="Clara Vandeweerdt" userId="16dbdb562e9cb021" providerId="Windows Live" clId="Web-{5A9F1CD1-73C0-442F-8948-4A5E1DFEFD21}" dt="2023-05-08T20:50:49.374" v="114" actId="20577"/>
        <pc:sldMkLst>
          <pc:docMk/>
          <pc:sldMk cId="2173597119" sldId="306"/>
        </pc:sldMkLst>
        <pc:spChg chg="mod">
          <ac:chgData name="Clara Vandeweerdt" userId="16dbdb562e9cb021" providerId="Windows Live" clId="Web-{5A9F1CD1-73C0-442F-8948-4A5E1DFEFD21}" dt="2023-05-08T20:47:00.811" v="48" actId="20577"/>
          <ac:spMkLst>
            <pc:docMk/>
            <pc:sldMk cId="2173597119" sldId="306"/>
            <ac:spMk id="2" creationId="{B1D26ECC-F145-85B3-4B49-BE6FE56EE45B}"/>
          </ac:spMkLst>
        </pc:spChg>
        <pc:spChg chg="mod">
          <ac:chgData name="Clara Vandeweerdt" userId="16dbdb562e9cb021" providerId="Windows Live" clId="Web-{5A9F1CD1-73C0-442F-8948-4A5E1DFEFD21}" dt="2023-05-08T20:50:49.374" v="114" actId="20577"/>
          <ac:spMkLst>
            <pc:docMk/>
            <pc:sldMk cId="2173597119" sldId="306"/>
            <ac:spMk id="3" creationId="{36D008E3-3144-F2BB-34C8-5B90065760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4CD9D-E728-4207-9C32-41B52A9C8A7D}" type="datetimeFigureOut">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A0A47-0DE6-4AE7-92A0-A20A7C25023B}" type="slidenum">
              <a:t>‹#›</a:t>
            </a:fld>
            <a:endParaRPr lang="en-US"/>
          </a:p>
        </p:txBody>
      </p:sp>
    </p:spTree>
    <p:extLst>
      <p:ext uri="{BB962C8B-B14F-4D97-AF65-F5344CB8AC3E}">
        <p14:creationId xmlns:p14="http://schemas.microsoft.com/office/powerpoint/2010/main" val="310295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a:t>
            </a:fld>
            <a:endParaRPr lang="en-US"/>
          </a:p>
        </p:txBody>
      </p:sp>
    </p:spTree>
    <p:extLst>
      <p:ext uri="{BB962C8B-B14F-4D97-AF65-F5344CB8AC3E}">
        <p14:creationId xmlns:p14="http://schemas.microsoft.com/office/powerpoint/2010/main" val="316549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We'll talk in a minute about </a:t>
            </a:r>
          </a:p>
        </p:txBody>
      </p:sp>
      <p:sp>
        <p:nvSpPr>
          <p:cNvPr id="4" name="Slide Number Placeholder 3"/>
          <p:cNvSpPr>
            <a:spLocks noGrp="1"/>
          </p:cNvSpPr>
          <p:nvPr>
            <p:ph type="sldNum" sz="quarter" idx="5"/>
          </p:nvPr>
        </p:nvSpPr>
        <p:spPr/>
        <p:txBody>
          <a:bodyPr/>
          <a:lstStyle/>
          <a:p>
            <a:fld id="{E55A0A47-0DE6-4AE7-92A0-A20A7C25023B}" type="slidenum">
              <a:rPr lang="en-US"/>
              <a:t>10</a:t>
            </a:fld>
            <a:endParaRPr lang="en-US"/>
          </a:p>
        </p:txBody>
      </p:sp>
    </p:spTree>
    <p:extLst>
      <p:ext uri="{BB962C8B-B14F-4D97-AF65-F5344CB8AC3E}">
        <p14:creationId xmlns:p14="http://schemas.microsoft.com/office/powerpoint/2010/main" val="164591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11</a:t>
            </a:fld>
            <a:endParaRPr lang="en-US"/>
          </a:p>
        </p:txBody>
      </p:sp>
    </p:spTree>
    <p:extLst>
      <p:ext uri="{BB962C8B-B14F-4D97-AF65-F5344CB8AC3E}">
        <p14:creationId xmlns:p14="http://schemas.microsoft.com/office/powerpoint/2010/main" val="356260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Q, small groups: what's another example of multi-category classification?</a:t>
            </a:r>
          </a:p>
        </p:txBody>
      </p:sp>
      <p:sp>
        <p:nvSpPr>
          <p:cNvPr id="4" name="Slide Number Placeholder 3"/>
          <p:cNvSpPr>
            <a:spLocks noGrp="1"/>
          </p:cNvSpPr>
          <p:nvPr>
            <p:ph type="sldNum" sz="quarter" idx="5"/>
          </p:nvPr>
        </p:nvSpPr>
        <p:spPr/>
        <p:txBody>
          <a:bodyPr/>
          <a:lstStyle/>
          <a:p>
            <a:fld id="{E55A0A47-0DE6-4AE7-92A0-A20A7C25023B}" type="slidenum">
              <a:rPr lang="en-US"/>
              <a:t>12</a:t>
            </a:fld>
            <a:endParaRPr lang="en-US"/>
          </a:p>
        </p:txBody>
      </p:sp>
    </p:spTree>
    <p:extLst>
      <p:ext uri="{BB962C8B-B14F-4D97-AF65-F5344CB8AC3E}">
        <p14:creationId xmlns:p14="http://schemas.microsoft.com/office/powerpoint/2010/main" val="258553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a:t>
            </a:r>
            <a:r>
              <a:rPr lang="en-US" baseline="0" dirty="0">
                <a:cs typeface="Calibri"/>
              </a:rPr>
              <a:t> transformation of the linear portion makes sure that it is squeezed between 0 and 1</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t>13</a:t>
            </a:fld>
            <a:endParaRPr lang="en-US"/>
          </a:p>
        </p:txBody>
      </p:sp>
    </p:spTree>
    <p:extLst>
      <p:ext uri="{BB962C8B-B14F-4D97-AF65-F5344CB8AC3E}">
        <p14:creationId xmlns:p14="http://schemas.microsoft.com/office/powerpoint/2010/main" val="3949056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M</a:t>
            </a:r>
            <a:r>
              <a:rPr lang="en-US" baseline="0" dirty="0" smtClean="0">
                <a:cs typeface="Calibri"/>
              </a:rPr>
              <a:t> </a:t>
            </a:r>
            <a:r>
              <a:rPr lang="en-US" baseline="0" dirty="0">
                <a:cs typeface="Calibri"/>
              </a:rPr>
              <a:t>outcome classes: so in a model for predicting whether a review is negative, neutral or positive, M is 3. In a model for predicting what is the next word in a sentence, M is equal to the size of the </a:t>
            </a:r>
            <a:r>
              <a:rPr lang="en-US" baseline="0" dirty="0" smtClean="0">
                <a:cs typeface="Calibri"/>
              </a:rPr>
              <a:t>vocabulary. </a:t>
            </a:r>
            <a:r>
              <a:rPr lang="en-US" dirty="0" smtClean="0">
                <a:cs typeface="Calibri"/>
              </a:rPr>
              <a:t>Division </a:t>
            </a:r>
            <a:r>
              <a:rPr lang="en-US" dirty="0">
                <a:cs typeface="Calibri"/>
              </a:rPr>
              <a:t>by the sum of the exponentials</a:t>
            </a:r>
            <a:r>
              <a:rPr lang="en-US" baseline="0" dirty="0">
                <a:cs typeface="Calibri"/>
              </a:rPr>
              <a:t> for all of the classes: this means that not only is the probability for each class squeezed into the range between 0 and 1, we also make sure that the probabilities across all the classes sum to one. (show </a:t>
            </a:r>
            <a:r>
              <a:rPr lang="en-US" baseline="0" dirty="0" err="1">
                <a:cs typeface="Calibri"/>
              </a:rPr>
              <a:t>boardwork</a:t>
            </a:r>
            <a:r>
              <a:rPr lang="en-US" baseline="0" dirty="0">
                <a:cs typeface="Calibri"/>
              </a:rPr>
              <a:t>: if you have quantities a, b and c, then if you normalize them by </a:t>
            </a:r>
            <a:r>
              <a:rPr lang="en-US" baseline="0" dirty="0" err="1">
                <a:cs typeface="Calibri"/>
              </a:rPr>
              <a:t>a+b+c</a:t>
            </a:r>
            <a:r>
              <a:rPr lang="en-US" baseline="0" dirty="0">
                <a:cs typeface="Calibri"/>
              </a:rPr>
              <a:t>, they will sum to one)</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t>14</a:t>
            </a:fld>
            <a:endParaRPr lang="en-US"/>
          </a:p>
        </p:txBody>
      </p:sp>
    </p:spTree>
    <p:extLst>
      <p:ext uri="{BB962C8B-B14F-4D97-AF65-F5344CB8AC3E}">
        <p14:creationId xmlns:p14="http://schemas.microsoft.com/office/powerpoint/2010/main" val="333348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every class will have its own S-shape,</a:t>
            </a:r>
            <a:r>
              <a:rPr lang="en-GB" baseline="0" dirty="0"/>
              <a:t> so the probability of getting every class will </a:t>
            </a:r>
            <a:r>
              <a:rPr lang="en-GB" baseline="0" dirty="0" smtClean="0"/>
              <a:t>have an S-shaped relationship with the features</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15</a:t>
            </a:fld>
            <a:endParaRPr lang="en-US"/>
          </a:p>
        </p:txBody>
      </p:sp>
    </p:spTree>
    <p:extLst>
      <p:ext uri="{BB962C8B-B14F-4D97-AF65-F5344CB8AC3E}">
        <p14:creationId xmlns:p14="http://schemas.microsoft.com/office/powerpoint/2010/main" val="108586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So</a:t>
            </a:r>
            <a:r>
              <a:rPr lang="en-US" dirty="0">
                <a:cs typeface="Calibri"/>
              </a:rPr>
              <a:t>, if we</a:t>
            </a:r>
            <a:r>
              <a:rPr lang="en-US" baseline="0" dirty="0">
                <a:cs typeface="Calibri"/>
              </a:rPr>
              <a:t> gave a probability of .80 to the next word in the sentence being “dog”, and we know that the next word actually was “dog”, then for that </a:t>
            </a:r>
            <a:r>
              <a:rPr lang="en-US" baseline="0" dirty="0" smtClean="0">
                <a:cs typeface="Calibri"/>
              </a:rPr>
              <a:t>data point </a:t>
            </a:r>
            <a:r>
              <a:rPr lang="en-US" baseline="0" dirty="0">
                <a:cs typeface="Calibri"/>
              </a:rPr>
              <a:t>we add .8 to the summation</a:t>
            </a:r>
            <a:r>
              <a:rPr lang="en-US" dirty="0">
                <a:cs typeface="Calibri"/>
              </a:rPr>
              <a:t>. </a:t>
            </a:r>
            <a:r>
              <a:rPr lang="en-US" dirty="0" err="1">
                <a:cs typeface="Calibri"/>
              </a:rPr>
              <a:t>Boardwork</a:t>
            </a:r>
            <a:r>
              <a:rPr lang="en-US" dirty="0">
                <a:cs typeface="Calibri"/>
              </a:rPr>
              <a:t>: show this for several sentences, showing how the negative sum gets larger as we give higher probs to the correct </a:t>
            </a:r>
            <a:r>
              <a:rPr lang="en-US" dirty="0" smtClean="0">
                <a:cs typeface="Calibri"/>
              </a:rPr>
              <a:t>words.</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t>16</a:t>
            </a:fld>
            <a:endParaRPr lang="en-US"/>
          </a:p>
        </p:txBody>
      </p:sp>
    </p:spTree>
    <p:extLst>
      <p:ext uri="{BB962C8B-B14F-4D97-AF65-F5344CB8AC3E}">
        <p14:creationId xmlns:p14="http://schemas.microsoft.com/office/powerpoint/2010/main" val="99108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 with </a:t>
            </a:r>
            <a:r>
              <a:rPr lang="en-GB" dirty="0" err="1"/>
              <a:t>softmax</a:t>
            </a:r>
            <a:r>
              <a:rPr lang="en-GB" dirty="0"/>
              <a:t> layer</a:t>
            </a:r>
          </a:p>
        </p:txBody>
      </p:sp>
      <p:sp>
        <p:nvSpPr>
          <p:cNvPr id="4" name="Slide Number Placeholder 3"/>
          <p:cNvSpPr>
            <a:spLocks noGrp="1"/>
          </p:cNvSpPr>
          <p:nvPr>
            <p:ph type="sldNum" sz="quarter" idx="10"/>
          </p:nvPr>
        </p:nvSpPr>
        <p:spPr/>
        <p:txBody>
          <a:bodyPr/>
          <a:lstStyle/>
          <a:p>
            <a:fld id="{E55A0A47-0DE6-4AE7-92A0-A20A7C25023B}" type="slidenum">
              <a:rPr lang="en-US" smtClean="0"/>
              <a:t>17</a:t>
            </a:fld>
            <a:endParaRPr lang="en-US"/>
          </a:p>
        </p:txBody>
      </p:sp>
    </p:spTree>
    <p:extLst>
      <p:ext uri="{BB962C8B-B14F-4D97-AF65-F5344CB8AC3E}">
        <p14:creationId xmlns:p14="http://schemas.microsoft.com/office/powerpoint/2010/main" val="1000470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 with </a:t>
            </a:r>
            <a:r>
              <a:rPr lang="en-GB" dirty="0" err="1"/>
              <a:t>softmax</a:t>
            </a:r>
            <a:r>
              <a:rPr lang="en-GB" dirty="0"/>
              <a:t> layer</a:t>
            </a:r>
          </a:p>
        </p:txBody>
      </p:sp>
      <p:sp>
        <p:nvSpPr>
          <p:cNvPr id="4" name="Slide Number Placeholder 3"/>
          <p:cNvSpPr>
            <a:spLocks noGrp="1"/>
          </p:cNvSpPr>
          <p:nvPr>
            <p:ph type="sldNum" sz="quarter" idx="10"/>
          </p:nvPr>
        </p:nvSpPr>
        <p:spPr/>
        <p:txBody>
          <a:bodyPr/>
          <a:lstStyle/>
          <a:p>
            <a:fld id="{E55A0A47-0DE6-4AE7-92A0-A20A7C25023B}" type="slidenum">
              <a:rPr lang="en-US" smtClean="0"/>
              <a:t>18</a:t>
            </a:fld>
            <a:endParaRPr lang="en-US"/>
          </a:p>
        </p:txBody>
      </p:sp>
    </p:spTree>
    <p:extLst>
      <p:ext uri="{BB962C8B-B14F-4D97-AF65-F5344CB8AC3E}">
        <p14:creationId xmlns:p14="http://schemas.microsoft.com/office/powerpoint/2010/main" val="767325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19</a:t>
            </a:fld>
            <a:endParaRPr lang="en-US"/>
          </a:p>
        </p:txBody>
      </p:sp>
    </p:spTree>
    <p:extLst>
      <p:ext uri="{BB962C8B-B14F-4D97-AF65-F5344CB8AC3E}">
        <p14:creationId xmlns:p14="http://schemas.microsoft.com/office/powerpoint/2010/main" val="329416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2</a:t>
            </a:fld>
            <a:endParaRPr lang="en-US"/>
          </a:p>
        </p:txBody>
      </p:sp>
    </p:spTree>
    <p:extLst>
      <p:ext uri="{BB962C8B-B14F-4D97-AF65-F5344CB8AC3E}">
        <p14:creationId xmlns:p14="http://schemas.microsoft.com/office/powerpoint/2010/main" val="1685548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Note that we've been writing the loss function as a function of </a:t>
            </a:r>
            <a:r>
              <a:rPr lang="en-US"/>
              <a:t>ŷ</a:t>
            </a:r>
            <a:r>
              <a:rPr lang="en-US">
                <a:ea typeface="Calibri"/>
                <a:cs typeface="Calibri"/>
              </a:rPr>
              <a:t> and y, but (1) </a:t>
            </a:r>
            <a:r>
              <a:rPr lang="en-US"/>
              <a:t>ŷ is of course </a:t>
            </a:r>
            <a:r>
              <a:rPr lang="en-US">
                <a:ea typeface="Calibri"/>
                <a:cs typeface="Calibri"/>
              </a:rPr>
              <a:t>a function of the w's, because the w's when we are fitting (a.k.a. training) the model, y </a:t>
            </a:r>
            <a:endParaRPr lang="en-US">
              <a:cs typeface="Calibri"/>
            </a:endParaRPr>
          </a:p>
          <a:p>
            <a:r>
              <a:rPr lang="en-US">
                <a:cs typeface="Calibri"/>
              </a:rPr>
              <a:t>Closed-form = you can write down the formula. You only have to calculate it.</a:t>
            </a:r>
            <a:endParaRPr lang="en-US"/>
          </a:p>
        </p:txBody>
      </p:sp>
      <p:sp>
        <p:nvSpPr>
          <p:cNvPr id="4" name="Slide Number Placeholder 3"/>
          <p:cNvSpPr>
            <a:spLocks noGrp="1"/>
          </p:cNvSpPr>
          <p:nvPr>
            <p:ph type="sldNum" sz="quarter" idx="5"/>
          </p:nvPr>
        </p:nvSpPr>
        <p:spPr/>
        <p:txBody>
          <a:bodyPr/>
          <a:lstStyle/>
          <a:p>
            <a:fld id="{E55A0A47-0DE6-4AE7-92A0-A20A7C25023B}" type="slidenum">
              <a:rPr lang="en-US"/>
              <a:t>20</a:t>
            </a:fld>
            <a:endParaRPr lang="en-US"/>
          </a:p>
        </p:txBody>
      </p:sp>
    </p:spTree>
    <p:extLst>
      <p:ext uri="{BB962C8B-B14F-4D97-AF65-F5344CB8AC3E}">
        <p14:creationId xmlns:p14="http://schemas.microsoft.com/office/powerpoint/2010/main" val="742906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fact, given our training data, </a:t>
            </a:r>
            <a:r>
              <a:rPr lang="en-US"/>
              <a:t>the y's and x's are constant. So when we are training the model, the things that vary are the parameters, the weights, the w's.</a:t>
            </a:r>
          </a:p>
        </p:txBody>
      </p:sp>
      <p:sp>
        <p:nvSpPr>
          <p:cNvPr id="4" name="Slide Number Placeholder 3"/>
          <p:cNvSpPr>
            <a:spLocks noGrp="1"/>
          </p:cNvSpPr>
          <p:nvPr>
            <p:ph type="sldNum" sz="quarter" idx="5"/>
          </p:nvPr>
        </p:nvSpPr>
        <p:spPr/>
        <p:txBody>
          <a:bodyPr/>
          <a:lstStyle/>
          <a:p>
            <a:fld id="{E55A0A47-0DE6-4AE7-92A0-A20A7C25023B}" type="slidenum">
              <a:rPr lang="en-US"/>
              <a:t>21</a:t>
            </a:fld>
            <a:endParaRPr lang="en-US"/>
          </a:p>
        </p:txBody>
      </p:sp>
    </p:spTree>
    <p:extLst>
      <p:ext uri="{BB962C8B-B14F-4D97-AF65-F5344CB8AC3E}">
        <p14:creationId xmlns:p14="http://schemas.microsoft.com/office/powerpoint/2010/main" val="187726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The point is, we don't see this graph. Often, we can't calculate this graph because we don't have the formulas for it. So instead, imagine that we are wandering around this plane with our eyes closed, only feeling one thing: which way is down from where we are</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22</a:t>
            </a:fld>
            <a:endParaRPr lang="en-US"/>
          </a:p>
        </p:txBody>
      </p:sp>
    </p:spTree>
    <p:extLst>
      <p:ext uri="{BB962C8B-B14F-4D97-AF65-F5344CB8AC3E}">
        <p14:creationId xmlns:p14="http://schemas.microsoft.com/office/powerpoint/2010/main" val="3782833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23</a:t>
            </a:fld>
            <a:endParaRPr lang="en-US"/>
          </a:p>
        </p:txBody>
      </p:sp>
    </p:spTree>
    <p:extLst>
      <p:ext uri="{BB962C8B-B14F-4D97-AF65-F5344CB8AC3E}">
        <p14:creationId xmlns:p14="http://schemas.microsoft.com/office/powerpoint/2010/main" val="4881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start at random on the top left. Which direction should we go? To the right—that's pretty simple. But remember, the steepness of the curve also tells us how big of a step we should take. So at first, we can see that descent is quite steep, so we take a big step to the right. As we get closer to the bottom, the curve becomes less steep, so we start to take smaller steps. We keep going until the curve is so flat that it would mean taking an almost imperceptible step. That's when we conclude we have found the approximate minimum.</a:t>
            </a:r>
            <a:endParaRPr lang="en-US"/>
          </a:p>
          <a:p>
            <a:r>
              <a:rPr lang="en-US"/>
              <a:t>https://saugatbhattarai.com.np/what-is-gradient-descent-in-machine-learning/</a:t>
            </a:r>
          </a:p>
        </p:txBody>
      </p:sp>
      <p:sp>
        <p:nvSpPr>
          <p:cNvPr id="4" name="Slide Number Placeholder 3"/>
          <p:cNvSpPr>
            <a:spLocks noGrp="1"/>
          </p:cNvSpPr>
          <p:nvPr>
            <p:ph type="sldNum" sz="quarter" idx="5"/>
          </p:nvPr>
        </p:nvSpPr>
        <p:spPr/>
        <p:txBody>
          <a:bodyPr/>
          <a:lstStyle/>
          <a:p>
            <a:fld id="{E55A0A47-0DE6-4AE7-92A0-A20A7C25023B}" type="slidenum">
              <a:rPr lang="en-US"/>
              <a:t>24</a:t>
            </a:fld>
            <a:endParaRPr lang="en-US"/>
          </a:p>
        </p:txBody>
      </p:sp>
    </p:spTree>
    <p:extLst>
      <p:ext uri="{BB962C8B-B14F-4D97-AF65-F5344CB8AC3E}">
        <p14:creationId xmlns:p14="http://schemas.microsoft.com/office/powerpoint/2010/main" val="3757972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https://blog.paperspace.com/intro-to-optimization-in-deep-learning-gradient-descent/</a:t>
            </a:r>
          </a:p>
        </p:txBody>
      </p:sp>
      <p:sp>
        <p:nvSpPr>
          <p:cNvPr id="4" name="Slide Number Placeholder 3"/>
          <p:cNvSpPr>
            <a:spLocks noGrp="1"/>
          </p:cNvSpPr>
          <p:nvPr>
            <p:ph type="sldNum" sz="quarter" idx="5"/>
          </p:nvPr>
        </p:nvSpPr>
        <p:spPr/>
        <p:txBody>
          <a:bodyPr/>
          <a:lstStyle/>
          <a:p>
            <a:fld id="{E55A0A47-0DE6-4AE7-92A0-A20A7C25023B}" type="slidenum">
              <a:rPr lang="en-US"/>
              <a:t>25</a:t>
            </a:fld>
            <a:endParaRPr lang="en-US"/>
          </a:p>
        </p:txBody>
      </p:sp>
    </p:spTree>
    <p:extLst>
      <p:ext uri="{BB962C8B-B14F-4D97-AF65-F5344CB8AC3E}">
        <p14:creationId xmlns:p14="http://schemas.microsoft.com/office/powerpoint/2010/main" val="1673355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26</a:t>
            </a:fld>
            <a:endParaRPr lang="en-US"/>
          </a:p>
        </p:txBody>
      </p:sp>
    </p:spTree>
    <p:extLst>
      <p:ext uri="{BB962C8B-B14F-4D97-AF65-F5344CB8AC3E}">
        <p14:creationId xmlns:p14="http://schemas.microsoft.com/office/powerpoint/2010/main" val="1648009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27</a:t>
            </a:fld>
            <a:endParaRPr lang="en-US"/>
          </a:p>
        </p:txBody>
      </p:sp>
    </p:spTree>
    <p:extLst>
      <p:ext uri="{BB962C8B-B14F-4D97-AF65-F5344CB8AC3E}">
        <p14:creationId xmlns:p14="http://schemas.microsoft.com/office/powerpoint/2010/main" val="735761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28</a:t>
            </a:fld>
            <a:endParaRPr lang="en-US"/>
          </a:p>
        </p:txBody>
      </p:sp>
    </p:spTree>
    <p:extLst>
      <p:ext uri="{BB962C8B-B14F-4D97-AF65-F5344CB8AC3E}">
        <p14:creationId xmlns:p14="http://schemas.microsoft.com/office/powerpoint/2010/main" val="2285607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Let's go into a bit more detail about why minus the gradient is the direction of fastest descent. First of all, a partial derivative is the speed which a function is going up or down *in the direction of one of the input dimensions*, in this case in the direction of one of the weights w1, w2 and so on. The easiest way to think of a partial derivative is to think what it would look like when evaluated at a particular point, at particular values of the w's. So in this case, the partial derivative of this loss function in the direction of w1 at this red point would be quite big and negative (function is going steeply down), which I'm showing by way of a long arrow. The partial derivative with respect to w2 is a lot smaller (function is going slowly down), which I am showing by drawing a short arrow.</a:t>
            </a:r>
          </a:p>
          <a:p>
            <a:r>
              <a:rPr lang="en-US" dirty="0"/>
              <a:t>https://www.researchgate.net/figure/A-non-convex-function-with-connected-sublevel-sets_fig1_330553337</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29</a:t>
            </a:fld>
            <a:endParaRPr lang="en-US"/>
          </a:p>
        </p:txBody>
      </p:sp>
    </p:spTree>
    <p:extLst>
      <p:ext uri="{BB962C8B-B14F-4D97-AF65-F5344CB8AC3E}">
        <p14:creationId xmlns:p14="http://schemas.microsoft.com/office/powerpoint/2010/main" val="206806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3</a:t>
            </a:fld>
            <a:endParaRPr lang="en-US"/>
          </a:p>
        </p:txBody>
      </p:sp>
    </p:spTree>
    <p:extLst>
      <p:ext uri="{BB962C8B-B14F-4D97-AF65-F5344CB8AC3E}">
        <p14:creationId xmlns:p14="http://schemas.microsoft.com/office/powerpoint/2010/main" val="49223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a:rPr>
              <a:t>So </a:t>
            </a:r>
            <a:r>
              <a:rPr lang="en-US" dirty="0">
                <a:cs typeface="Calibri"/>
              </a:rPr>
              <a:t>all a gradient is, when you evaluate it at a point in the function, is a vector that has large negative values for directions in which the function is going down fast, and small values for directions in which the function isn't changing so much. If we were to combine these arrows, which is what it ultimately means to put all of these partial derivatives together in a vector called the gradient, then we end up with an arrow that points exactly in the direction that we should go if we want to go down as fast as possible. So if we were climbing down this mountain and we wanted to get down asap, we would mostly go in the direction w1, but also a little bit in the direction w2. That's what the negative gradient tells us.</a:t>
            </a:r>
            <a:endParaRPr lang="en-US" dirty="0"/>
          </a:p>
        </p:txBody>
      </p:sp>
      <p:sp>
        <p:nvSpPr>
          <p:cNvPr id="4" name="Slide Number Placeholder 3"/>
          <p:cNvSpPr>
            <a:spLocks noGrp="1"/>
          </p:cNvSpPr>
          <p:nvPr>
            <p:ph type="sldNum" sz="quarter" idx="5"/>
          </p:nvPr>
        </p:nvSpPr>
        <p:spPr/>
        <p:txBody>
          <a:bodyPr/>
          <a:lstStyle/>
          <a:p>
            <a:fld id="{E55A0A47-0DE6-4AE7-92A0-A20A7C25023B}" type="slidenum">
              <a:rPr lang="en-US"/>
              <a:t>30</a:t>
            </a:fld>
            <a:endParaRPr lang="en-US"/>
          </a:p>
        </p:txBody>
      </p:sp>
    </p:spTree>
    <p:extLst>
      <p:ext uri="{BB962C8B-B14F-4D97-AF65-F5344CB8AC3E}">
        <p14:creationId xmlns:p14="http://schemas.microsoft.com/office/powerpoint/2010/main" val="3154921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gradient descent easier than calculating the gradient over the whole loss function and finding out where it is zero, which means that the function has reached a peak or valley, giving us a potential candidate for the minimum? Well, here, we are only calculating partial derivative: we are finding out exactly how fast the function is going down or up in *one* direction at a time, seeing *one* w as the variable while holding the values of all the other w's constant. That is a much simpler task,</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31</a:t>
            </a:fld>
            <a:endParaRPr lang="en-US"/>
          </a:p>
        </p:txBody>
      </p:sp>
    </p:spTree>
    <p:extLst>
      <p:ext uri="{BB962C8B-B14F-4D97-AF65-F5344CB8AC3E}">
        <p14:creationId xmlns:p14="http://schemas.microsoft.com/office/powerpoint/2010/main" val="476078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https://blog.paperspace.com/intro-to-optimization-in-deep-learning-gradient-descent/ Too high a learning rate: we keep jumping over the minimum</a:t>
            </a:r>
          </a:p>
        </p:txBody>
      </p:sp>
      <p:sp>
        <p:nvSpPr>
          <p:cNvPr id="4" name="Slide Number Placeholder 3"/>
          <p:cNvSpPr>
            <a:spLocks noGrp="1"/>
          </p:cNvSpPr>
          <p:nvPr>
            <p:ph type="sldNum" sz="quarter" idx="5"/>
          </p:nvPr>
        </p:nvSpPr>
        <p:spPr/>
        <p:txBody>
          <a:bodyPr/>
          <a:lstStyle/>
          <a:p>
            <a:fld id="{E55A0A47-0DE6-4AE7-92A0-A20A7C25023B}" type="slidenum">
              <a:rPr lang="en-US"/>
              <a:t>32</a:t>
            </a:fld>
            <a:endParaRPr lang="en-US"/>
          </a:p>
        </p:txBody>
      </p:sp>
    </p:spTree>
    <p:extLst>
      <p:ext uri="{BB962C8B-B14F-4D97-AF65-F5344CB8AC3E}">
        <p14:creationId xmlns:p14="http://schemas.microsoft.com/office/powerpoint/2010/main" val="3031311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33</a:t>
            </a:fld>
            <a:endParaRPr lang="en-US"/>
          </a:p>
        </p:txBody>
      </p:sp>
    </p:spTree>
    <p:extLst>
      <p:ext uri="{BB962C8B-B14F-4D97-AF65-F5344CB8AC3E}">
        <p14:creationId xmlns:p14="http://schemas.microsoft.com/office/powerpoint/2010/main" val="3361467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34</a:t>
            </a:fld>
            <a:endParaRPr lang="en-US"/>
          </a:p>
        </p:txBody>
      </p:sp>
    </p:spTree>
    <p:extLst>
      <p:ext uri="{BB962C8B-B14F-4D97-AF65-F5344CB8AC3E}">
        <p14:creationId xmlns:p14="http://schemas.microsoft.com/office/powerpoint/2010/main" val="2979488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Stochastic gradient descent works well because while its overall tendency is still to find minima, it can send the gradient off in a random direction for a little while. That prevents us getting stuck in what's called a local minimum—where the gradient is zero because all surround points have higher loss, but there actually exists another point on the graph that's even further down. Minibatch and stochastic gradient descent also tend to be faster than batch gradient descent, because the gradients (and therefore the steps we take) are noisy, but they are much faster to compute than the gradient on the </a:t>
            </a:r>
            <a:r>
              <a:rPr lang="en-US" dirty="0" smtClean="0">
                <a:ea typeface="Calibri"/>
                <a:cs typeface="Calibri"/>
              </a:rPr>
              <a:t>full </a:t>
            </a:r>
            <a:r>
              <a:rPr lang="en-US" dirty="0">
                <a:ea typeface="Calibri"/>
                <a:cs typeface="Calibri"/>
              </a:rPr>
              <a:t>data set, and they are good enough approximations of the direction that we really should be going.</a:t>
            </a:r>
          </a:p>
        </p:txBody>
      </p:sp>
      <p:sp>
        <p:nvSpPr>
          <p:cNvPr id="4" name="Slide Number Placeholder 3"/>
          <p:cNvSpPr>
            <a:spLocks noGrp="1"/>
          </p:cNvSpPr>
          <p:nvPr>
            <p:ph type="sldNum" sz="quarter" idx="5"/>
          </p:nvPr>
        </p:nvSpPr>
        <p:spPr/>
        <p:txBody>
          <a:bodyPr/>
          <a:lstStyle/>
          <a:p>
            <a:fld id="{E55A0A47-0DE6-4AE7-92A0-A20A7C25023B}" type="slidenum">
              <a:rPr lang="en-US"/>
              <a:t>35</a:t>
            </a:fld>
            <a:endParaRPr lang="en-US"/>
          </a:p>
        </p:txBody>
      </p:sp>
    </p:spTree>
    <p:extLst>
      <p:ext uri="{BB962C8B-B14F-4D97-AF65-F5344CB8AC3E}">
        <p14:creationId xmlns:p14="http://schemas.microsoft.com/office/powerpoint/2010/main" val="3581059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If we accidentally end up in the local minimum in the right, stochastic gradient descent can help us wander out of it</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36</a:t>
            </a:fld>
            <a:endParaRPr lang="en-US"/>
          </a:p>
        </p:txBody>
      </p:sp>
    </p:spTree>
    <p:extLst>
      <p:ext uri="{BB962C8B-B14F-4D97-AF65-F5344CB8AC3E}">
        <p14:creationId xmlns:p14="http://schemas.microsoft.com/office/powerpoint/2010/main" val="450373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37</a:t>
            </a:fld>
            <a:endParaRPr lang="en-US"/>
          </a:p>
        </p:txBody>
      </p:sp>
    </p:spTree>
    <p:extLst>
      <p:ext uri="{BB962C8B-B14F-4D97-AF65-F5344CB8AC3E}">
        <p14:creationId xmlns:p14="http://schemas.microsoft.com/office/powerpoint/2010/main" val="2651919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also known as the forward pass and backward pass. Forward prop produces predictions.</a:t>
            </a:r>
          </a:p>
          <a:p>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38</a:t>
            </a:fld>
            <a:endParaRPr lang="en-US"/>
          </a:p>
        </p:txBody>
      </p:sp>
    </p:spTree>
    <p:extLst>
      <p:ext uri="{BB962C8B-B14F-4D97-AF65-F5344CB8AC3E}">
        <p14:creationId xmlns:p14="http://schemas.microsoft.com/office/powerpoint/2010/main" val="1248870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Forward propagation is simply executing the calculations that you see here. It's using the weights to go from features to predictions.</a:t>
            </a:r>
          </a:p>
        </p:txBody>
      </p:sp>
      <p:sp>
        <p:nvSpPr>
          <p:cNvPr id="4" name="Slide Number Placeholder 3"/>
          <p:cNvSpPr>
            <a:spLocks noGrp="1"/>
          </p:cNvSpPr>
          <p:nvPr>
            <p:ph type="sldNum" sz="quarter" idx="5"/>
          </p:nvPr>
        </p:nvSpPr>
        <p:spPr/>
        <p:txBody>
          <a:bodyPr/>
          <a:lstStyle/>
          <a:p>
            <a:fld id="{2EA5AEE6-F94E-44E1-998B-75FE82BB0C4B}" type="slidenum">
              <a:rPr lang="en-US"/>
              <a:t>39</a:t>
            </a:fld>
            <a:endParaRPr lang="en-US"/>
          </a:p>
        </p:txBody>
      </p:sp>
    </p:spTree>
    <p:extLst>
      <p:ext uri="{BB962C8B-B14F-4D97-AF65-F5344CB8AC3E}">
        <p14:creationId xmlns:p14="http://schemas.microsoft.com/office/powerpoint/2010/main" val="348418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EA5AEE6-F94E-44E1-998B-75FE82BB0C4B}" type="slidenum">
              <a:rPr lang="en-US"/>
              <a:t>4</a:t>
            </a:fld>
            <a:endParaRPr lang="en-US"/>
          </a:p>
        </p:txBody>
      </p:sp>
    </p:spTree>
    <p:extLst>
      <p:ext uri="{BB962C8B-B14F-4D97-AF65-F5344CB8AC3E}">
        <p14:creationId xmlns:p14="http://schemas.microsoft.com/office/powerpoint/2010/main" val="3611559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Backprop produces parameter estimates.</a:t>
            </a:r>
          </a:p>
        </p:txBody>
      </p:sp>
      <p:sp>
        <p:nvSpPr>
          <p:cNvPr id="4" name="Slide Number Placeholder 3"/>
          <p:cNvSpPr>
            <a:spLocks noGrp="1"/>
          </p:cNvSpPr>
          <p:nvPr>
            <p:ph type="sldNum" sz="quarter" idx="5"/>
          </p:nvPr>
        </p:nvSpPr>
        <p:spPr/>
        <p:txBody>
          <a:bodyPr/>
          <a:lstStyle/>
          <a:p>
            <a:fld id="{E55A0A47-0DE6-4AE7-92A0-A20A7C25023B}" type="slidenum">
              <a:rPr lang="en-US"/>
              <a:t>40</a:t>
            </a:fld>
            <a:endParaRPr lang="en-US"/>
          </a:p>
        </p:txBody>
      </p:sp>
    </p:spTree>
    <p:extLst>
      <p:ext uri="{BB962C8B-B14F-4D97-AF65-F5344CB8AC3E}">
        <p14:creationId xmlns:p14="http://schemas.microsoft.com/office/powerpoint/2010/main" val="1083861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Blackboard</a:t>
            </a:r>
            <a:r>
              <a:rPr lang="en-US" baseline="0" dirty="0">
                <a:cs typeface="Calibri"/>
              </a:rPr>
              <a:t> work: add formulas:</a:t>
            </a:r>
          </a:p>
          <a:p>
            <a:r>
              <a:rPr lang="en-US" baseline="0" dirty="0">
                <a:cs typeface="Calibri"/>
              </a:rPr>
              <a:t>d(l)/d(</a:t>
            </a:r>
            <a:r>
              <a:rPr lang="en-US" dirty="0">
                <a:solidFill>
                  <a:schemeClr val="accent2"/>
                </a:solidFill>
                <a:ea typeface="+mn-lt"/>
                <a:cs typeface="+mn-lt"/>
              </a:rPr>
              <a:t>ŷ) = (-y/ŷ) + (1-y)/(1-ŷ)</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cs typeface="Calibri"/>
              </a:rPr>
              <a:t>d(l)/d(z</a:t>
            </a:r>
            <a:r>
              <a:rPr lang="en-US" dirty="0">
                <a:solidFill>
                  <a:schemeClr val="accent2"/>
                </a:solidFill>
                <a:ea typeface="+mn-lt"/>
                <a:cs typeface="+mn-lt"/>
              </a:rPr>
              <a:t>)</a:t>
            </a:r>
            <a:r>
              <a:rPr lang="en-US" baseline="0" dirty="0">
                <a:solidFill>
                  <a:schemeClr val="accent2"/>
                </a:solidFill>
                <a:ea typeface="+mn-lt"/>
                <a:cs typeface="+mn-lt"/>
              </a:rPr>
              <a:t> = </a:t>
            </a:r>
            <a:r>
              <a:rPr lang="en-US" baseline="0" dirty="0">
                <a:cs typeface="Calibri"/>
              </a:rPr>
              <a:t>d(l)/d(</a:t>
            </a:r>
            <a:r>
              <a:rPr lang="en-US" dirty="0">
                <a:solidFill>
                  <a:schemeClr val="accent2"/>
                </a:solidFill>
                <a:ea typeface="+mn-lt"/>
                <a:cs typeface="+mn-lt"/>
              </a:rPr>
              <a:t>ŷ) * </a:t>
            </a:r>
            <a:r>
              <a:rPr lang="en-US" baseline="0" dirty="0">
                <a:cs typeface="Calibri"/>
              </a:rPr>
              <a:t>d(</a:t>
            </a:r>
            <a:r>
              <a:rPr lang="cy-GB" baseline="0" dirty="0">
                <a:cs typeface="Calibri"/>
              </a:rPr>
              <a:t>ŷ</a:t>
            </a:r>
            <a:r>
              <a:rPr lang="en-US" baseline="0" dirty="0">
                <a:cs typeface="Calibri"/>
              </a:rPr>
              <a:t>)/d(</a:t>
            </a:r>
            <a:r>
              <a:rPr lang="en-US" baseline="0" dirty="0">
                <a:solidFill>
                  <a:schemeClr val="accent2"/>
                </a:solidFill>
                <a:ea typeface="+mn-lt"/>
                <a:cs typeface="+mn-lt"/>
              </a:rPr>
              <a:t>z</a:t>
            </a:r>
            <a:r>
              <a:rPr lang="en-US" dirty="0">
                <a:solidFill>
                  <a:schemeClr val="accent2"/>
                </a:solidFill>
                <a:ea typeface="+mn-lt"/>
                <a:cs typeface="+mn-lt"/>
              </a:rPr>
              <a:t>) = </a:t>
            </a:r>
            <a:r>
              <a:rPr lang="en-US" baseline="0" dirty="0">
                <a:cs typeface="Calibri"/>
              </a:rPr>
              <a:t>d(l)/d(</a:t>
            </a:r>
            <a:r>
              <a:rPr lang="en-US" dirty="0">
                <a:solidFill>
                  <a:schemeClr val="accent2"/>
                </a:solidFill>
                <a:ea typeface="+mn-lt"/>
                <a:cs typeface="+mn-lt"/>
              </a:rPr>
              <a:t>ŷ) * ŷ/(1-ŷ) = z – 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cs typeface="Calibri"/>
              </a:rPr>
              <a:t>d(l)/d(w1</a:t>
            </a:r>
            <a:r>
              <a:rPr lang="en-US" dirty="0">
                <a:solidFill>
                  <a:schemeClr val="accent2"/>
                </a:solidFill>
                <a:ea typeface="+mn-lt"/>
                <a:cs typeface="+mn-lt"/>
              </a:rPr>
              <a:t>)</a:t>
            </a:r>
            <a:r>
              <a:rPr lang="en-US" baseline="0" dirty="0">
                <a:solidFill>
                  <a:schemeClr val="accent2"/>
                </a:solidFill>
                <a:ea typeface="+mn-lt"/>
                <a:cs typeface="+mn-lt"/>
              </a:rPr>
              <a:t> = </a:t>
            </a:r>
            <a:r>
              <a:rPr lang="en-US" baseline="0" dirty="0">
                <a:cs typeface="Calibri"/>
              </a:rPr>
              <a:t>d(l)/d(</a:t>
            </a:r>
            <a:r>
              <a:rPr lang="en-US" baseline="0" dirty="0">
                <a:solidFill>
                  <a:schemeClr val="accent2"/>
                </a:solidFill>
                <a:ea typeface="+mn-lt"/>
                <a:cs typeface="+mn-lt"/>
              </a:rPr>
              <a:t>z</a:t>
            </a:r>
            <a:r>
              <a:rPr lang="en-US" dirty="0">
                <a:solidFill>
                  <a:schemeClr val="accent2"/>
                </a:solidFill>
                <a:ea typeface="+mn-lt"/>
                <a:cs typeface="+mn-lt"/>
              </a:rPr>
              <a:t>) * </a:t>
            </a:r>
            <a:r>
              <a:rPr lang="en-US" baseline="0" dirty="0">
                <a:cs typeface="Calibri"/>
              </a:rPr>
              <a:t>d(z)/d(</a:t>
            </a:r>
            <a:r>
              <a:rPr lang="en-US" baseline="0" dirty="0">
                <a:solidFill>
                  <a:schemeClr val="accent2"/>
                </a:solidFill>
                <a:ea typeface="+mn-lt"/>
                <a:cs typeface="+mn-lt"/>
              </a:rPr>
              <a:t>w1</a:t>
            </a:r>
            <a:r>
              <a:rPr lang="en-US" dirty="0">
                <a:solidFill>
                  <a:schemeClr val="accent2"/>
                </a:solidFill>
                <a:ea typeface="+mn-lt"/>
                <a:cs typeface="+mn-lt"/>
              </a:rPr>
              <a:t>) = </a:t>
            </a:r>
            <a:r>
              <a:rPr lang="en-US" baseline="0" dirty="0">
                <a:cs typeface="Calibri"/>
              </a:rPr>
              <a:t>d(l)/d(</a:t>
            </a:r>
            <a:r>
              <a:rPr lang="en-US" baseline="0" dirty="0">
                <a:solidFill>
                  <a:schemeClr val="accent2"/>
                </a:solidFill>
                <a:ea typeface="+mn-lt"/>
                <a:cs typeface="+mn-lt"/>
              </a:rPr>
              <a:t>z</a:t>
            </a:r>
            <a:r>
              <a:rPr lang="en-US" dirty="0">
                <a:solidFill>
                  <a:schemeClr val="accent2"/>
                </a:solidFill>
                <a:ea typeface="+mn-lt"/>
                <a:cs typeface="+mn-lt"/>
              </a:rPr>
              <a:t>)</a:t>
            </a:r>
            <a:r>
              <a:rPr lang="en-US" baseline="0" dirty="0">
                <a:solidFill>
                  <a:schemeClr val="accent2"/>
                </a:solidFill>
                <a:ea typeface="+mn-lt"/>
                <a:cs typeface="+mn-lt"/>
              </a:rPr>
              <a:t> * </a:t>
            </a:r>
            <a:r>
              <a:rPr lang="en-US" baseline="0" dirty="0">
                <a:cs typeface="Calibri"/>
              </a:rPr>
              <a:t>x1</a:t>
            </a:r>
            <a:r>
              <a:rPr lang="en-US" dirty="0">
                <a:solidFill>
                  <a:schemeClr val="accent2"/>
                </a:solidFill>
                <a:ea typeface="+mn-lt"/>
                <a:cs typeface="+mn-lt"/>
              </a:rPr>
              <a:t> =</a:t>
            </a:r>
            <a:r>
              <a:rPr lang="en-US" baseline="0" dirty="0">
                <a:solidFill>
                  <a:schemeClr val="accent2"/>
                </a:solidFill>
                <a:ea typeface="+mn-lt"/>
                <a:cs typeface="+mn-lt"/>
              </a:rPr>
              <a:t> </a:t>
            </a:r>
            <a:r>
              <a:rPr lang="en-US" dirty="0">
                <a:solidFill>
                  <a:schemeClr val="accent2"/>
                </a:solidFill>
                <a:ea typeface="+mn-lt"/>
                <a:cs typeface="+mn-lt"/>
              </a:rPr>
              <a:t> (z – y)</a:t>
            </a:r>
            <a:r>
              <a:rPr lang="en-US" baseline="0" dirty="0">
                <a:solidFill>
                  <a:schemeClr val="accent2"/>
                </a:solidFill>
                <a:ea typeface="+mn-lt"/>
                <a:cs typeface="+mn-lt"/>
              </a:rPr>
              <a:t> * </a:t>
            </a:r>
            <a:r>
              <a:rPr lang="en-US" baseline="0" dirty="0">
                <a:cs typeface="Calibri"/>
              </a:rPr>
              <a:t>x1</a:t>
            </a:r>
            <a:r>
              <a:rPr lang="en-US" dirty="0">
                <a:solidFill>
                  <a:schemeClr val="accent2"/>
                </a:solidFill>
                <a:ea typeface="+mn-lt"/>
                <a:cs typeface="+mn-lt"/>
              </a:rPr>
              <a:t> </a:t>
            </a:r>
          </a:p>
          <a:p>
            <a:r>
              <a:rPr lang="en-US" dirty="0">
                <a:cs typeface="Calibri"/>
              </a:rPr>
              <a:t>So, w1:=w1 – </a:t>
            </a:r>
            <a:r>
              <a:rPr lang="el-GR" dirty="0">
                <a:cs typeface="Calibri"/>
              </a:rPr>
              <a:t>α</a:t>
            </a:r>
            <a:r>
              <a:rPr lang="da-DK" dirty="0">
                <a:cs typeface="Calibri"/>
              </a:rPr>
              <a:t> *</a:t>
            </a:r>
            <a:r>
              <a:rPr lang="en-US" dirty="0">
                <a:solidFill>
                  <a:schemeClr val="accent2"/>
                </a:solidFill>
                <a:ea typeface="+mn-lt"/>
                <a:cs typeface="+mn-lt"/>
              </a:rPr>
              <a:t> (z – y)</a:t>
            </a:r>
            <a:r>
              <a:rPr lang="en-US" baseline="0" dirty="0">
                <a:solidFill>
                  <a:schemeClr val="accent2"/>
                </a:solidFill>
                <a:ea typeface="+mn-lt"/>
                <a:cs typeface="+mn-lt"/>
              </a:rPr>
              <a:t> * </a:t>
            </a:r>
            <a:r>
              <a:rPr lang="en-US" baseline="0" dirty="0">
                <a:cs typeface="Calibri"/>
              </a:rPr>
              <a:t>x1</a:t>
            </a:r>
            <a:r>
              <a:rPr lang="en-US" dirty="0">
                <a:solidFill>
                  <a:schemeClr val="accent2"/>
                </a:solidFill>
                <a:ea typeface="+mn-lt"/>
                <a:cs typeface="+mn-lt"/>
              </a:rPr>
              <a:t> </a:t>
            </a:r>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41</a:t>
            </a:fld>
            <a:endParaRPr lang="en-US"/>
          </a:p>
        </p:txBody>
      </p:sp>
    </p:spTree>
    <p:extLst>
      <p:ext uri="{BB962C8B-B14F-4D97-AF65-F5344CB8AC3E}">
        <p14:creationId xmlns:p14="http://schemas.microsoft.com/office/powerpoint/2010/main" val="3732866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42</a:t>
            </a:fld>
            <a:endParaRPr lang="en-US"/>
          </a:p>
        </p:txBody>
      </p:sp>
    </p:spTree>
    <p:extLst>
      <p:ext uri="{BB962C8B-B14F-4D97-AF65-F5344CB8AC3E}">
        <p14:creationId xmlns:p14="http://schemas.microsoft.com/office/powerpoint/2010/main" val="453777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43</a:t>
            </a:fld>
            <a:endParaRPr lang="en-US"/>
          </a:p>
        </p:txBody>
      </p:sp>
    </p:spTree>
    <p:extLst>
      <p:ext uri="{BB962C8B-B14F-4D97-AF65-F5344CB8AC3E}">
        <p14:creationId xmlns:p14="http://schemas.microsoft.com/office/powerpoint/2010/main" val="687621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44</a:t>
            </a:fld>
            <a:endParaRPr lang="en-US"/>
          </a:p>
        </p:txBody>
      </p:sp>
    </p:spTree>
    <p:extLst>
      <p:ext uri="{BB962C8B-B14F-4D97-AF65-F5344CB8AC3E}">
        <p14:creationId xmlns:p14="http://schemas.microsoft.com/office/powerpoint/2010/main" val="572170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EA5AEE6-F94E-44E1-998B-75FE82BB0C4B}" type="slidenum">
              <a:rPr lang="en-US"/>
              <a:t>5</a:t>
            </a:fld>
            <a:endParaRPr lang="en-US"/>
          </a:p>
        </p:txBody>
      </p:sp>
    </p:spTree>
    <p:extLst>
      <p:ext uri="{BB962C8B-B14F-4D97-AF65-F5344CB8AC3E}">
        <p14:creationId xmlns:p14="http://schemas.microsoft.com/office/powerpoint/2010/main" val="9051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EA5AEE6-F94E-44E1-998B-75FE82BB0C4B}" type="slidenum">
              <a:rPr lang="en-US"/>
              <a:t>6</a:t>
            </a:fld>
            <a:endParaRPr lang="en-US"/>
          </a:p>
        </p:txBody>
      </p:sp>
    </p:spTree>
    <p:extLst>
      <p:ext uri="{BB962C8B-B14F-4D97-AF65-F5344CB8AC3E}">
        <p14:creationId xmlns:p14="http://schemas.microsoft.com/office/powerpoint/2010/main" val="13066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 is a weighted addition, a.k.a. a linear combination, of all the features. a stands for activation; it is what you get after you put z through a so-called activation function. Activation is the final value of a node in a neural net, which it passes on to the next layer. You can imagine it as: how much do the combinations of the features and their weights make the node "light up"? In the case of logistic regression though, there is only one node </a:t>
            </a:r>
          </a:p>
        </p:txBody>
      </p:sp>
      <p:sp>
        <p:nvSpPr>
          <p:cNvPr id="4" name="Slide Number Placeholder 3"/>
          <p:cNvSpPr>
            <a:spLocks noGrp="1"/>
          </p:cNvSpPr>
          <p:nvPr>
            <p:ph type="sldNum" sz="quarter" idx="5"/>
          </p:nvPr>
        </p:nvSpPr>
        <p:spPr/>
        <p:txBody>
          <a:bodyPr/>
          <a:lstStyle/>
          <a:p>
            <a:fld id="{E55A0A47-0DE6-4AE7-92A0-A20A7C25023B}" type="slidenum">
              <a:t>7</a:t>
            </a:fld>
            <a:endParaRPr lang="en-US"/>
          </a:p>
        </p:txBody>
      </p:sp>
    </p:spTree>
    <p:extLst>
      <p:ext uri="{BB962C8B-B14F-4D97-AF65-F5344CB8AC3E}">
        <p14:creationId xmlns:p14="http://schemas.microsoft.com/office/powerpoint/2010/main" val="409672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a dot product; have we seen this before? It assumes that every data point's list of features start with a feature x0 that is just 1 for everyone</a:t>
            </a:r>
          </a:p>
          <a:p>
            <a:r>
              <a:rPr lang="en-US" dirty="0">
                <a:cs typeface="Calibri"/>
              </a:rPr>
              <a:t>This is not the same bias as in the bias-variance tradeoff; it's a value that shows whether the node gets activated even if it receives all-zero inputs, so if all features were zero. If it's negative, then the node will have negative activation unless the sum of the features make up for is</a:t>
            </a:r>
          </a:p>
        </p:txBody>
      </p:sp>
      <p:sp>
        <p:nvSpPr>
          <p:cNvPr id="4" name="Slide Number Placeholder 3"/>
          <p:cNvSpPr>
            <a:spLocks noGrp="1"/>
          </p:cNvSpPr>
          <p:nvPr>
            <p:ph type="sldNum" sz="quarter" idx="5"/>
          </p:nvPr>
        </p:nvSpPr>
        <p:spPr/>
        <p:txBody>
          <a:bodyPr/>
          <a:lstStyle/>
          <a:p>
            <a:fld id="{E55A0A47-0DE6-4AE7-92A0-A20A7C25023B}" type="slidenum">
              <a:t>8</a:t>
            </a:fld>
            <a:endParaRPr lang="en-US"/>
          </a:p>
        </p:txBody>
      </p:sp>
    </p:spTree>
    <p:extLst>
      <p:ext uri="{BB962C8B-B14F-4D97-AF65-F5344CB8AC3E}">
        <p14:creationId xmlns:p14="http://schemas.microsoft.com/office/powerpoint/2010/main" val="45769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9</a:t>
            </a:fld>
            <a:endParaRPr lang="en-US"/>
          </a:p>
        </p:txBody>
      </p:sp>
    </p:spTree>
    <p:extLst>
      <p:ext uri="{BB962C8B-B14F-4D97-AF65-F5344CB8AC3E}">
        <p14:creationId xmlns:p14="http://schemas.microsoft.com/office/powerpoint/2010/main" val="63364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Shallow neural nets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logistic regression as a net, multi-category classification, gradient descent, forward and back prop, </a:t>
            </a:r>
            <a:r>
              <a:rPr lang="en-US" dirty="0" err="1">
                <a:ea typeface="+mn-lt"/>
                <a:cs typeface="+mn-lt"/>
              </a:rPr>
              <a:t>PyTorch</a:t>
            </a:r>
            <a:r>
              <a:rPr lang="en-US" dirty="0">
                <a:ea typeface="+mn-lt"/>
                <a:cs typeface="+mn-lt"/>
              </a:rPr>
              <a:t> tutorial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75F3-1AFF-FD12-99C6-797DFA87B1C2}"/>
              </a:ext>
            </a:extLst>
          </p:cNvPr>
          <p:cNvSpPr>
            <a:spLocks noGrp="1"/>
          </p:cNvSpPr>
          <p:nvPr>
            <p:ph type="title"/>
          </p:nvPr>
        </p:nvSpPr>
        <p:spPr/>
        <p:txBody>
          <a:bodyPr>
            <a:normAutofit/>
          </a:bodyPr>
          <a:lstStyle/>
          <a:p>
            <a:r>
              <a:rPr lang="en-US" sz="2400">
                <a:ea typeface="+mj-lt"/>
                <a:cs typeface="+mj-lt"/>
              </a:rPr>
              <a:t>Logistic regression as a net</a:t>
            </a:r>
          </a:p>
        </p:txBody>
      </p:sp>
      <p:sp>
        <p:nvSpPr>
          <p:cNvPr id="3" name="Content Placeholder 2">
            <a:extLst>
              <a:ext uri="{FF2B5EF4-FFF2-40B4-BE49-F238E27FC236}">
                <a16:creationId xmlns:a16="http://schemas.microsoft.com/office/drawing/2014/main" id="{65DA13DD-CF14-7940-1641-50FD7E16CF4A}"/>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hlinkClick r:id="rId3"/>
              </a:rPr>
              <a:t>https://playground.tensorflow.org/</a:t>
            </a:r>
            <a:endParaRPr lang="en-US">
              <a:ea typeface="+mn-lt"/>
              <a:cs typeface="+mn-lt"/>
            </a:endParaRPr>
          </a:p>
          <a:p>
            <a:pPr marL="0" indent="0">
              <a:buNone/>
            </a:pPr>
            <a:endParaRPr lang="en-US">
              <a:cs typeface="Calibri" panose="020F0502020204030204"/>
            </a:endParaRPr>
          </a:p>
        </p:txBody>
      </p:sp>
    </p:spTree>
    <p:extLst>
      <p:ext uri="{BB962C8B-B14F-4D97-AF65-F5344CB8AC3E}">
        <p14:creationId xmlns:p14="http://schemas.microsoft.com/office/powerpoint/2010/main" val="1802625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a:cs typeface="Calibri Light"/>
              </a:rPr>
              <a:t>Multi-category classification</a:t>
            </a:r>
            <a:endParaRPr lang="en-US"/>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26086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4803-1048-3AC7-A91E-8CC04267375F}"/>
              </a:ext>
            </a:extLst>
          </p:cNvPr>
          <p:cNvSpPr>
            <a:spLocks noGrp="1"/>
          </p:cNvSpPr>
          <p:nvPr>
            <p:ph type="title"/>
          </p:nvPr>
        </p:nvSpPr>
        <p:spPr/>
        <p:txBody>
          <a:bodyPr/>
          <a:lstStyle/>
          <a:p>
            <a:r>
              <a:rPr lang="en-US" sz="2400" dirty="0">
                <a:ea typeface="+mj-lt"/>
                <a:cs typeface="+mj-lt"/>
              </a:rPr>
              <a:t>Multi-category classification</a:t>
            </a:r>
            <a:endParaRPr lang="en-US" sz="2400" dirty="0">
              <a:ea typeface="Calibri Light"/>
              <a:cs typeface="Calibri Light"/>
            </a:endParaRPr>
          </a:p>
        </p:txBody>
      </p:sp>
      <p:sp>
        <p:nvSpPr>
          <p:cNvPr id="3" name="Text Placeholder 2">
            <a:extLst>
              <a:ext uri="{FF2B5EF4-FFF2-40B4-BE49-F238E27FC236}">
                <a16:creationId xmlns:a16="http://schemas.microsoft.com/office/drawing/2014/main" id="{4E1BB660-8848-901C-F4D0-AE2D0ADCC063}"/>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Logistic regression is for binary classification</a:t>
            </a:r>
          </a:p>
          <a:p>
            <a:pPr marL="0" indent="0">
              <a:buNone/>
            </a:pPr>
            <a:endParaRPr lang="en-US" dirty="0">
              <a:ea typeface="Calibri"/>
              <a:cs typeface="Calibri"/>
            </a:endParaRPr>
          </a:p>
          <a:p>
            <a:pPr marL="0" indent="0">
              <a:buNone/>
            </a:pPr>
            <a:r>
              <a:rPr lang="en-US" dirty="0">
                <a:ea typeface="Calibri"/>
                <a:cs typeface="Calibri"/>
              </a:rPr>
              <a:t>What if we have several categories?</a:t>
            </a:r>
          </a:p>
          <a:p>
            <a:pPr marL="514350" indent="-514350"/>
            <a:r>
              <a:rPr lang="en-US" sz="2400" dirty="0">
                <a:ea typeface="Calibri"/>
                <a:cs typeface="Calibri"/>
              </a:rPr>
              <a:t>Product reviews: positive, negative or neutral</a:t>
            </a:r>
          </a:p>
          <a:p>
            <a:pPr marL="514350" indent="-514350"/>
            <a:r>
              <a:rPr lang="en-US" sz="2400" dirty="0">
                <a:ea typeface="Calibri"/>
                <a:cs typeface="Calibri"/>
              </a:rPr>
              <a:t>Tweet emotion: happy, angry, sad, surprised, afraid</a:t>
            </a:r>
          </a:p>
          <a:p>
            <a:pPr marL="514350" indent="-514350"/>
            <a:r>
              <a:rPr lang="en-US" sz="2400" dirty="0">
                <a:ea typeface="Calibri"/>
                <a:cs typeface="Calibri"/>
              </a:rPr>
              <a:t>Next word in sentence: </a:t>
            </a:r>
            <a:r>
              <a:rPr lang="en-US" sz="2400" dirty="0"/>
              <a:t>A, Aardvark, About…</a:t>
            </a:r>
            <a:endParaRPr lang="en-US" sz="2400" dirty="0">
              <a:ea typeface="Calibri"/>
              <a:cs typeface="Calibri"/>
            </a:endParaRPr>
          </a:p>
          <a:p>
            <a:pPr marL="514350" indent="-514350"/>
            <a:endParaRPr lang="en-US" dirty="0">
              <a:ea typeface="Calibri"/>
              <a:cs typeface="Calibri"/>
            </a:endParaRPr>
          </a:p>
          <a:p>
            <a:pPr marL="0" indent="0">
              <a:buNone/>
            </a:pPr>
            <a:r>
              <a:rPr lang="en-US" dirty="0">
                <a:ea typeface="Calibri"/>
                <a:cs typeface="Calibri"/>
              </a:rPr>
              <a:t>Equivalent for multi-class: </a:t>
            </a:r>
            <a:r>
              <a:rPr lang="en-US" dirty="0" err="1">
                <a:ea typeface="Calibri"/>
                <a:cs typeface="Calibri"/>
              </a:rPr>
              <a:t>softmax</a:t>
            </a:r>
            <a:r>
              <a:rPr lang="en-US" dirty="0">
                <a:ea typeface="Calibri"/>
                <a:cs typeface="Calibri"/>
              </a:rPr>
              <a:t> (</a:t>
            </a:r>
            <a:r>
              <a:rPr lang="en-US" dirty="0">
                <a:cs typeface="Calibri" panose="020F0502020204030204"/>
              </a:rPr>
              <a:t>or multinomial logistic regression)</a:t>
            </a:r>
            <a:endParaRPr lang="en-US" dirty="0">
              <a:ea typeface="Calibri"/>
              <a:cs typeface="Calibri"/>
            </a:endParaRPr>
          </a:p>
        </p:txBody>
      </p:sp>
    </p:spTree>
    <p:extLst>
      <p:ext uri="{BB962C8B-B14F-4D97-AF65-F5344CB8AC3E}">
        <p14:creationId xmlns:p14="http://schemas.microsoft.com/office/powerpoint/2010/main" val="199573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8F3F-36C7-8D1A-D8D0-C05C8E5D03C8}"/>
              </a:ext>
            </a:extLst>
          </p:cNvPr>
          <p:cNvSpPr>
            <a:spLocks noGrp="1"/>
          </p:cNvSpPr>
          <p:nvPr>
            <p:ph type="title"/>
          </p:nvPr>
        </p:nvSpPr>
        <p:spPr/>
        <p:txBody>
          <a:bodyPr>
            <a:normAutofit/>
          </a:bodyPr>
          <a:lstStyle/>
          <a:p>
            <a:r>
              <a:rPr lang="en-US" sz="2400" dirty="0">
                <a:cs typeface="Calibri Light"/>
              </a:rPr>
              <a:t>Multi-category classification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3F30716-5EBB-B4E5-EF59-4C4E960AA13B}"/>
                  </a:ext>
                </a:extLst>
              </p:cNvPr>
              <p:cNvSpPr>
                <a:spLocks noGrp="1"/>
              </p:cNvSpPr>
              <p:nvPr/>
            </p:nvSpPr>
            <p:spPr>
              <a:xfrm>
                <a:off x="860759" y="196850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panose="020F0502020204030204"/>
                  </a:rPr>
                  <a:t>Logistic regression is:</a:t>
                </a:r>
              </a:p>
              <a:p>
                <a:pPr marL="0" indent="0">
                  <a:buNone/>
                </a:pPr>
                <a:r>
                  <a:rPr lang="en-US" dirty="0">
                    <a:cs typeface="Calibri" panose="020F0502020204030204"/>
                  </a:rPr>
                  <a:t>P(</a:t>
                </a:r>
                <a:r>
                  <a:rPr lang="en-US" dirty="0">
                    <a:solidFill>
                      <a:schemeClr val="accent2"/>
                    </a:solidFill>
                    <a:cs typeface="Calibri" panose="020F0502020204030204"/>
                  </a:rPr>
                  <a:t>y</a:t>
                </a:r>
                <a:r>
                  <a:rPr lang="en-US" dirty="0">
                    <a:cs typeface="Calibri" panose="020F0502020204030204"/>
                  </a:rPr>
                  <a:t>=1) = </a:t>
                </a:r>
                <a:r>
                  <a:rPr lang="en-US" dirty="0">
                    <a:solidFill>
                      <a:schemeClr val="accent2"/>
                    </a:solidFill>
                    <a:cs typeface="Calibri" panose="020F0502020204030204"/>
                  </a:rPr>
                  <a:t>ŷ </a:t>
                </a:r>
                <a:r>
                  <a:rPr lang="en-US" dirty="0">
                    <a:cs typeface="Calibri" panose="020F0502020204030204"/>
                  </a:rPr>
                  <a:t>= </a:t>
                </a:r>
                <a:r>
                  <a:rPr lang="en-US" dirty="0">
                    <a:solidFill>
                      <a:srgbClr val="FF0000"/>
                    </a:solidFill>
                    <a:ea typeface="+mn-lt"/>
                    <a:cs typeface="+mn-lt"/>
                  </a:rPr>
                  <a:t>σ</a:t>
                </a:r>
                <a:r>
                  <a:rPr lang="en-US" dirty="0">
                    <a:cs typeface="Calibri" panose="020F0502020204030204"/>
                  </a:rPr>
                  <a:t>(</a:t>
                </a:r>
                <a:r>
                  <a:rPr lang="en-US" dirty="0">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0</a:t>
                </a:r>
                <a:r>
                  <a:rPr lang="en-US" dirty="0">
                    <a:solidFill>
                      <a:schemeClr val="accent1"/>
                    </a:solidFill>
                    <a:ea typeface="+mn-lt"/>
                    <a:cs typeface="+mn-lt"/>
                  </a:rPr>
                  <a:t> + w</a:t>
                </a:r>
                <a:r>
                  <a:rPr lang="en-US" baseline="-25000" dirty="0">
                    <a:solidFill>
                      <a:schemeClr val="accent1"/>
                    </a:solidFill>
                    <a:ea typeface="+mn-lt"/>
                    <a:cs typeface="+mn-lt"/>
                  </a:rPr>
                  <a:t>1</a:t>
                </a:r>
                <a:r>
                  <a:rPr lang="en-US" dirty="0">
                    <a:solidFill>
                      <a:schemeClr val="accent6"/>
                    </a:solidFill>
                    <a:ea typeface="+mn-lt"/>
                    <a:cs typeface="+mn-lt"/>
                  </a:rPr>
                  <a:t>x</a:t>
                </a:r>
                <a:r>
                  <a:rPr lang="en-US" baseline="-25000" dirty="0">
                    <a:solidFill>
                      <a:schemeClr val="accent6"/>
                    </a:solidFill>
                    <a:ea typeface="+mn-lt"/>
                    <a:cs typeface="+mn-lt"/>
                  </a:rPr>
                  <a:t>1</a:t>
                </a:r>
                <a:r>
                  <a:rPr lang="en-US" dirty="0">
                    <a:solidFill>
                      <a:schemeClr val="accent6"/>
                    </a:solidFill>
                    <a:ea typeface="+mn-lt"/>
                    <a:cs typeface="+mn-lt"/>
                  </a:rPr>
                  <a:t> </a:t>
                </a:r>
                <a:r>
                  <a:rPr lang="en-US" dirty="0">
                    <a:ea typeface="+mn-lt"/>
                    <a:cs typeface="+mn-lt"/>
                  </a:rPr>
                  <a:t>+</a:t>
                </a:r>
                <a:r>
                  <a:rPr lang="en-US" dirty="0">
                    <a:solidFill>
                      <a:schemeClr val="accent6"/>
                    </a:solidFill>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2</a:t>
                </a:r>
                <a:r>
                  <a:rPr lang="en-US" dirty="0">
                    <a:solidFill>
                      <a:schemeClr val="accent6"/>
                    </a:solidFill>
                    <a:ea typeface="+mn-lt"/>
                    <a:cs typeface="+mn-lt"/>
                  </a:rPr>
                  <a:t>x</a:t>
                </a:r>
                <a:r>
                  <a:rPr lang="en-US" baseline="-25000" dirty="0">
                    <a:solidFill>
                      <a:schemeClr val="accent6"/>
                    </a:solidFill>
                    <a:ea typeface="+mn-lt"/>
                    <a:cs typeface="+mn-lt"/>
                  </a:rPr>
                  <a:t>2</a:t>
                </a:r>
                <a:r>
                  <a:rPr lang="en-US" dirty="0">
                    <a:solidFill>
                      <a:schemeClr val="accent6"/>
                    </a:solidFill>
                    <a:ea typeface="+mn-lt"/>
                    <a:cs typeface="+mn-lt"/>
                  </a:rPr>
                  <a:t> </a:t>
                </a:r>
                <a:r>
                  <a:rPr lang="en-US" dirty="0">
                    <a:ea typeface="+mn-lt"/>
                    <a:cs typeface="+mn-lt"/>
                  </a:rPr>
                  <a:t>+ ...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r>
                  <a:rPr lang="en-US" dirty="0" err="1">
                    <a:solidFill>
                      <a:schemeClr val="accent6"/>
                    </a:solidFill>
                    <a:ea typeface="+mn-lt"/>
                    <a:cs typeface="+mn-lt"/>
                  </a:rPr>
                  <a:t>x</a:t>
                </a:r>
                <a:r>
                  <a:rPr lang="en-US" baseline="-25000" dirty="0" err="1">
                    <a:solidFill>
                      <a:schemeClr val="accent6"/>
                    </a:solidFill>
                    <a:ea typeface="+mn-lt"/>
                    <a:cs typeface="+mn-lt"/>
                  </a:rPr>
                  <a:t>K</a:t>
                </a:r>
                <a:r>
                  <a:rPr lang="en-US" dirty="0">
                    <a:cs typeface="Calibri" panose="020F0502020204030204"/>
                  </a:rPr>
                  <a:t>) = </a:t>
                </a:r>
                <a:r>
                  <a:rPr lang="en-US" dirty="0">
                    <a:solidFill>
                      <a:srgbClr val="FF0000"/>
                    </a:solidFill>
                    <a:ea typeface="+mn-lt"/>
                    <a:cs typeface="+mn-lt"/>
                  </a:rPr>
                  <a:t>σ</a:t>
                </a:r>
                <a:r>
                  <a:rPr lang="en-US" dirty="0">
                    <a:cs typeface="Calibri" panose="020F0502020204030204"/>
                  </a:rPr>
                  <a:t>(</a:t>
                </a:r>
                <a:r>
                  <a:rPr lang="en-US" dirty="0" err="1">
                    <a:solidFill>
                      <a:schemeClr val="accent1"/>
                    </a:solidFill>
                    <a:ea typeface="+mn-lt"/>
                    <a:cs typeface="+mn-lt"/>
                  </a:rPr>
                  <a:t>w</a:t>
                </a:r>
                <a:r>
                  <a:rPr lang="en-US" baseline="30000" dirty="0" err="1">
                    <a:solidFill>
                      <a:schemeClr val="accent1"/>
                    </a:solidFill>
                    <a:ea typeface="+mn-lt"/>
                    <a:cs typeface="+mn-lt"/>
                  </a:rPr>
                  <a:t>T</a:t>
                </a:r>
                <a:r>
                  <a:rPr lang="en-US" dirty="0" err="1">
                    <a:solidFill>
                      <a:schemeClr val="accent6"/>
                    </a:solidFill>
                    <a:ea typeface="+mn-lt"/>
                    <a:cs typeface="+mn-lt"/>
                  </a:rPr>
                  <a:t>x</a:t>
                </a:r>
                <a:r>
                  <a:rPr lang="en-US" dirty="0">
                    <a:cs typeface="Calibri" panose="020F0502020204030204"/>
                  </a:rPr>
                  <a:t>)</a:t>
                </a:r>
              </a:p>
              <a:p>
                <a:pPr marL="0" indent="0">
                  <a:buNone/>
                </a:pPr>
                <a:r>
                  <a:rPr lang="en-US" dirty="0">
                    <a:cs typeface="Calibri" panose="020F0502020204030204"/>
                  </a:rPr>
                  <a:t> </a:t>
                </a:r>
              </a:p>
              <a:p>
                <a:pPr marL="0" indent="0">
                  <a:buNone/>
                </a:pPr>
                <a:r>
                  <a:rPr lang="en-US" dirty="0">
                    <a:cs typeface="Calibri" panose="020F0502020204030204"/>
                  </a:rPr>
                  <a:t>where </a:t>
                </a:r>
                <a:r>
                  <a:rPr lang="en-US" dirty="0">
                    <a:solidFill>
                      <a:srgbClr val="FF0000"/>
                    </a:solidFill>
                    <a:ea typeface="+mn-lt"/>
                    <a:cs typeface="+mn-lt"/>
                  </a:rPr>
                  <a:t>σ</a:t>
                </a:r>
                <a:r>
                  <a:rPr lang="en-US" dirty="0">
                    <a:cs typeface="Calibri" panose="020F0502020204030204"/>
                  </a:rPr>
                  <a:t> is the logistic (or inverse logit) function:</a:t>
                </a:r>
              </a:p>
              <a:p>
                <a:pPr marL="0" indent="0">
                  <a:buNone/>
                </a:pPr>
                <a:endParaRPr lang="en-US" dirty="0">
                  <a:cs typeface="Calibri" panose="020F0502020204030204"/>
                </a:endParaRPr>
              </a:p>
              <a:p>
                <a:pPr marL="0" indent="0">
                  <a:buNone/>
                </a:pPr>
                <a14:m>
                  <m:oMathPara xmlns:m="http://schemas.openxmlformats.org/officeDocument/2006/math">
                    <m:oMathParaPr>
                      <m:jc m:val="left"/>
                    </m:oMathParaPr>
                    <m:oMath xmlns:m="http://schemas.openxmlformats.org/officeDocument/2006/math">
                      <m:r>
                        <m:rPr>
                          <m:nor/>
                        </m:rPr>
                        <a:rPr lang="en-US" dirty="0">
                          <a:cs typeface="Calibri" panose="020F0502020204030204"/>
                        </a:rPr>
                        <m:t>P</m:t>
                      </m:r>
                      <m:r>
                        <m:rPr>
                          <m:nor/>
                        </m:rPr>
                        <a:rPr lang="en-US" dirty="0">
                          <a:cs typeface="Calibri" panose="020F0502020204030204"/>
                        </a:rPr>
                        <m:t>(</m:t>
                      </m:r>
                      <m:r>
                        <m:rPr>
                          <m:nor/>
                        </m:rPr>
                        <a:rPr lang="en-US" dirty="0">
                          <a:solidFill>
                            <a:schemeClr val="accent2"/>
                          </a:solidFill>
                          <a:cs typeface="Calibri" panose="020F0502020204030204"/>
                        </a:rPr>
                        <m:t>y</m:t>
                      </m:r>
                      <m:r>
                        <m:rPr>
                          <m:nor/>
                        </m:rPr>
                        <a:rPr lang="en-US" dirty="0">
                          <a:cs typeface="Calibri" panose="020F0502020204030204"/>
                        </a:rPr>
                        <m:t>=</m:t>
                      </m:r>
                      <m:r>
                        <m:rPr>
                          <m:nor/>
                        </m:rPr>
                        <a:rPr lang="da-DK" dirty="0">
                          <a:cs typeface="Calibri" panose="020F0502020204030204"/>
                        </a:rPr>
                        <m:t>m</m:t>
                      </m:r>
                      <m:r>
                        <m:rPr>
                          <m:nor/>
                        </m:rPr>
                        <a:rPr lang="en-US" dirty="0">
                          <a:cs typeface="Calibri" panose="020F0502020204030204"/>
                        </a:rPr>
                        <m:t>) = </m:t>
                      </m:r>
                      <m:r>
                        <m:rPr>
                          <m:nor/>
                        </m:rPr>
                        <a:rPr lang="en-US" dirty="0">
                          <a:solidFill>
                            <a:schemeClr val="accent2"/>
                          </a:solidFill>
                          <a:cs typeface="Calibri" panose="020F0502020204030204"/>
                        </a:rPr>
                        <m:t>ŷ </m:t>
                      </m:r>
                      <m:r>
                        <m:rPr>
                          <m:nor/>
                        </m:rPr>
                        <a:rPr lang="en-US" dirty="0">
                          <a:cs typeface="Calibri" panose="020F0502020204030204"/>
                        </a:rPr>
                        <m:t>= </m:t>
                      </m:r>
                      <m:box>
                        <m:boxPr>
                          <m:ctrlPr>
                            <a:rPr lang="en-US" i="1" dirty="0">
                              <a:latin typeface="Cambria Math" panose="02040503050406030204" pitchFamily="18" charset="0"/>
                              <a:cs typeface="Calibri" panose="020F0502020204030204"/>
                            </a:rPr>
                          </m:ctrlPr>
                        </m:boxPr>
                        <m:e>
                          <m:argPr>
                            <m:argSz m:val="-1"/>
                          </m:argPr>
                          <m:f>
                            <m:fPr>
                              <m:ctrlPr>
                                <a:rPr lang="en-US" i="1" dirty="0">
                                  <a:latin typeface="Cambria Math" panose="02040503050406030204" pitchFamily="18" charset="0"/>
                                  <a:cs typeface="Calibri" panose="020F0502020204030204"/>
                                </a:rPr>
                              </m:ctrlPr>
                            </m:fPr>
                            <m:num>
                              <m:r>
                                <m:rPr>
                                  <m:nor/>
                                </m:rPr>
                                <a:rPr lang="da-DK" dirty="0">
                                  <a:cs typeface="Calibri" panose="020F0502020204030204"/>
                                </a:rPr>
                                <m:t>exp</m:t>
                              </m:r>
                              <m:r>
                                <m:rPr>
                                  <m:nor/>
                                </m:rPr>
                                <a:rPr lang="en-US" dirty="0">
                                  <a:cs typeface="Calibri" panose="020F0502020204030204"/>
                                </a:rPr>
                                <m:t>(</m:t>
                              </m:r>
                              <m:sSubSup>
                                <m:sSubSupPr>
                                  <m:ctrlPr>
                                    <a:rPr lang="en-US" i="1" dirty="0">
                                      <a:solidFill>
                                        <a:schemeClr val="accent1"/>
                                      </a:solidFill>
                                      <a:latin typeface="Cambria Math" panose="02040503050406030204" pitchFamily="18" charset="0"/>
                                      <a:cs typeface="Calibri" panose="020F0502020204030204"/>
                                    </a:rPr>
                                  </m:ctrlPr>
                                </m:sSubSupPr>
                                <m:e>
                                  <m:r>
                                    <m:rPr>
                                      <m:nor/>
                                    </m:rPr>
                                    <a:rPr lang="en-US" dirty="0">
                                      <a:solidFill>
                                        <a:schemeClr val="accent1"/>
                                      </a:solidFill>
                                      <a:ea typeface="+mn-lt"/>
                                      <a:cs typeface="+mn-lt"/>
                                    </a:rPr>
                                    <m:t>w</m:t>
                                  </m:r>
                                </m:e>
                                <m:sub>
                                  <m:r>
                                    <a:rPr lang="da-DK" i="1" dirty="0">
                                      <a:solidFill>
                                        <a:schemeClr val="accent1"/>
                                      </a:solidFill>
                                      <a:latin typeface="Cambria Math" panose="02040503050406030204" pitchFamily="18" charset="0"/>
                                      <a:cs typeface="Calibri" panose="020F0502020204030204"/>
                                    </a:rPr>
                                    <m:t>𝑚</m:t>
                                  </m:r>
                                </m:sub>
                                <m:sup>
                                  <m:r>
                                    <a:rPr lang="da-DK" i="1" dirty="0">
                                      <a:solidFill>
                                        <a:schemeClr val="accent1"/>
                                      </a:solidFill>
                                      <a:latin typeface="Cambria Math" panose="02040503050406030204" pitchFamily="18" charset="0"/>
                                      <a:cs typeface="Calibri" panose="020F0502020204030204"/>
                                    </a:rPr>
                                    <m:t>𝑇</m:t>
                                  </m:r>
                                </m:sup>
                              </m:sSubSup>
                              <m:r>
                                <m:rPr>
                                  <m:nor/>
                                </m:rPr>
                                <a:rPr lang="en-US" dirty="0">
                                  <a:solidFill>
                                    <a:schemeClr val="accent6"/>
                                  </a:solidFill>
                                  <a:ea typeface="+mn-lt"/>
                                  <a:cs typeface="+mn-lt"/>
                                </a:rPr>
                                <m:t>x</m:t>
                              </m:r>
                              <m:r>
                                <m:rPr>
                                  <m:nor/>
                                </m:rPr>
                                <a:rPr lang="en-US" dirty="0">
                                  <a:cs typeface="Calibri" panose="020F0502020204030204"/>
                                </a:rPr>
                                <m:t>) </m:t>
                              </m:r>
                            </m:num>
                            <m:den>
                              <m:r>
                                <m:rPr>
                                  <m:nor/>
                                </m:rPr>
                                <a:rPr lang="da-DK" b="0" i="0" dirty="0" smtClean="0">
                                  <a:latin typeface="Cambria Math" panose="02040503050406030204" pitchFamily="18" charset="0"/>
                                  <a:cs typeface="Calibri" panose="020F0502020204030204"/>
                                </a:rPr>
                                <m:t>1 + </m:t>
                              </m:r>
                              <m:r>
                                <m:rPr>
                                  <m:nor/>
                                </m:rPr>
                                <a:rPr lang="da-DK" dirty="0">
                                  <a:cs typeface="Calibri" panose="020F0502020204030204"/>
                                </a:rPr>
                                <m:t>exp</m:t>
                              </m:r>
                              <m:r>
                                <m:rPr>
                                  <m:nor/>
                                </m:rPr>
                                <a:rPr lang="en-US" dirty="0">
                                  <a:cs typeface="Calibri" panose="020F0502020204030204"/>
                                </a:rPr>
                                <m:t>(</m:t>
                              </m:r>
                              <m:sSubSup>
                                <m:sSubSupPr>
                                  <m:ctrlPr>
                                    <a:rPr lang="en-US" i="1" dirty="0">
                                      <a:solidFill>
                                        <a:schemeClr val="accent1"/>
                                      </a:solidFill>
                                      <a:latin typeface="Cambria Math" panose="02040503050406030204" pitchFamily="18" charset="0"/>
                                      <a:cs typeface="Calibri" panose="020F0502020204030204"/>
                                    </a:rPr>
                                  </m:ctrlPr>
                                </m:sSubSupPr>
                                <m:e>
                                  <m:r>
                                    <m:rPr>
                                      <m:nor/>
                                    </m:rPr>
                                    <a:rPr lang="en-US" dirty="0">
                                      <a:solidFill>
                                        <a:schemeClr val="accent1"/>
                                      </a:solidFill>
                                      <a:ea typeface="+mn-lt"/>
                                      <a:cs typeface="+mn-lt"/>
                                    </a:rPr>
                                    <m:t>w</m:t>
                                  </m:r>
                                </m:e>
                                <m:sub>
                                  <m:r>
                                    <a:rPr lang="da-DK" i="1" dirty="0">
                                      <a:solidFill>
                                        <a:schemeClr val="accent1"/>
                                      </a:solidFill>
                                      <a:latin typeface="Cambria Math" panose="02040503050406030204" pitchFamily="18" charset="0"/>
                                      <a:cs typeface="Calibri" panose="020F0502020204030204"/>
                                    </a:rPr>
                                    <m:t>𝑚</m:t>
                                  </m:r>
                                </m:sub>
                                <m:sup>
                                  <m:r>
                                    <a:rPr lang="da-DK" i="1" dirty="0">
                                      <a:solidFill>
                                        <a:schemeClr val="accent1"/>
                                      </a:solidFill>
                                      <a:latin typeface="Cambria Math" panose="02040503050406030204" pitchFamily="18" charset="0"/>
                                      <a:cs typeface="Calibri" panose="020F0502020204030204"/>
                                    </a:rPr>
                                    <m:t>𝑇</m:t>
                                  </m:r>
                                </m:sup>
                              </m:sSubSup>
                              <m:r>
                                <m:rPr>
                                  <m:nor/>
                                </m:rPr>
                                <a:rPr lang="en-US" dirty="0">
                                  <a:solidFill>
                                    <a:schemeClr val="accent6"/>
                                  </a:solidFill>
                                  <a:ea typeface="+mn-lt"/>
                                  <a:cs typeface="+mn-lt"/>
                                </a:rPr>
                                <m:t>x</m:t>
                              </m:r>
                              <m:r>
                                <m:rPr>
                                  <m:nor/>
                                </m:rPr>
                                <a:rPr lang="en-US" dirty="0" smtClean="0">
                                  <a:cs typeface="Calibri" panose="020F0502020204030204"/>
                                </a:rPr>
                                <m:t>)</m:t>
                              </m:r>
                            </m:den>
                          </m:f>
                        </m:e>
                      </m:box>
                    </m:oMath>
                  </m:oMathPara>
                </a14:m>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mc:Choice>
        <mc:Fallback xmlns="">
          <p:sp>
            <p:nvSpPr>
              <p:cNvPr id="7" name="Content Placeholder 2">
                <a:extLst>
                  <a:ext uri="{FF2B5EF4-FFF2-40B4-BE49-F238E27FC236}">
                    <a16:creationId xmlns:a16="http://schemas.microsoft.com/office/drawing/2014/main" id="{C3F30716-5EBB-B4E5-EF59-4C4E960AA13B}"/>
                  </a:ext>
                </a:extLst>
              </p:cNvPr>
              <p:cNvSpPr>
                <a:spLocks noGrp="1" noRot="1" noChangeAspect="1" noMove="1" noResize="1" noEditPoints="1" noAdjustHandles="1" noChangeArrowheads="1" noChangeShapeType="1" noTextEdit="1"/>
              </p:cNvSpPr>
              <p:nvPr/>
            </p:nvSpPr>
            <p:spPr>
              <a:xfrm>
                <a:off x="860759" y="1968500"/>
                <a:ext cx="10515600" cy="4351338"/>
              </a:xfrm>
              <a:prstGeom prst="rect">
                <a:avLst/>
              </a:prstGeom>
              <a:blipFill>
                <a:blip r:embed="rId3"/>
                <a:stretch>
                  <a:fillRect l="-1159" t="-2381"/>
                </a:stretch>
              </a:blipFill>
            </p:spPr>
            <p:txBody>
              <a:bodyPr/>
              <a:lstStyle/>
              <a:p>
                <a:r>
                  <a:rPr lang="en-GB">
                    <a:noFill/>
                  </a:rPr>
                  <a:t> </a:t>
                </a:r>
              </a:p>
            </p:txBody>
          </p:sp>
        </mc:Fallback>
      </mc:AlternateContent>
    </p:spTree>
    <p:extLst>
      <p:ext uri="{BB962C8B-B14F-4D97-AF65-F5344CB8AC3E}">
        <p14:creationId xmlns:p14="http://schemas.microsoft.com/office/powerpoint/2010/main" val="377106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8F3F-36C7-8D1A-D8D0-C05C8E5D03C8}"/>
              </a:ext>
            </a:extLst>
          </p:cNvPr>
          <p:cNvSpPr>
            <a:spLocks noGrp="1"/>
          </p:cNvSpPr>
          <p:nvPr>
            <p:ph type="title"/>
          </p:nvPr>
        </p:nvSpPr>
        <p:spPr/>
        <p:txBody>
          <a:bodyPr>
            <a:normAutofit/>
          </a:bodyPr>
          <a:lstStyle/>
          <a:p>
            <a:r>
              <a:rPr lang="en-US" sz="2400" dirty="0">
                <a:cs typeface="Calibri Light"/>
              </a:rPr>
              <a:t>Multi-category classification</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C3F30716-5EBB-B4E5-EF59-4C4E960AA13B}"/>
                  </a:ext>
                </a:extLst>
              </p:cNvPr>
              <p:cNvSpPr>
                <a:spLocks noGrp="1"/>
              </p:cNvSpPr>
              <p:nvPr/>
            </p:nvSpPr>
            <p:spPr>
              <a:xfrm>
                <a:off x="860759" y="196850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cs typeface="Calibri" panose="020F0502020204030204"/>
                  </a:rPr>
                  <a:t>Softmax</a:t>
                </a:r>
                <a:r>
                  <a:rPr lang="en-US" dirty="0">
                    <a:cs typeface="Calibri" panose="020F0502020204030204"/>
                  </a:rPr>
                  <a:t> regression with M outcome classes is:</a:t>
                </a:r>
              </a:p>
              <a:p>
                <a:pPr marL="0" indent="0">
                  <a:buNone/>
                </a:pPr>
                <a:endParaRPr lang="en-US" dirty="0">
                  <a:cs typeface="Calibri" panose="020F0502020204030204"/>
                </a:endParaRPr>
              </a:p>
              <a:p>
                <a:pPr marL="0" indent="0">
                  <a:buNone/>
                </a:pPr>
                <a14:m>
                  <m:oMathPara xmlns:m="http://schemas.openxmlformats.org/officeDocument/2006/math">
                    <m:oMathParaPr>
                      <m:jc m:val="left"/>
                    </m:oMathParaPr>
                    <m:oMath xmlns:m="http://schemas.openxmlformats.org/officeDocument/2006/math">
                      <m:r>
                        <m:rPr>
                          <m:nor/>
                        </m:rPr>
                        <a:rPr lang="en-US" dirty="0" smtClean="0">
                          <a:cs typeface="Calibri" panose="020F0502020204030204"/>
                        </a:rPr>
                        <m:t>P</m:t>
                      </m:r>
                      <m:r>
                        <m:rPr>
                          <m:nor/>
                        </m:rPr>
                        <a:rPr lang="en-US" dirty="0" smtClean="0">
                          <a:cs typeface="Calibri" panose="020F0502020204030204"/>
                        </a:rPr>
                        <m:t>(</m:t>
                      </m:r>
                      <m:r>
                        <m:rPr>
                          <m:nor/>
                        </m:rPr>
                        <a:rPr lang="en-US" dirty="0" smtClean="0">
                          <a:solidFill>
                            <a:schemeClr val="accent2"/>
                          </a:solidFill>
                          <a:cs typeface="Calibri" panose="020F0502020204030204"/>
                        </a:rPr>
                        <m:t>y</m:t>
                      </m:r>
                      <m:r>
                        <m:rPr>
                          <m:nor/>
                        </m:rPr>
                        <a:rPr lang="en-US" dirty="0" smtClean="0">
                          <a:cs typeface="Calibri" panose="020F0502020204030204"/>
                        </a:rPr>
                        <m:t>=</m:t>
                      </m:r>
                      <m:r>
                        <m:rPr>
                          <m:nor/>
                        </m:rPr>
                        <a:rPr lang="da-DK" b="0" i="0" dirty="0" smtClean="0">
                          <a:cs typeface="Calibri" panose="020F0502020204030204"/>
                        </a:rPr>
                        <m:t>m</m:t>
                      </m:r>
                      <m:r>
                        <m:rPr>
                          <m:nor/>
                        </m:rPr>
                        <a:rPr lang="en-US" dirty="0" smtClean="0">
                          <a:cs typeface="Calibri" panose="020F0502020204030204"/>
                        </a:rPr>
                        <m:t>) = </m:t>
                      </m:r>
                      <m:r>
                        <m:rPr>
                          <m:nor/>
                        </m:rPr>
                        <a:rPr lang="en-US" dirty="0" smtClean="0">
                          <a:solidFill>
                            <a:schemeClr val="accent2"/>
                          </a:solidFill>
                          <a:cs typeface="Calibri" panose="020F0502020204030204"/>
                        </a:rPr>
                        <m:t>ŷ</m:t>
                      </m:r>
                      <m:r>
                        <m:rPr>
                          <m:nor/>
                        </m:rPr>
                        <a:rPr lang="da-DK" b="0" i="0" baseline="-25000" dirty="0" smtClean="0">
                          <a:solidFill>
                            <a:schemeClr val="accent2"/>
                          </a:solidFill>
                          <a:cs typeface="Calibri" panose="020F0502020204030204"/>
                        </a:rPr>
                        <m:t>m</m:t>
                      </m:r>
                      <m:r>
                        <m:rPr>
                          <m:nor/>
                        </m:rPr>
                        <a:rPr lang="en-US" dirty="0" smtClean="0">
                          <a:solidFill>
                            <a:schemeClr val="accent2"/>
                          </a:solidFill>
                          <a:cs typeface="Calibri" panose="020F0502020204030204"/>
                        </a:rPr>
                        <m:t> </m:t>
                      </m:r>
                      <m:r>
                        <m:rPr>
                          <m:nor/>
                        </m:rPr>
                        <a:rPr lang="en-US" dirty="0" smtClean="0">
                          <a:cs typeface="Calibri" panose="020F0502020204030204"/>
                        </a:rPr>
                        <m:t>= </m:t>
                      </m:r>
                      <m:box>
                        <m:boxPr>
                          <m:ctrlPr>
                            <a:rPr lang="en-US" i="1" dirty="0" smtClean="0">
                              <a:latin typeface="Cambria Math" panose="02040503050406030204" pitchFamily="18" charset="0"/>
                              <a:cs typeface="Calibri" panose="020F0502020204030204"/>
                            </a:rPr>
                          </m:ctrlPr>
                        </m:boxPr>
                        <m:e>
                          <m:argPr>
                            <m:argSz m:val="-1"/>
                          </m:argPr>
                          <m:f>
                            <m:fPr>
                              <m:ctrlPr>
                                <a:rPr lang="en-US" i="1" dirty="0" smtClean="0">
                                  <a:latin typeface="Cambria Math" panose="02040503050406030204" pitchFamily="18" charset="0"/>
                                  <a:cs typeface="Calibri" panose="020F0502020204030204"/>
                                </a:rPr>
                              </m:ctrlPr>
                            </m:fPr>
                            <m:num>
                              <m:r>
                                <m:rPr>
                                  <m:nor/>
                                </m:rPr>
                                <a:rPr lang="da-DK" b="0" i="0" dirty="0" smtClean="0">
                                  <a:cs typeface="Calibri" panose="020F0502020204030204"/>
                                </a:rPr>
                                <m:t>exp</m:t>
                              </m:r>
                              <m:r>
                                <m:rPr>
                                  <m:nor/>
                                </m:rPr>
                                <a:rPr lang="en-US" dirty="0">
                                  <a:cs typeface="Calibri" panose="020F0502020204030204"/>
                                </a:rPr>
                                <m:t>(</m:t>
                              </m:r>
                              <m:sSubSup>
                                <m:sSubSupPr>
                                  <m:ctrlPr>
                                    <a:rPr lang="en-US" i="1" dirty="0" smtClean="0">
                                      <a:solidFill>
                                        <a:schemeClr val="accent1"/>
                                      </a:solidFill>
                                      <a:latin typeface="Cambria Math" panose="02040503050406030204" pitchFamily="18" charset="0"/>
                                      <a:cs typeface="Calibri" panose="020F0502020204030204"/>
                                    </a:rPr>
                                  </m:ctrlPr>
                                </m:sSubSupPr>
                                <m:e>
                                  <m:r>
                                    <m:rPr>
                                      <m:nor/>
                                    </m:rPr>
                                    <a:rPr lang="en-US" dirty="0">
                                      <a:solidFill>
                                        <a:schemeClr val="accent1"/>
                                      </a:solidFill>
                                      <a:ea typeface="+mn-lt"/>
                                      <a:cs typeface="+mn-lt"/>
                                    </a:rPr>
                                    <m:t>w</m:t>
                                  </m:r>
                                </m:e>
                                <m:sub>
                                  <m:r>
                                    <a:rPr lang="da-DK" b="0" i="1" dirty="0" smtClean="0">
                                      <a:solidFill>
                                        <a:schemeClr val="accent1"/>
                                      </a:solidFill>
                                      <a:latin typeface="Cambria Math" panose="02040503050406030204" pitchFamily="18" charset="0"/>
                                      <a:cs typeface="Calibri" panose="020F0502020204030204"/>
                                    </a:rPr>
                                    <m:t>𝑚</m:t>
                                  </m:r>
                                </m:sub>
                                <m:sup>
                                  <m:r>
                                    <a:rPr lang="da-DK" b="0" i="1" dirty="0" smtClean="0">
                                      <a:solidFill>
                                        <a:schemeClr val="accent1"/>
                                      </a:solidFill>
                                      <a:latin typeface="Cambria Math" panose="02040503050406030204" pitchFamily="18" charset="0"/>
                                      <a:cs typeface="Calibri" panose="020F0502020204030204"/>
                                    </a:rPr>
                                    <m:t>𝑇</m:t>
                                  </m:r>
                                </m:sup>
                              </m:sSubSup>
                              <m:r>
                                <m:rPr>
                                  <m:nor/>
                                </m:rPr>
                                <a:rPr lang="en-US" dirty="0">
                                  <a:solidFill>
                                    <a:schemeClr val="accent6"/>
                                  </a:solidFill>
                                  <a:ea typeface="+mn-lt"/>
                                  <a:cs typeface="+mn-lt"/>
                                </a:rPr>
                                <m:t>x</m:t>
                              </m:r>
                              <m:r>
                                <m:rPr>
                                  <m:nor/>
                                </m:rPr>
                                <a:rPr lang="en-US" dirty="0">
                                  <a:cs typeface="Calibri" panose="020F0502020204030204"/>
                                </a:rPr>
                                <m:t>) </m:t>
                              </m:r>
                            </m:num>
                            <m:den>
                              <m:nary>
                                <m:naryPr>
                                  <m:chr m:val="∑"/>
                                  <m:ctrlPr>
                                    <a:rPr lang="en-US" i="1" dirty="0" smtClean="0">
                                      <a:latin typeface="Cambria Math" panose="02040503050406030204" pitchFamily="18" charset="0"/>
                                      <a:cs typeface="Calibri" panose="020F0502020204030204"/>
                                    </a:rPr>
                                  </m:ctrlPr>
                                </m:naryPr>
                                <m:sub>
                                  <m:r>
                                    <m:rPr>
                                      <m:brk m:alnAt="23"/>
                                    </m:rPr>
                                    <a:rPr lang="da-DK" b="0" i="1" dirty="0" smtClean="0">
                                      <a:latin typeface="Cambria Math" panose="02040503050406030204" pitchFamily="18" charset="0"/>
                                      <a:cs typeface="Calibri" panose="020F0502020204030204"/>
                                    </a:rPr>
                                    <m:t>𝑚</m:t>
                                  </m:r>
                                  <m:r>
                                    <a:rPr lang="da-DK" b="0" i="1" dirty="0" smtClean="0">
                                      <a:latin typeface="Cambria Math" panose="02040503050406030204" pitchFamily="18" charset="0"/>
                                      <a:cs typeface="Calibri" panose="020F0502020204030204"/>
                                    </a:rPr>
                                    <m:t>=</m:t>
                                  </m:r>
                                  <m:r>
                                    <m:rPr>
                                      <m:brk m:alnAt="23"/>
                                    </m:rPr>
                                    <a:rPr lang="da-DK" b="0" i="1" dirty="0" smtClean="0">
                                      <a:latin typeface="Cambria Math" panose="02040503050406030204" pitchFamily="18" charset="0"/>
                                      <a:cs typeface="Calibri" panose="020F0502020204030204"/>
                                    </a:rPr>
                                    <m:t>1</m:t>
                                  </m:r>
                                </m:sub>
                                <m:sup>
                                  <m:r>
                                    <a:rPr lang="da-DK" b="0" i="1" dirty="0" smtClean="0">
                                      <a:latin typeface="Cambria Math" panose="02040503050406030204" pitchFamily="18" charset="0"/>
                                      <a:cs typeface="Calibri" panose="020F0502020204030204"/>
                                    </a:rPr>
                                    <m:t>𝑀</m:t>
                                  </m:r>
                                </m:sup>
                                <m:e>
                                  <m:r>
                                    <m:rPr>
                                      <m:nor/>
                                    </m:rPr>
                                    <a:rPr lang="da-DK" dirty="0">
                                      <a:cs typeface="Calibri" panose="020F0502020204030204"/>
                                    </a:rPr>
                                    <m:t>exp</m:t>
                                  </m:r>
                                  <m:r>
                                    <m:rPr>
                                      <m:nor/>
                                    </m:rPr>
                                    <a:rPr lang="en-US" dirty="0">
                                      <a:cs typeface="Calibri" panose="020F0502020204030204"/>
                                    </a:rPr>
                                    <m:t>(</m:t>
                                  </m:r>
                                  <m:sSubSup>
                                    <m:sSubSupPr>
                                      <m:ctrlPr>
                                        <a:rPr lang="en-US" i="1" dirty="0" smtClean="0">
                                          <a:solidFill>
                                            <a:schemeClr val="accent1"/>
                                          </a:solidFill>
                                          <a:latin typeface="Cambria Math" panose="02040503050406030204" pitchFamily="18" charset="0"/>
                                          <a:cs typeface="Calibri" panose="020F0502020204030204"/>
                                        </a:rPr>
                                      </m:ctrlPr>
                                    </m:sSubSupPr>
                                    <m:e>
                                      <m:r>
                                        <m:rPr>
                                          <m:nor/>
                                        </m:rPr>
                                        <a:rPr lang="en-US" dirty="0">
                                          <a:solidFill>
                                            <a:schemeClr val="accent1"/>
                                          </a:solidFill>
                                          <a:ea typeface="+mn-lt"/>
                                          <a:cs typeface="+mn-lt"/>
                                        </a:rPr>
                                        <m:t>w</m:t>
                                      </m:r>
                                    </m:e>
                                    <m:sub>
                                      <m:r>
                                        <a:rPr lang="da-DK" i="1" dirty="0">
                                          <a:solidFill>
                                            <a:schemeClr val="accent1"/>
                                          </a:solidFill>
                                          <a:latin typeface="Cambria Math" panose="02040503050406030204" pitchFamily="18" charset="0"/>
                                          <a:cs typeface="Calibri" panose="020F0502020204030204"/>
                                        </a:rPr>
                                        <m:t>𝑚</m:t>
                                      </m:r>
                                    </m:sub>
                                    <m:sup>
                                      <m:r>
                                        <a:rPr lang="da-DK" i="1" dirty="0">
                                          <a:solidFill>
                                            <a:schemeClr val="accent1"/>
                                          </a:solidFill>
                                          <a:latin typeface="Cambria Math" panose="02040503050406030204" pitchFamily="18" charset="0"/>
                                          <a:cs typeface="Calibri" panose="020F0502020204030204"/>
                                        </a:rPr>
                                        <m:t>𝑇</m:t>
                                      </m:r>
                                    </m:sup>
                                  </m:sSubSup>
                                  <m:r>
                                    <m:rPr>
                                      <m:nor/>
                                    </m:rPr>
                                    <a:rPr lang="en-US" dirty="0">
                                      <a:solidFill>
                                        <a:schemeClr val="accent6"/>
                                      </a:solidFill>
                                      <a:ea typeface="+mn-lt"/>
                                      <a:cs typeface="+mn-lt"/>
                                    </a:rPr>
                                    <m:t>x</m:t>
                                  </m:r>
                                </m:e>
                              </m:nary>
                              <m:r>
                                <m:rPr>
                                  <m:nor/>
                                </m:rPr>
                                <a:rPr lang="en-US" dirty="0">
                                  <a:cs typeface="Calibri" panose="020F0502020204030204"/>
                                </a:rPr>
                                <m:t>)</m:t>
                              </m:r>
                            </m:den>
                          </m:f>
                        </m:e>
                      </m:box>
                    </m:oMath>
                  </m:oMathPara>
                </a14:m>
                <a:endParaRPr lang="en-US" dirty="0">
                  <a:cs typeface="Calibri" panose="020F0502020204030204"/>
                </a:endParaRPr>
              </a:p>
              <a:p>
                <a:pPr marL="0" indent="0">
                  <a:buNone/>
                </a:pPr>
                <a:endParaRPr lang="en-US" dirty="0">
                  <a:cs typeface="Calibri" panose="020F0502020204030204"/>
                </a:endParaRPr>
              </a:p>
              <a:p>
                <a:pPr marL="0" indent="0">
                  <a:buNone/>
                </a:pPr>
                <a:r>
                  <a:rPr lang="en-GB" dirty="0">
                    <a:solidFill>
                      <a:schemeClr val="bg1">
                        <a:lumMod val="50000"/>
                      </a:schemeClr>
                    </a:solidFill>
                  </a:rPr>
                  <a:t>Note: </a:t>
                </a:r>
                <a:r>
                  <a:rPr lang="en-GB" dirty="0" err="1">
                    <a:solidFill>
                      <a:schemeClr val="bg1">
                        <a:lumMod val="50000"/>
                      </a:schemeClr>
                    </a:solidFill>
                  </a:rPr>
                  <a:t>softmax</a:t>
                </a:r>
                <a:r>
                  <a:rPr lang="en-GB" dirty="0">
                    <a:solidFill>
                      <a:schemeClr val="bg1">
                        <a:lumMod val="50000"/>
                      </a:schemeClr>
                    </a:solidFill>
                  </a:rPr>
                  <a:t> regression with two classes is </a:t>
                </a:r>
                <a:r>
                  <a:rPr lang="en-GB" dirty="0" smtClean="0">
                    <a:solidFill>
                      <a:schemeClr val="bg1">
                        <a:lumMod val="50000"/>
                      </a:schemeClr>
                    </a:solidFill>
                  </a:rPr>
                  <a:t>just logistic</a:t>
                </a:r>
                <a:r>
                  <a:rPr lang="en-GB" dirty="0">
                    <a:solidFill>
                      <a:schemeClr val="bg1">
                        <a:lumMod val="50000"/>
                      </a:schemeClr>
                    </a:solidFill>
                  </a:rPr>
                  <a:t> regression</a:t>
                </a:r>
                <a:r>
                  <a:rPr lang="en-GB" dirty="0" smtClean="0">
                    <a:solidFill>
                      <a:schemeClr val="bg1">
                        <a:lumMod val="50000"/>
                      </a:schemeClr>
                    </a:solidFill>
                  </a:rPr>
                  <a:t>!</a:t>
                </a:r>
                <a:endParaRPr lang="en-US" dirty="0">
                  <a:solidFill>
                    <a:schemeClr val="bg1">
                      <a:lumMod val="50000"/>
                    </a:schemeClr>
                  </a:solidFill>
                  <a:cs typeface="Calibri" panose="020F0502020204030204"/>
                </a:endParaRPr>
              </a:p>
            </p:txBody>
          </p:sp>
        </mc:Choice>
        <mc:Fallback>
          <p:sp>
            <p:nvSpPr>
              <p:cNvPr id="7" name="Content Placeholder 2">
                <a:extLst>
                  <a:ext uri="{FF2B5EF4-FFF2-40B4-BE49-F238E27FC236}">
                    <a16:creationId xmlns:a16="http://schemas.microsoft.com/office/drawing/2014/main" id="{C3F30716-5EBB-B4E5-EF59-4C4E960AA13B}"/>
                  </a:ext>
                </a:extLst>
              </p:cNvPr>
              <p:cNvSpPr>
                <a:spLocks noGrp="1" noRot="1" noChangeAspect="1" noMove="1" noResize="1" noEditPoints="1" noAdjustHandles="1" noChangeArrowheads="1" noChangeShapeType="1" noTextEdit="1"/>
              </p:cNvSpPr>
              <p:nvPr/>
            </p:nvSpPr>
            <p:spPr>
              <a:xfrm>
                <a:off x="860759" y="1968500"/>
                <a:ext cx="10515600" cy="4351338"/>
              </a:xfrm>
              <a:prstGeom prst="rect">
                <a:avLst/>
              </a:prstGeom>
              <a:blipFill>
                <a:blip r:embed="rId3"/>
                <a:stretch>
                  <a:fillRect l="-1159" t="-2381"/>
                </a:stretch>
              </a:blipFill>
            </p:spPr>
            <p:txBody>
              <a:bodyPr/>
              <a:lstStyle/>
              <a:p>
                <a:r>
                  <a:rPr lang="en-GB">
                    <a:noFill/>
                  </a:rPr>
                  <a:t> </a:t>
                </a:r>
              </a:p>
            </p:txBody>
          </p:sp>
        </mc:Fallback>
      </mc:AlternateContent>
      <p:sp>
        <p:nvSpPr>
          <p:cNvPr id="3" name="AutoShape 2" descr="https://powerpoint.officeapps.live.com/pods/GetClipboardImage.ashx?Id=c6fed970-6104-44ae-87fb-dc8eb648bb46&amp;DC=PNL1&amp;pkey=caea0b32-c270-4494-bfb9-f3c475302ad1&amp;wdwaccluster=PNL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81628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hat Is the Softmax Function? – Nick High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83" y="1248471"/>
            <a:ext cx="11004794" cy="429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19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8F3F-36C7-8D1A-D8D0-C05C8E5D03C8}"/>
              </a:ext>
            </a:extLst>
          </p:cNvPr>
          <p:cNvSpPr>
            <a:spLocks noGrp="1"/>
          </p:cNvSpPr>
          <p:nvPr>
            <p:ph type="title"/>
          </p:nvPr>
        </p:nvSpPr>
        <p:spPr/>
        <p:txBody>
          <a:bodyPr>
            <a:normAutofit/>
          </a:bodyPr>
          <a:lstStyle/>
          <a:p>
            <a:r>
              <a:rPr lang="en-US" sz="2400" dirty="0">
                <a:cs typeface="Calibri Light"/>
              </a:rPr>
              <a:t>Multi-category classification</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C3F30716-5EBB-B4E5-EF59-4C4E960AA13B}"/>
                  </a:ext>
                </a:extLst>
              </p:cNvPr>
              <p:cNvSpPr>
                <a:spLocks noGrp="1"/>
              </p:cNvSpPr>
              <p:nvPr/>
            </p:nvSpPr>
            <p:spPr>
              <a:xfrm>
                <a:off x="860759" y="1968500"/>
                <a:ext cx="10515600"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B050"/>
                    </a:solidFill>
                    <a:cs typeface="Calibri" panose="020F0502020204030204"/>
                  </a:rPr>
                  <a:t>Log-loss</a:t>
                </a:r>
                <a:r>
                  <a:rPr lang="en-US" dirty="0">
                    <a:cs typeface="Calibri" panose="020F0502020204030204"/>
                  </a:rPr>
                  <a:t> for </a:t>
                </a:r>
                <a:r>
                  <a:rPr lang="en-US" dirty="0" err="1">
                    <a:cs typeface="Calibri" panose="020F0502020204030204"/>
                  </a:rPr>
                  <a:t>softmax</a:t>
                </a:r>
                <a:r>
                  <a:rPr lang="en-US" dirty="0">
                    <a:cs typeface="Calibri" panose="020F0502020204030204"/>
                  </a:rPr>
                  <a:t> regression looks like this:</a:t>
                </a:r>
              </a:p>
              <a:p>
                <a:pPr marL="0" indent="0">
                  <a:buNone/>
                </a:pPr>
                <a:endParaRPr lang="en-US" dirty="0">
                  <a:cs typeface="Calibri" panose="020F0502020204030204"/>
                </a:endParaRPr>
              </a:p>
              <a:p>
                <a:pPr marL="0" indent="0">
                  <a:buNone/>
                </a:pPr>
                <a14:m>
                  <m:oMathPara xmlns:m="http://schemas.openxmlformats.org/officeDocument/2006/math">
                    <m:oMathParaPr>
                      <m:jc m:val="left"/>
                    </m:oMathParaPr>
                    <m:oMath xmlns:m="http://schemas.openxmlformats.org/officeDocument/2006/math">
                      <m:r>
                        <m:rPr>
                          <m:nor/>
                        </m:rPr>
                        <a:rPr lang="en-US"/>
                        <m:t> </m:t>
                      </m:r>
                      <m:r>
                        <m:rPr>
                          <m:nor/>
                        </m:rPr>
                        <a:rPr lang="en-US" smtClean="0">
                          <a:solidFill>
                            <a:srgbClr val="00B050"/>
                          </a:solidFill>
                        </a:rPr>
                        <m:t>ℓ</m:t>
                      </m:r>
                      <m:r>
                        <m:rPr>
                          <m:nor/>
                        </m:rPr>
                        <a:rPr lang="en-US"/>
                        <m:t>(</m:t>
                      </m:r>
                      <m:r>
                        <m:rPr>
                          <m:nor/>
                        </m:rPr>
                        <a:rPr lang="en-US" smtClean="0">
                          <a:solidFill>
                            <a:schemeClr val="accent2"/>
                          </a:solidFill>
                        </a:rPr>
                        <m:t>ŷ, </m:t>
                      </m:r>
                      <m:r>
                        <m:rPr>
                          <m:nor/>
                        </m:rPr>
                        <a:rPr lang="en-US" smtClean="0">
                          <a:solidFill>
                            <a:schemeClr val="accent2"/>
                          </a:solidFill>
                        </a:rPr>
                        <m:t>y</m:t>
                      </m:r>
                      <m:r>
                        <m:rPr>
                          <m:nor/>
                        </m:rPr>
                        <a:rPr lang="en-US"/>
                        <m:t>) = −</m:t>
                      </m:r>
                      <m:nary>
                        <m:naryPr>
                          <m:chr m:val="∑"/>
                          <m:ctrlPr>
                            <a:rPr lang="en-US" i="1" smtClean="0">
                              <a:latin typeface="Cambria Math" panose="02040503050406030204" pitchFamily="18" charset="0"/>
                            </a:rPr>
                          </m:ctrlPr>
                        </m:naryPr>
                        <m:sub>
                          <m:r>
                            <m:rPr>
                              <m:brk m:alnAt="23"/>
                            </m:rPr>
                            <a:rPr lang="da-DK" b="0" i="1" smtClean="0">
                              <a:latin typeface="Cambria Math" panose="02040503050406030204" pitchFamily="18" charset="0"/>
                            </a:rPr>
                            <m:t>𝑚</m:t>
                          </m:r>
                          <m:r>
                            <a:rPr lang="da-DK" b="0" i="1" smtClean="0">
                              <a:latin typeface="Cambria Math" panose="02040503050406030204" pitchFamily="18" charset="0"/>
                            </a:rPr>
                            <m:t>=1</m:t>
                          </m:r>
                        </m:sub>
                        <m:sup>
                          <m:r>
                            <a:rPr lang="da-DK" b="0" i="1" smtClean="0">
                              <a:latin typeface="Cambria Math" panose="02040503050406030204" pitchFamily="18" charset="0"/>
                            </a:rPr>
                            <m:t>𝑀</m:t>
                          </m:r>
                        </m:sup>
                        <m:e>
                          <m:sSub>
                            <m:sSubPr>
                              <m:ctrlPr>
                                <a:rPr lang="en-US" i="1" dirty="0" smtClean="0">
                                  <a:solidFill>
                                    <a:schemeClr val="accent2"/>
                                  </a:solidFill>
                                  <a:latin typeface="Cambria Math" panose="02040503050406030204" pitchFamily="18" charset="0"/>
                                </a:rPr>
                              </m:ctrlPr>
                            </m:sSubPr>
                            <m:e>
                              <m:r>
                                <a:rPr lang="da-DK" b="0" i="1" dirty="0" smtClean="0">
                                  <a:solidFill>
                                    <a:schemeClr val="accent2"/>
                                  </a:solidFill>
                                  <a:latin typeface="Cambria Math" panose="02040503050406030204" pitchFamily="18" charset="0"/>
                                </a:rPr>
                                <m:t>1</m:t>
                              </m:r>
                            </m:e>
                            <m:sub>
                              <m:r>
                                <m:rPr>
                                  <m:nor/>
                                </m:rPr>
                                <a:rPr lang="en-US" dirty="0">
                                  <a:solidFill>
                                    <a:schemeClr val="accent2"/>
                                  </a:solidFill>
                                </a:rPr>
                                <m:t>{</m:t>
                              </m:r>
                              <m:r>
                                <m:rPr>
                                  <m:nor/>
                                </m:rPr>
                                <a:rPr lang="en-US" dirty="0">
                                  <a:solidFill>
                                    <a:schemeClr val="accent2"/>
                                  </a:solidFill>
                                </a:rPr>
                                <m:t>y</m:t>
                              </m:r>
                              <m:r>
                                <m:rPr>
                                  <m:nor/>
                                </m:rPr>
                                <a:rPr lang="en-US" dirty="0">
                                  <a:solidFill>
                                    <a:schemeClr val="accent2"/>
                                  </a:solidFill>
                                </a:rPr>
                                <m:t>=</m:t>
                              </m:r>
                              <m:r>
                                <m:rPr>
                                  <m:nor/>
                                </m:rPr>
                                <a:rPr lang="en-US" dirty="0">
                                  <a:solidFill>
                                    <a:schemeClr val="accent2"/>
                                  </a:solidFill>
                                </a:rPr>
                                <m:t>m</m:t>
                              </m:r>
                              <m:r>
                                <m:rPr>
                                  <m:nor/>
                                </m:rPr>
                                <a:rPr lang="en-US" dirty="0">
                                  <a:solidFill>
                                    <a:schemeClr val="accent2"/>
                                  </a:solidFill>
                                </a:rPr>
                                <m:t>}</m:t>
                              </m:r>
                            </m:sub>
                          </m:sSub>
                          <m:r>
                            <m:rPr>
                              <m:nor/>
                            </m:rPr>
                            <a:rPr lang="da-DK" b="0" i="0" baseline="30000" dirty="0" smtClean="0">
                              <a:solidFill>
                                <a:schemeClr val="accent2"/>
                              </a:solidFill>
                              <a:cs typeface="Calibri" panose="020F0502020204030204"/>
                            </a:rPr>
                            <m:t> </m:t>
                          </m:r>
                          <m:r>
                            <m:rPr>
                              <m:nor/>
                            </m:rPr>
                            <a:rPr lang="da-DK" b="0" i="0" smtClean="0"/>
                            <m:t>l</m:t>
                          </m:r>
                          <m:r>
                            <m:rPr>
                              <m:nor/>
                            </m:rPr>
                            <a:rPr lang="en-US"/>
                            <m:t>og</m:t>
                          </m:r>
                          <m:r>
                            <m:rPr>
                              <m:nor/>
                            </m:rPr>
                            <a:rPr lang="en-US"/>
                            <m:t>(ŷ</m:t>
                          </m:r>
                          <m:r>
                            <m:rPr>
                              <m:nor/>
                            </m:rPr>
                            <a:rPr lang="da-DK" b="0" i="0" baseline="-25000" smtClean="0"/>
                            <m:t>m</m:t>
                          </m:r>
                          <m:r>
                            <m:rPr>
                              <m:nor/>
                            </m:rPr>
                            <a:rPr lang="en-US"/>
                            <m:t>)</m:t>
                          </m:r>
                        </m:e>
                      </m:nary>
                    </m:oMath>
                  </m:oMathPara>
                </a14:m>
                <a:endParaRPr lang="en-US" dirty="0">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Where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da-DK" i="1" dirty="0">
                            <a:solidFill>
                              <a:schemeClr val="accent2"/>
                            </a:solidFill>
                            <a:latin typeface="Cambria Math" panose="02040503050406030204" pitchFamily="18" charset="0"/>
                          </a:rPr>
                          <m:t>1</m:t>
                        </m:r>
                      </m:e>
                      <m:sub>
                        <m:r>
                          <m:rPr>
                            <m:nor/>
                          </m:rPr>
                          <a:rPr lang="en-US" dirty="0">
                            <a:solidFill>
                              <a:schemeClr val="accent2"/>
                            </a:solidFill>
                          </a:rPr>
                          <m:t>{</m:t>
                        </m:r>
                        <m:r>
                          <m:rPr>
                            <m:nor/>
                          </m:rPr>
                          <a:rPr lang="en-US" dirty="0">
                            <a:solidFill>
                              <a:schemeClr val="accent2"/>
                            </a:solidFill>
                          </a:rPr>
                          <m:t>y</m:t>
                        </m:r>
                        <m:r>
                          <m:rPr>
                            <m:nor/>
                          </m:rPr>
                          <a:rPr lang="en-US" dirty="0">
                            <a:solidFill>
                              <a:schemeClr val="accent2"/>
                            </a:solidFill>
                          </a:rPr>
                          <m:t>=</m:t>
                        </m:r>
                        <m:r>
                          <m:rPr>
                            <m:nor/>
                          </m:rPr>
                          <a:rPr lang="en-US" dirty="0">
                            <a:solidFill>
                              <a:schemeClr val="accent2"/>
                            </a:solidFill>
                          </a:rPr>
                          <m:t>m</m:t>
                        </m:r>
                        <m:r>
                          <m:rPr>
                            <m:nor/>
                          </m:rPr>
                          <a:rPr lang="en-US" dirty="0">
                            <a:solidFill>
                              <a:schemeClr val="accent2"/>
                            </a:solidFill>
                          </a:rPr>
                          <m:t>}</m:t>
                        </m:r>
                      </m:sub>
                    </m:sSub>
                  </m:oMath>
                </a14:m>
                <a:r>
                  <a:rPr lang="en-US" dirty="0">
                    <a:cs typeface="Calibri" panose="020F0502020204030204"/>
                  </a:rPr>
                  <a:t> is 1 if y = m, so if the observation really belonged to class m</a:t>
                </a:r>
              </a:p>
              <a:p>
                <a:pPr marL="0" indent="0">
                  <a:buNone/>
                </a:pPr>
                <a:endParaRPr lang="en-US" dirty="0">
                  <a:cs typeface="Calibri" panose="020F0502020204030204"/>
                </a:endParaRPr>
              </a:p>
              <a:p>
                <a:pPr marL="0" indent="0">
                  <a:buNone/>
                </a:pPr>
                <a:r>
                  <a:rPr lang="en-US" dirty="0">
                    <a:cs typeface="Calibri" panose="020F0502020204030204"/>
                  </a:rPr>
                  <a:t>So: sum the log of all the probabilities of the “correct” classes</a:t>
                </a:r>
              </a:p>
            </p:txBody>
          </p:sp>
        </mc:Choice>
        <mc:Fallback>
          <p:sp>
            <p:nvSpPr>
              <p:cNvPr id="7" name="Content Placeholder 2">
                <a:extLst>
                  <a:ext uri="{FF2B5EF4-FFF2-40B4-BE49-F238E27FC236}">
                    <a16:creationId xmlns:a16="http://schemas.microsoft.com/office/drawing/2014/main" id="{C3F30716-5EBB-B4E5-EF59-4C4E960AA13B}"/>
                  </a:ext>
                </a:extLst>
              </p:cNvPr>
              <p:cNvSpPr>
                <a:spLocks noGrp="1" noRot="1" noChangeAspect="1" noMove="1" noResize="1" noEditPoints="1" noAdjustHandles="1" noChangeArrowheads="1" noChangeShapeType="1" noTextEdit="1"/>
              </p:cNvSpPr>
              <p:nvPr/>
            </p:nvSpPr>
            <p:spPr>
              <a:xfrm>
                <a:off x="860759" y="1968500"/>
                <a:ext cx="10515600" cy="4351338"/>
              </a:xfrm>
              <a:prstGeom prst="rect">
                <a:avLst/>
              </a:prstGeom>
              <a:blipFill>
                <a:blip r:embed="rId3"/>
                <a:stretch>
                  <a:fillRect l="-1159" t="-3221" b="-2241"/>
                </a:stretch>
              </a:blipFill>
            </p:spPr>
            <p:txBody>
              <a:bodyPr/>
              <a:lstStyle/>
              <a:p>
                <a:r>
                  <a:rPr lang="en-GB">
                    <a:noFill/>
                  </a:rPr>
                  <a:t> </a:t>
                </a:r>
              </a:p>
            </p:txBody>
          </p:sp>
        </mc:Fallback>
      </mc:AlternateContent>
      <p:sp>
        <p:nvSpPr>
          <p:cNvPr id="3" name="AutoShape 2" descr="https://powerpoint.officeapps.live.com/pods/GetClipboardImage.ashx?Id=c6fed970-6104-44ae-87fb-dc8eb648bb46&amp;DC=PNL1&amp;pkey=caea0b32-c270-4494-bfb9-f3c475302ad1&amp;wdwaccluster=PNL1"/>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25812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54149A4-42CA-4B7F-0089-DE3E2675A8F2}"/>
              </a:ext>
            </a:extLst>
          </p:cNvPr>
          <p:cNvPicPr>
            <a:picLocks noChangeAspect="1"/>
          </p:cNvPicPr>
          <p:nvPr/>
        </p:nvPicPr>
        <p:blipFill>
          <a:blip r:embed="rId3"/>
          <a:stretch>
            <a:fillRect/>
          </a:stretch>
        </p:blipFill>
        <p:spPr>
          <a:xfrm>
            <a:off x="643002" y="1640735"/>
            <a:ext cx="10916432" cy="3200746"/>
          </a:xfrm>
          <a:prstGeom prst="rect">
            <a:avLst/>
          </a:prstGeom>
        </p:spPr>
      </p:pic>
      <p:sp>
        <p:nvSpPr>
          <p:cNvPr id="2" name="Rectangle 1"/>
          <p:cNvSpPr/>
          <p:nvPr/>
        </p:nvSpPr>
        <p:spPr>
          <a:xfrm>
            <a:off x="8897510" y="2385391"/>
            <a:ext cx="2661924" cy="2313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277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54149A4-42CA-4B7F-0089-DE3E2675A8F2}"/>
              </a:ext>
            </a:extLst>
          </p:cNvPr>
          <p:cNvPicPr>
            <a:picLocks noChangeAspect="1"/>
          </p:cNvPicPr>
          <p:nvPr/>
        </p:nvPicPr>
        <p:blipFill>
          <a:blip r:embed="rId3"/>
          <a:stretch>
            <a:fillRect/>
          </a:stretch>
        </p:blipFill>
        <p:spPr>
          <a:xfrm>
            <a:off x="643002" y="1640735"/>
            <a:ext cx="10916432" cy="3200746"/>
          </a:xfrm>
          <a:prstGeom prst="rect">
            <a:avLst/>
          </a:prstGeom>
        </p:spPr>
      </p:pic>
    </p:spTree>
    <p:extLst>
      <p:ext uri="{BB962C8B-B14F-4D97-AF65-F5344CB8AC3E}">
        <p14:creationId xmlns:p14="http://schemas.microsoft.com/office/powerpoint/2010/main" val="23295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a:cs typeface="Calibri Light"/>
              </a:rPr>
              <a:t>Gradient descent</a:t>
            </a:r>
            <a:endParaRPr lang="en-US"/>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8714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a:ea typeface="+mj-lt"/>
                <a:cs typeface="+mj-lt"/>
              </a:rPr>
              <a:t>Logistic regression as a net</a:t>
            </a:r>
            <a:endParaRPr lang="en-US"/>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r>
              <a:rPr lang="en-US">
                <a:cs typeface="Calibri"/>
              </a:rPr>
              <a:t>and network notation</a:t>
            </a:r>
            <a:endParaRPr lang="en-US"/>
          </a:p>
        </p:txBody>
      </p:sp>
    </p:spTree>
    <p:extLst>
      <p:ext uri="{BB962C8B-B14F-4D97-AF65-F5344CB8AC3E}">
        <p14:creationId xmlns:p14="http://schemas.microsoft.com/office/powerpoint/2010/main" val="1637889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a:ea typeface="+mj-lt"/>
                <a:cs typeface="+mj-lt"/>
              </a:rPr>
              <a:t>Gradient descent</a:t>
            </a:r>
            <a:endParaRPr lang="en-US"/>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What values of </a:t>
            </a:r>
            <a:r>
              <a:rPr lang="en-US">
                <a:solidFill>
                  <a:schemeClr val="accent1"/>
                </a:solidFill>
                <a:cs typeface="Calibri" panose="020F0502020204030204"/>
              </a:rPr>
              <a:t>w</a:t>
            </a:r>
            <a:r>
              <a:rPr lang="en-US" baseline="-25000">
                <a:solidFill>
                  <a:schemeClr val="accent1"/>
                </a:solidFill>
                <a:cs typeface="Calibri" panose="020F0502020204030204"/>
              </a:rPr>
              <a:t>1</a:t>
            </a:r>
            <a:r>
              <a:rPr lang="en-US">
                <a:solidFill>
                  <a:schemeClr val="accent1"/>
                </a:solidFill>
                <a:cs typeface="Calibri" panose="020F0502020204030204"/>
              </a:rPr>
              <a:t>, …, </a:t>
            </a:r>
            <a:r>
              <a:rPr lang="en-US" err="1">
                <a:solidFill>
                  <a:schemeClr val="accent1"/>
                </a:solidFill>
                <a:cs typeface="Calibri" panose="020F0502020204030204"/>
              </a:rPr>
              <a:t>w</a:t>
            </a:r>
            <a:r>
              <a:rPr lang="en-US" baseline="-25000" err="1">
                <a:solidFill>
                  <a:schemeClr val="accent1"/>
                </a:solidFill>
                <a:cs typeface="Calibri" panose="020F0502020204030204"/>
              </a:rPr>
              <a:t>K</a:t>
            </a:r>
            <a:r>
              <a:rPr lang="en-US">
                <a:cs typeface="Calibri" panose="020F0502020204030204"/>
              </a:rPr>
              <a:t> minimize the loss function </a:t>
            </a:r>
            <a:r>
              <a:rPr lang="en-US">
                <a:solidFill>
                  <a:srgbClr val="00B050"/>
                </a:solidFill>
                <a:cs typeface="Calibri" panose="020F0502020204030204"/>
              </a:rPr>
              <a:t>ℓ(</a:t>
            </a:r>
            <a:r>
              <a:rPr lang="en-US">
                <a:solidFill>
                  <a:schemeClr val="accent2"/>
                </a:solidFill>
                <a:cs typeface="Calibri" panose="020F0502020204030204"/>
              </a:rPr>
              <a:t>ŷ, y</a:t>
            </a:r>
            <a:r>
              <a:rPr lang="en-US">
                <a:solidFill>
                  <a:srgbClr val="00B050"/>
                </a:solidFill>
                <a:cs typeface="Calibri" panose="020F0502020204030204"/>
              </a:rPr>
              <a:t>)</a:t>
            </a:r>
            <a:r>
              <a:rPr lang="en-US">
                <a:cs typeface="Calibri" panose="020F0502020204030204"/>
              </a:rPr>
              <a:t>?</a:t>
            </a:r>
          </a:p>
          <a:p>
            <a:pPr marL="0" indent="0">
              <a:buNone/>
            </a:pPr>
            <a:endParaRPr lang="en-US">
              <a:cs typeface="Calibri" panose="020F0502020204030204"/>
            </a:endParaRPr>
          </a:p>
          <a:p>
            <a:pPr marL="0" indent="0">
              <a:buNone/>
            </a:pPr>
            <a:r>
              <a:rPr lang="en-US">
                <a:cs typeface="Calibri" panose="020F0502020204030204"/>
              </a:rPr>
              <a:t>In OLS and logistic regression (with log loss):</a:t>
            </a:r>
          </a:p>
          <a:p>
            <a:pPr marL="0" indent="0">
              <a:buNone/>
            </a:pPr>
            <a:r>
              <a:rPr lang="en-US">
                <a:cs typeface="Calibri" panose="020F0502020204030204"/>
              </a:rPr>
              <a:t>closed-form solutions</a:t>
            </a:r>
          </a:p>
          <a:p>
            <a:pPr marL="0" indent="0">
              <a:buNone/>
            </a:pPr>
            <a:endParaRPr lang="en-US">
              <a:cs typeface="Calibri" panose="020F0502020204030204"/>
            </a:endParaRPr>
          </a:p>
          <a:p>
            <a:pPr marL="0" indent="0">
              <a:buNone/>
            </a:pPr>
            <a:r>
              <a:rPr lang="en-US">
                <a:cs typeface="Calibri" panose="020F0502020204030204"/>
              </a:rPr>
              <a:t>With more complicated neural nets:</a:t>
            </a:r>
          </a:p>
          <a:p>
            <a:pPr marL="0" indent="0">
              <a:buNone/>
            </a:pPr>
            <a:r>
              <a:rPr lang="en-US">
                <a:cs typeface="Calibri" panose="020F0502020204030204"/>
              </a:rPr>
              <a:t>no known solution</a:t>
            </a:r>
          </a:p>
          <a:p>
            <a:pPr marL="0" indent="0">
              <a:buNone/>
            </a:pPr>
            <a:endParaRPr lang="en-US">
              <a:cs typeface="Calibri" panose="020F0502020204030204"/>
            </a:endParaRPr>
          </a:p>
          <a:p>
            <a:pPr marL="0" indent="0">
              <a:buNone/>
            </a:pPr>
            <a:endParaRPr lang="en-US">
              <a:cs typeface="Calibri" panose="020F0502020204030204"/>
            </a:endParaRPr>
          </a:p>
        </p:txBody>
      </p:sp>
      <p:pic>
        <p:nvPicPr>
          <p:cNvPr id="4" name="Picture 4" descr="Chart, surface chart&#10;&#10;Description automatically generated">
            <a:extLst>
              <a:ext uri="{FF2B5EF4-FFF2-40B4-BE49-F238E27FC236}">
                <a16:creationId xmlns:a16="http://schemas.microsoft.com/office/drawing/2014/main" id="{44F8BCFF-B7DB-8731-7F38-B2A366CB657C}"/>
              </a:ext>
            </a:extLst>
          </p:cNvPr>
          <p:cNvPicPr>
            <a:picLocks noChangeAspect="1"/>
          </p:cNvPicPr>
          <p:nvPr/>
        </p:nvPicPr>
        <p:blipFill>
          <a:blip r:embed="rId3"/>
          <a:stretch>
            <a:fillRect/>
          </a:stretch>
        </p:blipFill>
        <p:spPr>
          <a:xfrm>
            <a:off x="7523828" y="3291968"/>
            <a:ext cx="4229570" cy="3060925"/>
          </a:xfrm>
          <a:prstGeom prst="rect">
            <a:avLst/>
          </a:prstGeom>
        </p:spPr>
      </p:pic>
      <p:sp>
        <p:nvSpPr>
          <p:cNvPr id="5" name="TextBox 4">
            <a:extLst>
              <a:ext uri="{FF2B5EF4-FFF2-40B4-BE49-F238E27FC236}">
                <a16:creationId xmlns:a16="http://schemas.microsoft.com/office/drawing/2014/main" id="{25D647FB-EFE7-E067-65C3-94BCEF963BDF}"/>
              </a:ext>
            </a:extLst>
          </p:cNvPr>
          <p:cNvSpPr txBox="1"/>
          <p:nvPr/>
        </p:nvSpPr>
        <p:spPr>
          <a:xfrm>
            <a:off x="8552446" y="5935579"/>
            <a:ext cx="587542" cy="36933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1"/>
                </a:solidFill>
                <a:cs typeface="Calibri"/>
              </a:rPr>
              <a:t>w</a:t>
            </a:r>
            <a:r>
              <a:rPr lang="en-US" baseline="-25000" dirty="0">
                <a:solidFill>
                  <a:schemeClr val="accent1"/>
                </a:solidFill>
                <a:cs typeface="Calibri"/>
              </a:rPr>
              <a:t>1</a:t>
            </a:r>
            <a:endParaRPr lang="en-US" baseline="-25000" dirty="0">
              <a:solidFill>
                <a:schemeClr val="accent1"/>
              </a:solidFill>
            </a:endParaRPr>
          </a:p>
        </p:txBody>
      </p:sp>
      <p:sp>
        <p:nvSpPr>
          <p:cNvPr id="6" name="TextBox 5">
            <a:extLst>
              <a:ext uri="{FF2B5EF4-FFF2-40B4-BE49-F238E27FC236}">
                <a16:creationId xmlns:a16="http://schemas.microsoft.com/office/drawing/2014/main" id="{165B659F-778A-C772-FB9A-09B4BDAB7A6A}"/>
              </a:ext>
            </a:extLst>
          </p:cNvPr>
          <p:cNvSpPr txBox="1"/>
          <p:nvPr/>
        </p:nvSpPr>
        <p:spPr>
          <a:xfrm>
            <a:off x="10106525" y="6116053"/>
            <a:ext cx="587542" cy="36933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1"/>
                </a:solidFill>
                <a:cs typeface="Calibri"/>
              </a:rPr>
              <a:t>w</a:t>
            </a:r>
            <a:r>
              <a:rPr lang="en-US" baseline="-25000" dirty="0">
                <a:solidFill>
                  <a:schemeClr val="accent1"/>
                </a:solidFill>
                <a:cs typeface="Calibri"/>
              </a:rPr>
              <a:t>2</a:t>
            </a:r>
            <a:endParaRPr lang="en-US" baseline="-25000">
              <a:solidFill>
                <a:schemeClr val="accent1"/>
              </a:solidFill>
              <a:cs typeface="Calibri"/>
            </a:endParaRPr>
          </a:p>
        </p:txBody>
      </p:sp>
      <p:sp>
        <p:nvSpPr>
          <p:cNvPr id="7" name="TextBox 6">
            <a:extLst>
              <a:ext uri="{FF2B5EF4-FFF2-40B4-BE49-F238E27FC236}">
                <a16:creationId xmlns:a16="http://schemas.microsoft.com/office/drawing/2014/main" id="{517813E5-A63D-CB70-6D0D-295A26662E69}"/>
              </a:ext>
            </a:extLst>
          </p:cNvPr>
          <p:cNvSpPr txBox="1"/>
          <p:nvPr/>
        </p:nvSpPr>
        <p:spPr>
          <a:xfrm>
            <a:off x="7259051" y="4451684"/>
            <a:ext cx="417095" cy="523220"/>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B050"/>
                </a:solidFill>
                <a:ea typeface="+mn-lt"/>
                <a:cs typeface="+mn-lt"/>
              </a:rPr>
              <a:t>ℓ</a:t>
            </a:r>
            <a:endParaRPr lang="en-US" dirty="0"/>
          </a:p>
        </p:txBody>
      </p:sp>
    </p:spTree>
    <p:extLst>
      <p:ext uri="{BB962C8B-B14F-4D97-AF65-F5344CB8AC3E}">
        <p14:creationId xmlns:p14="http://schemas.microsoft.com/office/powerpoint/2010/main" val="14523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a:ea typeface="+mj-lt"/>
                <a:cs typeface="+mj-lt"/>
              </a:rPr>
              <a:t>Gradient descent</a:t>
            </a:r>
            <a:endParaRPr lang="en-US"/>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What values of </a:t>
            </a:r>
            <a:r>
              <a:rPr lang="en-US" dirty="0">
                <a:solidFill>
                  <a:schemeClr val="accent1"/>
                </a:solidFill>
                <a:cs typeface="Calibri" panose="020F0502020204030204"/>
              </a:rPr>
              <a:t>w</a:t>
            </a:r>
            <a:r>
              <a:rPr lang="en-US" baseline="-25000" dirty="0">
                <a:solidFill>
                  <a:schemeClr val="accent1"/>
                </a:solidFill>
                <a:cs typeface="Calibri" panose="020F0502020204030204"/>
              </a:rPr>
              <a:t>1</a:t>
            </a:r>
            <a:r>
              <a:rPr lang="en-US" dirty="0">
                <a:solidFill>
                  <a:schemeClr val="accent1"/>
                </a:solidFill>
                <a:cs typeface="Calibri" panose="020F0502020204030204"/>
              </a:rPr>
              <a:t>, …, </a:t>
            </a:r>
            <a:r>
              <a:rPr lang="en-US" dirty="0" err="1">
                <a:solidFill>
                  <a:schemeClr val="accent1"/>
                </a:solidFill>
                <a:cs typeface="Calibri" panose="020F0502020204030204"/>
              </a:rPr>
              <a:t>w</a:t>
            </a:r>
            <a:r>
              <a:rPr lang="en-US" baseline="-25000" dirty="0" err="1">
                <a:solidFill>
                  <a:schemeClr val="accent1"/>
                </a:solidFill>
                <a:cs typeface="Calibri" panose="020F0502020204030204"/>
              </a:rPr>
              <a:t>K</a:t>
            </a:r>
            <a:r>
              <a:rPr lang="en-US" dirty="0">
                <a:cs typeface="Calibri" panose="020F0502020204030204"/>
              </a:rPr>
              <a:t> minimize the loss function </a:t>
            </a:r>
            <a:r>
              <a:rPr lang="en-US" dirty="0">
                <a:solidFill>
                  <a:srgbClr val="00B050"/>
                </a:solidFill>
                <a:cs typeface="Calibri" panose="020F0502020204030204"/>
              </a:rPr>
              <a:t>ℓ(</a:t>
            </a:r>
            <a:r>
              <a:rPr lang="en-US" dirty="0">
                <a:solidFill>
                  <a:schemeClr val="accent2"/>
                </a:solidFill>
                <a:cs typeface="Calibri" panose="020F0502020204030204"/>
              </a:rPr>
              <a:t>ŷ, y</a:t>
            </a:r>
            <a:r>
              <a:rPr lang="en-US" dirty="0">
                <a:solidFill>
                  <a:srgbClr val="00B050"/>
                </a:solidFill>
                <a:cs typeface="Calibri" panose="020F0502020204030204"/>
              </a:rPr>
              <a:t>)</a:t>
            </a:r>
            <a:r>
              <a:rPr lang="en-US" dirty="0">
                <a:cs typeface="Calibri" panose="020F0502020204030204"/>
              </a:rPr>
              <a:t>?</a:t>
            </a:r>
          </a:p>
          <a:p>
            <a:pPr marL="0" indent="0">
              <a:buNone/>
            </a:pPr>
            <a:endParaRPr lang="en-US" dirty="0">
              <a:cs typeface="Calibri" panose="020F0502020204030204"/>
            </a:endParaRPr>
          </a:p>
          <a:p>
            <a:pPr marL="0" indent="0">
              <a:buNone/>
            </a:pPr>
            <a:r>
              <a:rPr lang="en-US" dirty="0">
                <a:ea typeface="Calibri"/>
                <a:cs typeface="Calibri" panose="020F0502020204030204"/>
              </a:rPr>
              <a:t>Wait, is </a:t>
            </a:r>
            <a:r>
              <a:rPr lang="en-US" dirty="0">
                <a:solidFill>
                  <a:srgbClr val="00B050"/>
                </a:solidFill>
                <a:ea typeface="Calibri"/>
                <a:cs typeface="Calibri" panose="020F0502020204030204"/>
              </a:rPr>
              <a:t>ℓ(</a:t>
            </a:r>
            <a:r>
              <a:rPr lang="en-US" dirty="0">
                <a:solidFill>
                  <a:schemeClr val="accent2"/>
                </a:solidFill>
                <a:ea typeface="Calibri"/>
                <a:cs typeface="Calibri" panose="020F0502020204030204"/>
              </a:rPr>
              <a:t>ŷ, y</a:t>
            </a:r>
            <a:r>
              <a:rPr lang="en-US" dirty="0">
                <a:solidFill>
                  <a:srgbClr val="00B050"/>
                </a:solidFill>
                <a:ea typeface="Calibri"/>
                <a:cs typeface="Calibri" panose="020F0502020204030204"/>
              </a:rPr>
              <a:t>) </a:t>
            </a:r>
            <a:r>
              <a:rPr lang="en-US" dirty="0">
                <a:ea typeface="Calibri"/>
                <a:cs typeface="Calibri" panose="020F0502020204030204"/>
              </a:rPr>
              <a:t>a function of </a:t>
            </a:r>
            <a:r>
              <a:rPr lang="en-US" dirty="0">
                <a:solidFill>
                  <a:schemeClr val="accent1"/>
                </a:solidFill>
                <a:ea typeface="Calibri"/>
                <a:cs typeface="Calibri" panose="020F0502020204030204"/>
              </a:rPr>
              <a:t>w</a:t>
            </a:r>
            <a:r>
              <a:rPr lang="en-US" sz="1900" baseline="-25000" dirty="0">
                <a:solidFill>
                  <a:schemeClr val="accent1"/>
                </a:solidFill>
                <a:ea typeface="Calibri"/>
                <a:cs typeface="Calibri" panose="020F0502020204030204"/>
              </a:rPr>
              <a:t>1</a:t>
            </a:r>
            <a:r>
              <a:rPr lang="en-US" dirty="0">
                <a:solidFill>
                  <a:schemeClr val="accent1"/>
                </a:solidFill>
                <a:ea typeface="Calibri"/>
                <a:cs typeface="Calibri" panose="020F0502020204030204"/>
              </a:rPr>
              <a:t>, …, </a:t>
            </a:r>
            <a:r>
              <a:rPr lang="en-US" dirty="0" err="1">
                <a:solidFill>
                  <a:schemeClr val="accent1"/>
                </a:solidFill>
                <a:ea typeface="Calibri"/>
                <a:cs typeface="Calibri" panose="020F0502020204030204"/>
              </a:rPr>
              <a:t>w</a:t>
            </a:r>
            <a:r>
              <a:rPr lang="en-US" sz="1900" baseline="-25000" dirty="0" err="1">
                <a:solidFill>
                  <a:schemeClr val="accent1"/>
                </a:solidFill>
                <a:ea typeface="Calibri"/>
                <a:cs typeface="Calibri" panose="020F0502020204030204"/>
              </a:rPr>
              <a:t>K</a:t>
            </a:r>
            <a:r>
              <a:rPr lang="en-US" dirty="0">
                <a:ea typeface="Calibri"/>
                <a:cs typeface="Calibri" panose="020F0502020204030204"/>
              </a:rPr>
              <a:t>?</a:t>
            </a:r>
          </a:p>
          <a:p>
            <a:pPr marL="0" indent="0">
              <a:buNone/>
            </a:pPr>
            <a:endParaRPr lang="en-US" dirty="0">
              <a:ea typeface="Calibri"/>
              <a:cs typeface="Calibri" panose="020F0502020204030204"/>
            </a:endParaRPr>
          </a:p>
          <a:p>
            <a:pPr marL="0" indent="0">
              <a:buNone/>
            </a:pPr>
            <a:r>
              <a:rPr lang="en-US" dirty="0">
                <a:solidFill>
                  <a:srgbClr val="000000"/>
                </a:solidFill>
                <a:ea typeface="Calibri" panose="020F0502020204030204"/>
                <a:cs typeface="Calibri" panose="020F0502020204030204"/>
              </a:rPr>
              <a:t>Yes, of course, because:</a:t>
            </a:r>
          </a:p>
          <a:p>
            <a:pPr marL="0" indent="0">
              <a:buNone/>
            </a:pPr>
            <a:r>
              <a:rPr lang="en-US" dirty="0">
                <a:solidFill>
                  <a:schemeClr val="accent2"/>
                </a:solidFill>
                <a:ea typeface="Calibri" panose="020F0502020204030204"/>
                <a:cs typeface="Calibri" panose="020F0502020204030204"/>
              </a:rPr>
              <a:t>ŷ</a:t>
            </a:r>
            <a:r>
              <a:rPr lang="en-US" dirty="0">
                <a:ea typeface="Calibri" panose="020F0502020204030204"/>
                <a:cs typeface="Calibri" panose="020F0502020204030204"/>
              </a:rPr>
              <a:t> = </a:t>
            </a:r>
            <a:r>
              <a:rPr lang="en-US" dirty="0">
                <a:solidFill>
                  <a:srgbClr val="FF0000"/>
                </a:solidFill>
                <a:ea typeface="Calibri" panose="020F0502020204030204"/>
                <a:cs typeface="Calibri" panose="020F0502020204030204"/>
              </a:rPr>
              <a:t>f</a:t>
            </a:r>
            <a:r>
              <a:rPr lang="en-US" dirty="0">
                <a:ea typeface="Calibri" panose="020F0502020204030204"/>
                <a:cs typeface="Calibri" panose="020F0502020204030204"/>
              </a:rPr>
              <a:t>(</a:t>
            </a:r>
            <a:r>
              <a:rPr lang="en-US" dirty="0">
                <a:solidFill>
                  <a:schemeClr val="accent6"/>
                </a:solidFill>
                <a:ea typeface="Calibri" panose="020F0502020204030204"/>
                <a:cs typeface="Calibri" panose="020F0502020204030204"/>
              </a:rPr>
              <a:t>x</a:t>
            </a:r>
            <a:r>
              <a:rPr lang="en-US" sz="1900" baseline="-25000" dirty="0">
                <a:solidFill>
                  <a:schemeClr val="accent6"/>
                </a:solidFill>
                <a:ea typeface="Calibri" panose="020F0502020204030204"/>
                <a:cs typeface="Calibri" panose="020F0502020204030204"/>
              </a:rPr>
              <a:t>1</a:t>
            </a:r>
            <a:r>
              <a:rPr lang="en-US" dirty="0">
                <a:solidFill>
                  <a:schemeClr val="accent6"/>
                </a:solidFill>
                <a:ea typeface="Calibri" panose="020F0502020204030204"/>
                <a:cs typeface="Calibri" panose="020F0502020204030204"/>
              </a:rPr>
              <a:t>...</a:t>
            </a:r>
            <a:r>
              <a:rPr lang="en-US" dirty="0" err="1">
                <a:solidFill>
                  <a:schemeClr val="accent6"/>
                </a:solidFill>
                <a:ea typeface="Calibri" panose="020F0502020204030204"/>
                <a:cs typeface="Calibri" panose="020F0502020204030204"/>
              </a:rPr>
              <a:t>x</a:t>
            </a:r>
            <a:r>
              <a:rPr lang="en-US" sz="1900" baseline="-25000" dirty="0" err="1">
                <a:solidFill>
                  <a:schemeClr val="accent6"/>
                </a:solidFill>
                <a:ea typeface="Calibri" panose="020F0502020204030204"/>
                <a:cs typeface="Calibri" panose="020F0502020204030204"/>
              </a:rPr>
              <a:t>K</a:t>
            </a:r>
            <a:r>
              <a:rPr lang="en-US" dirty="0">
                <a:ea typeface="Calibri" panose="020F0502020204030204"/>
                <a:cs typeface="Calibri" panose="020F0502020204030204"/>
              </a:rPr>
              <a:t>,</a:t>
            </a:r>
            <a:r>
              <a:rPr lang="en-US" dirty="0">
                <a:solidFill>
                  <a:schemeClr val="accent6"/>
                </a:solidFill>
                <a:ea typeface="Calibri" panose="020F0502020204030204"/>
                <a:cs typeface="Calibri" panose="020F0502020204030204"/>
              </a:rPr>
              <a:t> </a:t>
            </a:r>
            <a:r>
              <a:rPr lang="en-US" dirty="0">
                <a:solidFill>
                  <a:schemeClr val="accent1"/>
                </a:solidFill>
                <a:ea typeface="Calibri" panose="020F0502020204030204"/>
                <a:cs typeface="Calibri" panose="020F0502020204030204"/>
              </a:rPr>
              <a:t>w</a:t>
            </a:r>
            <a:r>
              <a:rPr lang="en-US" dirty="0">
                <a:ea typeface="Calibri" panose="020F0502020204030204"/>
                <a:cs typeface="Calibri" panose="020F0502020204030204"/>
              </a:rPr>
              <a:t>)</a:t>
            </a:r>
          </a:p>
          <a:p>
            <a:pPr marL="0" indent="0">
              <a:buNone/>
            </a:pPr>
            <a:endParaRPr lang="en-US" dirty="0">
              <a:cs typeface="Calibri" panose="020F0502020204030204"/>
            </a:endParaRPr>
          </a:p>
          <a:p>
            <a:pPr marL="0" indent="0">
              <a:buNone/>
            </a:pPr>
            <a:endParaRPr lang="en-US" dirty="0">
              <a:ea typeface="Calibri"/>
              <a:cs typeface="Calibri" panose="020F0502020204030204"/>
            </a:endParaRPr>
          </a:p>
        </p:txBody>
      </p:sp>
    </p:spTree>
    <p:extLst>
      <p:ext uri="{BB962C8B-B14F-4D97-AF65-F5344CB8AC3E}">
        <p14:creationId xmlns:p14="http://schemas.microsoft.com/office/powerpoint/2010/main" val="340742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urface chart&#10;&#10;Description automatically generated">
            <a:extLst>
              <a:ext uri="{FF2B5EF4-FFF2-40B4-BE49-F238E27FC236}">
                <a16:creationId xmlns:a16="http://schemas.microsoft.com/office/drawing/2014/main" id="{59CAF0A4-B5B1-8BE2-80CB-D6CD725BC662}"/>
              </a:ext>
            </a:extLst>
          </p:cNvPr>
          <p:cNvPicPr>
            <a:picLocks noChangeAspect="1"/>
          </p:cNvPicPr>
          <p:nvPr/>
        </p:nvPicPr>
        <p:blipFill>
          <a:blip r:embed="rId3"/>
          <a:stretch>
            <a:fillRect/>
          </a:stretch>
        </p:blipFill>
        <p:spPr>
          <a:xfrm>
            <a:off x="2203215" y="134405"/>
            <a:ext cx="7776162" cy="6306969"/>
          </a:xfrm>
          <a:prstGeom prst="rect">
            <a:avLst/>
          </a:prstGeom>
        </p:spPr>
      </p:pic>
    </p:spTree>
    <p:extLst>
      <p:ext uri="{BB962C8B-B14F-4D97-AF65-F5344CB8AC3E}">
        <p14:creationId xmlns:p14="http://schemas.microsoft.com/office/powerpoint/2010/main" val="190998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a:ea typeface="+mj-lt"/>
                <a:cs typeface="+mj-lt"/>
              </a:rPr>
              <a:t>Gradient descent</a:t>
            </a:r>
            <a:endParaRPr lang="en-US"/>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What values of </a:t>
            </a:r>
            <a:r>
              <a:rPr lang="en-US" dirty="0">
                <a:solidFill>
                  <a:schemeClr val="accent1"/>
                </a:solidFill>
                <a:cs typeface="Calibri" panose="020F0502020204030204"/>
              </a:rPr>
              <a:t>w</a:t>
            </a:r>
            <a:r>
              <a:rPr lang="en-US" baseline="-25000" dirty="0">
                <a:solidFill>
                  <a:schemeClr val="accent1"/>
                </a:solidFill>
                <a:cs typeface="Calibri" panose="020F0502020204030204"/>
              </a:rPr>
              <a:t>1</a:t>
            </a:r>
            <a:r>
              <a:rPr lang="en-US" dirty="0">
                <a:solidFill>
                  <a:schemeClr val="accent1"/>
                </a:solidFill>
                <a:cs typeface="Calibri" panose="020F0502020204030204"/>
              </a:rPr>
              <a:t>, …, </a:t>
            </a:r>
            <a:r>
              <a:rPr lang="en-US" dirty="0" err="1">
                <a:solidFill>
                  <a:schemeClr val="accent1"/>
                </a:solidFill>
                <a:cs typeface="Calibri" panose="020F0502020204030204"/>
              </a:rPr>
              <a:t>w</a:t>
            </a:r>
            <a:r>
              <a:rPr lang="en-US" baseline="-25000" dirty="0" err="1">
                <a:solidFill>
                  <a:schemeClr val="accent1"/>
                </a:solidFill>
                <a:cs typeface="Calibri" panose="020F0502020204030204"/>
              </a:rPr>
              <a:t>K</a:t>
            </a:r>
            <a:r>
              <a:rPr lang="en-US" dirty="0">
                <a:cs typeface="Calibri" panose="020F0502020204030204"/>
              </a:rPr>
              <a:t> minimize the loss function </a:t>
            </a:r>
            <a:r>
              <a:rPr lang="en-US" dirty="0">
                <a:solidFill>
                  <a:srgbClr val="00B050"/>
                </a:solidFill>
                <a:cs typeface="Calibri" panose="020F0502020204030204"/>
              </a:rPr>
              <a:t>ℓ(</a:t>
            </a:r>
            <a:r>
              <a:rPr lang="en-US" dirty="0">
                <a:solidFill>
                  <a:schemeClr val="accent2"/>
                </a:solidFill>
                <a:cs typeface="Calibri" panose="020F0502020204030204"/>
              </a:rPr>
              <a:t>ŷ, y</a:t>
            </a:r>
            <a:r>
              <a:rPr lang="en-US" dirty="0">
                <a:solidFill>
                  <a:srgbClr val="00B050"/>
                </a:solidFill>
                <a:cs typeface="Calibri" panose="020F0502020204030204"/>
              </a:rPr>
              <a:t>)</a:t>
            </a:r>
            <a:r>
              <a:rPr lang="en-US" dirty="0">
                <a:cs typeface="Calibri" panose="020F0502020204030204"/>
              </a:rPr>
              <a:t>?</a:t>
            </a:r>
          </a:p>
          <a:p>
            <a:pPr marL="0" indent="0">
              <a:buNone/>
            </a:pPr>
            <a:endParaRPr lang="en-US" dirty="0">
              <a:cs typeface="Calibri" panose="020F0502020204030204"/>
            </a:endParaRPr>
          </a:p>
          <a:p>
            <a:pPr marL="0" indent="0">
              <a:buNone/>
            </a:pPr>
            <a:r>
              <a:rPr lang="en-US" dirty="0">
                <a:cs typeface="Calibri" panose="020F0502020204030204"/>
              </a:rPr>
              <a:t>Algorithmic solution: gradient descent</a:t>
            </a:r>
          </a:p>
          <a:p>
            <a:pPr marL="0" indent="0">
              <a:buNone/>
            </a:pPr>
            <a:endParaRPr lang="en-US" dirty="0">
              <a:cs typeface="Calibri" panose="020F0502020204030204"/>
            </a:endParaRPr>
          </a:p>
          <a:p>
            <a:pPr marL="514350" indent="-514350">
              <a:buAutoNum type="arabicPeriod"/>
            </a:pPr>
            <a:r>
              <a:rPr lang="en-US" dirty="0">
                <a:cs typeface="Calibri" panose="020F0502020204030204"/>
              </a:rPr>
              <a:t>Start somewhere</a:t>
            </a:r>
          </a:p>
          <a:p>
            <a:pPr marL="514350" indent="-514350">
              <a:buAutoNum type="arabicPeriod"/>
            </a:pPr>
            <a:r>
              <a:rPr lang="en-US" dirty="0">
                <a:cs typeface="Calibri" panose="020F0502020204030204"/>
              </a:rPr>
              <a:t>Find the direction in which the function goes down fastest</a:t>
            </a:r>
          </a:p>
          <a:p>
            <a:pPr marL="514350" indent="-514350">
              <a:buAutoNum type="arabicPeriod"/>
            </a:pPr>
            <a:r>
              <a:rPr lang="en-US" dirty="0">
                <a:cs typeface="Calibri" panose="020F0502020204030204"/>
              </a:rPr>
              <a:t>Take a step in that direction </a:t>
            </a:r>
            <a:r>
              <a:rPr lang="en-US" sz="2400" dirty="0">
                <a:solidFill>
                  <a:schemeClr val="bg1">
                    <a:lumMod val="50000"/>
                  </a:schemeClr>
                </a:solidFill>
                <a:cs typeface="Calibri" panose="020F0502020204030204"/>
              </a:rPr>
              <a:t>(faster descent =  bigger step)</a:t>
            </a:r>
          </a:p>
          <a:p>
            <a:pPr marL="514350" indent="-514350">
              <a:buAutoNum type="arabicPeriod"/>
            </a:pPr>
            <a:r>
              <a:rPr lang="en-US" dirty="0">
                <a:cs typeface="Calibri" panose="020F0502020204030204"/>
              </a:rPr>
              <a:t>Repeat</a:t>
            </a:r>
            <a:endParaRPr lang="en-US" dirty="0">
              <a:ea typeface="Calibri" panose="020F0502020204030204"/>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5887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38F4A15D-8ED6-183F-A089-467806DCCAB6}"/>
              </a:ext>
            </a:extLst>
          </p:cNvPr>
          <p:cNvPicPr>
            <a:picLocks noChangeAspect="1"/>
          </p:cNvPicPr>
          <p:nvPr/>
        </p:nvPicPr>
        <p:blipFill>
          <a:blip r:embed="rId3"/>
          <a:stretch>
            <a:fillRect/>
          </a:stretch>
        </p:blipFill>
        <p:spPr>
          <a:xfrm>
            <a:off x="1648488" y="850863"/>
            <a:ext cx="8888046" cy="5539466"/>
          </a:xfrm>
          <a:prstGeom prst="rect">
            <a:avLst/>
          </a:prstGeom>
        </p:spPr>
      </p:pic>
    </p:spTree>
    <p:extLst>
      <p:ext uri="{BB962C8B-B14F-4D97-AF65-F5344CB8AC3E}">
        <p14:creationId xmlns:p14="http://schemas.microsoft.com/office/powerpoint/2010/main" val="6420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urface chart&#10;&#10;Description automatically generated">
            <a:extLst>
              <a:ext uri="{FF2B5EF4-FFF2-40B4-BE49-F238E27FC236}">
                <a16:creationId xmlns:a16="http://schemas.microsoft.com/office/drawing/2014/main" id="{C4B1C93E-7CF2-330F-7FF5-88796345DE35}"/>
              </a:ext>
            </a:extLst>
          </p:cNvPr>
          <p:cNvPicPr>
            <a:picLocks noChangeAspect="1"/>
          </p:cNvPicPr>
          <p:nvPr/>
        </p:nvPicPr>
        <p:blipFill>
          <a:blip r:embed="rId3"/>
          <a:stretch>
            <a:fillRect/>
          </a:stretch>
        </p:blipFill>
        <p:spPr>
          <a:xfrm>
            <a:off x="2047631" y="329223"/>
            <a:ext cx="8106507" cy="6082323"/>
          </a:xfrm>
          <a:prstGeom prst="rect">
            <a:avLst/>
          </a:prstGeom>
        </p:spPr>
      </p:pic>
      <p:sp>
        <p:nvSpPr>
          <p:cNvPr id="3" name="Rectangle 2">
            <a:extLst>
              <a:ext uri="{FF2B5EF4-FFF2-40B4-BE49-F238E27FC236}">
                <a16:creationId xmlns:a16="http://schemas.microsoft.com/office/drawing/2014/main" id="{A6FD1B2C-1A7C-3D30-CC70-0D32B7B16F71}"/>
              </a:ext>
            </a:extLst>
          </p:cNvPr>
          <p:cNvSpPr/>
          <p:nvPr/>
        </p:nvSpPr>
        <p:spPr>
          <a:xfrm>
            <a:off x="2286000" y="3731846"/>
            <a:ext cx="302846" cy="332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a</a:t>
            </a:r>
            <a:endParaRPr lang="en-US"/>
          </a:p>
        </p:txBody>
      </p:sp>
      <p:sp>
        <p:nvSpPr>
          <p:cNvPr id="4" name="TextBox 3">
            <a:extLst>
              <a:ext uri="{FF2B5EF4-FFF2-40B4-BE49-F238E27FC236}">
                <a16:creationId xmlns:a16="http://schemas.microsoft.com/office/drawing/2014/main" id="{D4A05D0A-7FD3-A9F5-A03A-1D8FEFFD94DD}"/>
              </a:ext>
            </a:extLst>
          </p:cNvPr>
          <p:cNvSpPr txBox="1"/>
          <p:nvPr/>
        </p:nvSpPr>
        <p:spPr>
          <a:xfrm>
            <a:off x="5060462" y="6037385"/>
            <a:ext cx="54707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w</a:t>
            </a:r>
            <a:r>
              <a:rPr lang="en-US" baseline="-25000" dirty="0">
                <a:ea typeface="Calibri"/>
                <a:cs typeface="Calibri"/>
              </a:rPr>
              <a:t>1</a:t>
            </a:r>
            <a:endParaRPr lang="en-US" baseline="-25000" dirty="0"/>
          </a:p>
        </p:txBody>
      </p:sp>
      <p:sp>
        <p:nvSpPr>
          <p:cNvPr id="5" name="TextBox 4">
            <a:extLst>
              <a:ext uri="{FF2B5EF4-FFF2-40B4-BE49-F238E27FC236}">
                <a16:creationId xmlns:a16="http://schemas.microsoft.com/office/drawing/2014/main" id="{707962FB-A04D-2857-0BBC-37164FB531BA}"/>
              </a:ext>
            </a:extLst>
          </p:cNvPr>
          <p:cNvSpPr txBox="1"/>
          <p:nvPr/>
        </p:nvSpPr>
        <p:spPr>
          <a:xfrm>
            <a:off x="8753231" y="5314462"/>
            <a:ext cx="54707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w</a:t>
            </a:r>
            <a:r>
              <a:rPr lang="en-US" baseline="-25000" dirty="0">
                <a:ea typeface="Calibri"/>
                <a:cs typeface="Calibri"/>
              </a:rPr>
              <a:t>2</a:t>
            </a:r>
            <a:endParaRPr lang="en-US" dirty="0"/>
          </a:p>
        </p:txBody>
      </p:sp>
    </p:spTree>
    <p:extLst>
      <p:ext uri="{BB962C8B-B14F-4D97-AF65-F5344CB8AC3E}">
        <p14:creationId xmlns:p14="http://schemas.microsoft.com/office/powerpoint/2010/main" val="48504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Now with math! </a:t>
            </a:r>
            <a:endParaRPr lang="en-US" dirty="0"/>
          </a:p>
          <a:p>
            <a:pPr marL="0" indent="0">
              <a:buNone/>
            </a:pPr>
            <a:endParaRPr lang="en-US" dirty="0">
              <a:ea typeface="Calibri"/>
              <a:cs typeface="Calibri" panose="020F0502020204030204"/>
            </a:endParaRPr>
          </a:p>
          <a:p>
            <a:pPr marL="0" indent="0">
              <a:buNone/>
            </a:pPr>
            <a:r>
              <a:rPr lang="en-US" dirty="0">
                <a:ea typeface="Calibri"/>
                <a:cs typeface="Calibri" panose="020F0502020204030204"/>
              </a:rPr>
              <a:t>1. </a:t>
            </a:r>
            <a:r>
              <a:rPr lang="en-US" dirty="0">
                <a:cs typeface="Calibri" panose="020F0502020204030204"/>
              </a:rPr>
              <a:t>Start somewhere</a:t>
            </a:r>
          </a:p>
          <a:p>
            <a:pPr marL="0" indent="0">
              <a:buNone/>
            </a:pPr>
            <a:endParaRPr lang="en-US" dirty="0">
              <a:cs typeface="Calibri" panose="020F0502020204030204"/>
            </a:endParaRPr>
          </a:p>
          <a:p>
            <a:pPr marL="0" indent="0">
              <a:buNone/>
            </a:pPr>
            <a:r>
              <a:rPr lang="en-US" dirty="0">
                <a:cs typeface="Calibri" panose="020F0502020204030204"/>
              </a:rPr>
              <a:t>random or all </a:t>
            </a:r>
            <a:r>
              <a:rPr lang="en-US" dirty="0" err="1">
                <a:solidFill>
                  <a:schemeClr val="accent1"/>
                </a:solidFill>
                <a:cs typeface="Calibri" panose="020F0502020204030204"/>
              </a:rPr>
              <a:t>w</a:t>
            </a:r>
            <a:r>
              <a:rPr lang="en-US" baseline="-25000" dirty="0" err="1">
                <a:solidFill>
                  <a:schemeClr val="accent1"/>
                </a:solidFill>
                <a:cs typeface="Calibri" panose="020F0502020204030204"/>
              </a:rPr>
              <a:t>k</a:t>
            </a:r>
            <a:r>
              <a:rPr lang="en-US" dirty="0">
                <a:cs typeface="Calibri" panose="020F0502020204030204"/>
              </a:rPr>
              <a:t> = 0 or based on previous model iterations or…</a:t>
            </a:r>
          </a:p>
          <a:p>
            <a:pPr marL="0" indent="0">
              <a:buNone/>
            </a:pPr>
            <a:endParaRPr lang="en-US" dirty="0">
              <a:ea typeface="Calibri"/>
              <a:cs typeface="Calibri" panose="020F0502020204030204"/>
            </a:endParaRPr>
          </a:p>
        </p:txBody>
      </p:sp>
    </p:spTree>
    <p:extLst>
      <p:ext uri="{BB962C8B-B14F-4D97-AF65-F5344CB8AC3E}">
        <p14:creationId xmlns:p14="http://schemas.microsoft.com/office/powerpoint/2010/main" val="3773507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cs typeface="Calibri" panose="020F0502020204030204"/>
                  </a:rPr>
                  <a:t>2. Find the direction in which the function goes down fastest</a:t>
                </a:r>
                <a:endParaRPr lang="en-US" dirty="0"/>
              </a:p>
              <a:p>
                <a:pPr marL="0" indent="0">
                  <a:buNone/>
                </a:pPr>
                <a:endParaRPr lang="en-US" dirty="0">
                  <a:ea typeface="Calibri"/>
                  <a:cs typeface="Calibri" panose="020F0502020204030204"/>
                </a:endParaRPr>
              </a:p>
              <a:p>
                <a:pPr marL="0" indent="0">
                  <a:buNone/>
                </a:pPr>
                <a:r>
                  <a:rPr lang="en-US" dirty="0">
                    <a:ea typeface="Calibri"/>
                    <a:cs typeface="Calibri" panose="020F0502020204030204"/>
                  </a:rPr>
                  <a:t>Gradient = direction in which the function goes </a:t>
                </a:r>
                <a:r>
                  <a:rPr lang="en-US" dirty="0">
                    <a:solidFill>
                      <a:srgbClr val="92D050"/>
                    </a:solidFill>
                    <a:ea typeface="Calibri"/>
                    <a:cs typeface="Calibri" panose="020F0502020204030204"/>
                  </a:rPr>
                  <a:t>up</a:t>
                </a:r>
                <a:r>
                  <a:rPr lang="en-US" dirty="0">
                    <a:ea typeface="Calibri"/>
                    <a:cs typeface="Calibri" panose="020F0502020204030204"/>
                  </a:rPr>
                  <a:t> fastest</a:t>
                </a:r>
              </a:p>
              <a:p>
                <a:pPr marL="0" indent="0">
                  <a:buNone/>
                </a:pPr>
                <a:endParaRPr lang="en-US" dirty="0">
                  <a:ea typeface="Calibri"/>
                  <a:cs typeface="Calibri" panose="020F0502020204030204"/>
                </a:endParaRPr>
              </a:p>
              <a:p>
                <a:pPr marL="0" indent="0">
                  <a:buNone/>
                </a:pPr>
                <a:endParaRPr lang="en-US" sz="2400" dirty="0">
                  <a:solidFill>
                    <a:srgbClr val="7F7F7F"/>
                  </a:solidFill>
                  <a:ea typeface="Calibri" panose="020F0502020204030204"/>
                  <a:cs typeface="Calibri" panose="020F0502020204030204"/>
                </a:endParaRPr>
              </a:p>
              <a:p>
                <a:pPr marL="0" indent="0">
                  <a:buNone/>
                </a:pPr>
                <a14:m>
                  <m:oMath xmlns:m="http://schemas.openxmlformats.org/officeDocument/2006/math">
                    <m:r>
                      <a:rPr lang="da-DK" b="0" i="1" smtClean="0">
                        <a:latin typeface="Cambria Math" panose="02040503050406030204" pitchFamily="18" charset="0"/>
                        <a:ea typeface="Cambria Math" panose="02040503050406030204" pitchFamily="18" charset="0"/>
                        <a:cs typeface="Calibri" panose="020F0502020204030204"/>
                      </a:rPr>
                      <m:t>𝛻</m:t>
                    </m:r>
                    <m:r>
                      <m:rPr>
                        <m:nor/>
                      </m:rPr>
                      <a:rPr lang="en-US" dirty="0">
                        <a:solidFill>
                          <a:srgbClr val="00B050"/>
                        </a:solidFill>
                        <a:cs typeface="Calibri" panose="020F0502020204030204"/>
                      </a:rPr>
                      <m:t>ℓ</m:t>
                    </m:r>
                    <m:r>
                      <a:rPr lang="da-DK" b="0" i="1" smtClean="0">
                        <a:latin typeface="Cambria Math" panose="02040503050406030204" pitchFamily="18" charset="0"/>
                        <a:cs typeface="Calibri" panose="020F0502020204030204"/>
                      </a:rPr>
                      <m:t>=</m:t>
                    </m:r>
                    <m:d>
                      <m:dPr>
                        <m:begChr m:val="["/>
                        <m:endChr m:val="]"/>
                        <m:ctrlPr>
                          <a:rPr lang="da-DK" b="0" i="1" smtClean="0">
                            <a:latin typeface="Cambria Math" panose="02040503050406030204" pitchFamily="18" charset="0"/>
                            <a:cs typeface="Calibri" panose="020F0502020204030204"/>
                          </a:rPr>
                        </m:ctrlPr>
                      </m:dPr>
                      <m:e>
                        <m:m>
                          <m:mPr>
                            <m:mcs>
                              <m:mc>
                                <m:mcPr>
                                  <m:count m:val="1"/>
                                  <m:mcJc m:val="center"/>
                                </m:mcPr>
                              </m:mc>
                            </m:mcs>
                            <m:ctrlPr>
                              <a:rPr lang="da-DK" b="0" i="1" smtClean="0">
                                <a:latin typeface="Cambria Math" panose="02040503050406030204" pitchFamily="18" charset="0"/>
                                <a:cs typeface="Calibri" panose="020F0502020204030204"/>
                              </a:rPr>
                            </m:ctrlPr>
                          </m:mP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0</m:t>
                                      </m:r>
                                    </m:sub>
                                  </m:sSub>
                                </m:den>
                              </m:f>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1</m:t>
                                      </m:r>
                                    </m:sub>
                                  </m:sSub>
                                </m:den>
                              </m:f>
                            </m:e>
                          </m:mr>
                          <m:mr>
                            <m:e>
                              <m:r>
                                <a:rPr lang="da-DK" b="0" i="1" smtClean="0">
                                  <a:latin typeface="Cambria Math" panose="02040503050406030204" pitchFamily="18" charset="0"/>
                                  <a:cs typeface="Calibri" panose="020F0502020204030204"/>
                                </a:rPr>
                                <m:t>⋮</m:t>
                              </m:r>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b="0" i="1" smtClean="0">
                                          <a:latin typeface="Cambria Math" panose="02040503050406030204" pitchFamily="18" charset="0"/>
                                          <a:ea typeface="Cambria Math" panose="02040503050406030204" pitchFamily="18" charset="0"/>
                                          <a:cs typeface="Calibri" panose="020F0502020204030204"/>
                                        </a:rPr>
                                        <m:t>𝐾</m:t>
                                      </m:r>
                                    </m:sub>
                                  </m:sSub>
                                </m:den>
                              </m:f>
                            </m:e>
                          </m:mr>
                        </m:m>
                      </m:e>
                    </m:d>
                  </m:oMath>
                </a14:m>
                <a:r>
                  <a:rPr lang="en-US" dirty="0">
                    <a:ea typeface="Calibri" panose="020F0502020204030204"/>
                    <a:cs typeface="Calibri" panose="020F0502020204030204"/>
                  </a:rPr>
                  <a:t> 	</a:t>
                </a:r>
                <a:r>
                  <a:rPr lang="en-US" dirty="0" err="1">
                    <a:ea typeface="Calibri" panose="020F0502020204030204"/>
                    <a:cs typeface="Calibri" panose="020F0502020204030204"/>
                  </a:rPr>
                  <a:t>a.k.a</a:t>
                </a:r>
                <a:r>
                  <a:rPr lang="en-US" dirty="0">
                    <a:ea typeface="Calibri" panose="020F0502020204030204"/>
                    <a:cs typeface="Calibri" panose="020F0502020204030204"/>
                  </a:rPr>
                  <a:t> vector or partial derivatives with respect to each w</a:t>
                </a:r>
              </a:p>
            </p:txBody>
          </p:sp>
        </mc:Choice>
        <mc:Fallback xmlns="">
          <p:sp>
            <p:nvSpPr>
              <p:cNvPr id="3" name="Content Placeholder 2">
                <a:extLst>
                  <a:ext uri="{FF2B5EF4-FFF2-40B4-BE49-F238E27FC236}">
                    <a16:creationId xmlns:a16="http://schemas.microsoft.com/office/drawing/2014/main" id="{C7992C15-308F-C068-3955-3E0348C2B7F5}"/>
                  </a:ext>
                </a:extLst>
              </p:cNvPr>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en-GB">
                    <a:noFill/>
                  </a:rPr>
                  <a:t> </a:t>
                </a:r>
              </a:p>
            </p:txBody>
          </p:sp>
        </mc:Fallback>
      </mc:AlternateContent>
    </p:spTree>
    <p:extLst>
      <p:ext uri="{BB962C8B-B14F-4D97-AF65-F5344CB8AC3E}">
        <p14:creationId xmlns:p14="http://schemas.microsoft.com/office/powerpoint/2010/main" val="72937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a:xfrm>
                <a:off x="838200" y="1849071"/>
                <a:ext cx="10515600" cy="4351338"/>
              </a:xfrm>
            </p:spPr>
            <p:txBody>
              <a:bodyPr vert="horz" lIns="91440" tIns="45720" rIns="91440" bIns="45720" rtlCol="0" anchor="t">
                <a:normAutofit fontScale="85000" lnSpcReduction="20000"/>
              </a:bodyPr>
              <a:lstStyle/>
              <a:p>
                <a:pPr marL="0" indent="0">
                  <a:buNone/>
                </a:pPr>
                <a:r>
                  <a:rPr lang="en-US" dirty="0">
                    <a:cs typeface="Calibri" panose="020F0502020204030204"/>
                  </a:rPr>
                  <a:t>2. Find the direction in which the function goes down fastest</a:t>
                </a:r>
                <a:endParaRPr lang="en-US" dirty="0">
                  <a:solidFill>
                    <a:srgbClr val="C00000"/>
                  </a:solidFill>
                  <a:ea typeface="Calibri"/>
                  <a:cs typeface="Calibri" panose="020F0502020204030204"/>
                </a:endParaRPr>
              </a:p>
              <a:p>
                <a:pPr marL="0" indent="0">
                  <a:buNone/>
                </a:pPr>
                <a:endParaRPr lang="en-US" dirty="0">
                  <a:solidFill>
                    <a:srgbClr val="C00000"/>
                  </a:solidFill>
                  <a:ea typeface="Calibri"/>
                  <a:cs typeface="Calibri" panose="020F0502020204030204"/>
                </a:endParaRPr>
              </a:p>
              <a:p>
                <a:pPr marL="0" indent="0">
                  <a:buNone/>
                </a:pPr>
                <a:r>
                  <a:rPr lang="en-US" dirty="0">
                    <a:solidFill>
                      <a:srgbClr val="C00000"/>
                    </a:solidFill>
                    <a:ea typeface="Calibri"/>
                    <a:cs typeface="Calibri" panose="020F0502020204030204"/>
                  </a:rPr>
                  <a:t>-</a:t>
                </a:r>
                <a:r>
                  <a:rPr lang="en-US" dirty="0">
                    <a:ea typeface="Calibri"/>
                    <a:cs typeface="Calibri" panose="020F0502020204030204"/>
                  </a:rPr>
                  <a:t> Gradient = direction in which the function goes </a:t>
                </a:r>
                <a:r>
                  <a:rPr lang="en-US" dirty="0">
                    <a:solidFill>
                      <a:srgbClr val="C00000"/>
                    </a:solidFill>
                    <a:ea typeface="Calibri"/>
                    <a:cs typeface="Calibri" panose="020F0502020204030204"/>
                  </a:rPr>
                  <a:t>down</a:t>
                </a:r>
                <a:r>
                  <a:rPr lang="en-US" dirty="0">
                    <a:ea typeface="Calibri"/>
                    <a:cs typeface="Calibri" panose="020F0502020204030204"/>
                  </a:rPr>
                  <a:t> fastest</a:t>
                </a:r>
              </a:p>
              <a:p>
                <a:pPr marL="0" indent="0">
                  <a:buNone/>
                </a:pPr>
                <a:endParaRPr lang="en-US" dirty="0">
                  <a:ea typeface="Calibri"/>
                  <a:cs typeface="Calibri" panose="020F0502020204030204"/>
                </a:endParaRPr>
              </a:p>
              <a:p>
                <a:pPr marL="0" indent="0">
                  <a:buNone/>
                </a:pPr>
                <a:endParaRPr lang="en-US" sz="2400" dirty="0">
                  <a:solidFill>
                    <a:srgbClr val="7F7F7F"/>
                  </a:solidFill>
                  <a:ea typeface="Calibri" panose="020F0502020204030204"/>
                  <a:cs typeface="Calibri" panose="020F0502020204030204"/>
                </a:endParaRPr>
              </a:p>
              <a:p>
                <a:pPr marL="0" indent="0">
                  <a:buNone/>
                </a:pPr>
                <a14:m>
                  <m:oMathPara xmlns:m="http://schemas.openxmlformats.org/officeDocument/2006/math">
                    <m:oMathParaPr>
                      <m:jc m:val="left"/>
                    </m:oMathParaPr>
                    <m:oMath xmlns:m="http://schemas.openxmlformats.org/officeDocument/2006/math">
                      <m:r>
                        <a:rPr lang="da-DK" b="0" i="1" smtClean="0">
                          <a:latin typeface="Cambria Math" panose="02040503050406030204" pitchFamily="18" charset="0"/>
                          <a:ea typeface="Cambria Math" panose="02040503050406030204" pitchFamily="18" charset="0"/>
                          <a:cs typeface="Calibri" panose="020F0502020204030204"/>
                        </a:rPr>
                        <m:t>−</m:t>
                      </m:r>
                      <m:r>
                        <a:rPr lang="da-DK" b="0" i="1" smtClean="0">
                          <a:latin typeface="Cambria Math" panose="02040503050406030204" pitchFamily="18" charset="0"/>
                          <a:ea typeface="Cambria Math" panose="02040503050406030204" pitchFamily="18" charset="0"/>
                          <a:cs typeface="Calibri" panose="020F0502020204030204"/>
                        </a:rPr>
                        <m:t>𝛻</m:t>
                      </m:r>
                      <m:r>
                        <m:rPr>
                          <m:nor/>
                        </m:rPr>
                        <a:rPr lang="en-US" dirty="0">
                          <a:solidFill>
                            <a:srgbClr val="00B050"/>
                          </a:solidFill>
                          <a:cs typeface="Calibri" panose="020F0502020204030204"/>
                        </a:rPr>
                        <m:t>ℓ</m:t>
                      </m:r>
                      <m:r>
                        <a:rPr lang="da-DK" b="0" i="1" smtClean="0">
                          <a:latin typeface="Cambria Math" panose="02040503050406030204" pitchFamily="18" charset="0"/>
                          <a:cs typeface="Calibri" panose="020F0502020204030204"/>
                        </a:rPr>
                        <m:t>=−</m:t>
                      </m:r>
                      <m:d>
                        <m:dPr>
                          <m:begChr m:val="["/>
                          <m:endChr m:val="]"/>
                          <m:ctrlPr>
                            <a:rPr lang="da-DK" b="0" i="1" smtClean="0">
                              <a:latin typeface="Cambria Math" panose="02040503050406030204" pitchFamily="18" charset="0"/>
                              <a:cs typeface="Calibri" panose="020F0502020204030204"/>
                            </a:rPr>
                          </m:ctrlPr>
                        </m:dPr>
                        <m:e>
                          <m:m>
                            <m:mPr>
                              <m:mcs>
                                <m:mc>
                                  <m:mcPr>
                                    <m:count m:val="1"/>
                                    <m:mcJc m:val="center"/>
                                  </m:mcPr>
                                </m:mc>
                              </m:mcs>
                              <m:ctrlPr>
                                <a:rPr lang="da-DK" b="0" i="1" smtClean="0">
                                  <a:latin typeface="Cambria Math" panose="02040503050406030204" pitchFamily="18" charset="0"/>
                                  <a:cs typeface="Calibri" panose="020F0502020204030204"/>
                                </a:rPr>
                              </m:ctrlPr>
                            </m:mP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smtClean="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0</m:t>
                                        </m:r>
                                      </m:sub>
                                    </m:sSub>
                                  </m:den>
                                </m:f>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1</m:t>
                                        </m:r>
                                      </m:sub>
                                    </m:sSub>
                                  </m:den>
                                </m:f>
                              </m:e>
                            </m:mr>
                            <m:mr>
                              <m:e>
                                <m:r>
                                  <a:rPr lang="da-DK" b="0" i="1" smtClean="0">
                                    <a:latin typeface="Cambria Math" panose="02040503050406030204" pitchFamily="18" charset="0"/>
                                    <a:cs typeface="Calibri" panose="020F0502020204030204"/>
                                  </a:rPr>
                                  <m:t>⋮</m:t>
                                </m:r>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b="0" i="1" smtClean="0">
                                            <a:latin typeface="Cambria Math" panose="02040503050406030204" pitchFamily="18" charset="0"/>
                                            <a:ea typeface="Cambria Math" panose="02040503050406030204" pitchFamily="18" charset="0"/>
                                            <a:cs typeface="Calibri" panose="020F0502020204030204"/>
                                          </a:rPr>
                                          <m:t>𝐾</m:t>
                                        </m:r>
                                      </m:sub>
                                    </m:sSub>
                                  </m:den>
                                </m:f>
                              </m:e>
                            </m:mr>
                          </m:m>
                        </m:e>
                      </m:d>
                    </m:oMath>
                  </m:oMathPara>
                </a14:m>
                <a:endParaRPr lang="en-US" dirty="0">
                  <a:ea typeface="Calibri" panose="020F0502020204030204"/>
                  <a:cs typeface="Calibri" panose="020F0502020204030204"/>
                </a:endParaRPr>
              </a:p>
            </p:txBody>
          </p:sp>
        </mc:Choice>
        <mc:Fallback xmlns="">
          <p:sp>
            <p:nvSpPr>
              <p:cNvPr id="3" name="Content Placeholder 2">
                <a:extLst>
                  <a:ext uri="{FF2B5EF4-FFF2-40B4-BE49-F238E27FC236}">
                    <a16:creationId xmlns:a16="http://schemas.microsoft.com/office/drawing/2014/main" id="{C7992C15-308F-C068-3955-3E0348C2B7F5}"/>
                  </a:ext>
                </a:extLst>
              </p:cNvPr>
              <p:cNvSpPr>
                <a:spLocks noGrp="1" noRot="1" noChangeAspect="1" noMove="1" noResize="1" noEditPoints="1" noAdjustHandles="1" noChangeArrowheads="1" noChangeShapeType="1" noTextEdit="1"/>
              </p:cNvSpPr>
              <p:nvPr>
                <p:ph idx="1"/>
              </p:nvPr>
            </p:nvSpPr>
            <p:spPr>
              <a:xfrm>
                <a:off x="838200" y="1849071"/>
                <a:ext cx="10515600" cy="4351338"/>
              </a:xfrm>
              <a:blipFill>
                <a:blip r:embed="rId3"/>
                <a:stretch>
                  <a:fillRect l="-928" t="-3221"/>
                </a:stretch>
              </a:blipFill>
            </p:spPr>
            <p:txBody>
              <a:bodyPr/>
              <a:lstStyle/>
              <a:p>
                <a:r>
                  <a:rPr lang="en-GB">
                    <a:noFill/>
                  </a:rPr>
                  <a:t> </a:t>
                </a:r>
              </a:p>
            </p:txBody>
          </p:sp>
        </mc:Fallback>
      </mc:AlternateContent>
    </p:spTree>
    <p:extLst>
      <p:ext uri="{BB962C8B-B14F-4D97-AF65-F5344CB8AC3E}">
        <p14:creationId xmlns:p14="http://schemas.microsoft.com/office/powerpoint/2010/main" val="22105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surface chart&#10;&#10;Description automatically generated">
            <a:extLst>
              <a:ext uri="{FF2B5EF4-FFF2-40B4-BE49-F238E27FC236}">
                <a16:creationId xmlns:a16="http://schemas.microsoft.com/office/drawing/2014/main" id="{37B8A534-E821-94C8-437F-FD7CD84CC2C7}"/>
              </a:ext>
            </a:extLst>
          </p:cNvPr>
          <p:cNvPicPr>
            <a:picLocks noChangeAspect="1"/>
          </p:cNvPicPr>
          <p:nvPr/>
        </p:nvPicPr>
        <p:blipFill>
          <a:blip r:embed="rId3"/>
          <a:stretch>
            <a:fillRect/>
          </a:stretch>
        </p:blipFill>
        <p:spPr>
          <a:xfrm>
            <a:off x="2567658" y="643466"/>
            <a:ext cx="7056684" cy="5571067"/>
          </a:xfrm>
          <a:prstGeom prst="rect">
            <a:avLst/>
          </a:prstGeom>
        </p:spPr>
      </p:pic>
      <p:cxnSp>
        <p:nvCxnSpPr>
          <p:cNvPr id="7" name="Straight Arrow Connector 6">
            <a:extLst>
              <a:ext uri="{FF2B5EF4-FFF2-40B4-BE49-F238E27FC236}">
                <a16:creationId xmlns:a16="http://schemas.microsoft.com/office/drawing/2014/main" id="{8F0D0E73-46CE-9F7F-EA16-EA6257A6211A}"/>
              </a:ext>
            </a:extLst>
          </p:cNvPr>
          <p:cNvCxnSpPr/>
          <p:nvPr/>
        </p:nvCxnSpPr>
        <p:spPr>
          <a:xfrm>
            <a:off x="5149970" y="2274498"/>
            <a:ext cx="698740" cy="11875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9798E71-6A98-A754-1E09-FBD34E6FB70D}"/>
              </a:ext>
            </a:extLst>
          </p:cNvPr>
          <p:cNvCxnSpPr>
            <a:cxnSpLocks/>
          </p:cNvCxnSpPr>
          <p:nvPr/>
        </p:nvCxnSpPr>
        <p:spPr>
          <a:xfrm flipH="1">
            <a:off x="4813540" y="2238555"/>
            <a:ext cx="343619" cy="3033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639F5F6-F641-EA84-7EAC-BA340461EDD1}"/>
              </a:ext>
            </a:extLst>
          </p:cNvPr>
          <p:cNvSpPr/>
          <p:nvPr/>
        </p:nvSpPr>
        <p:spPr>
          <a:xfrm>
            <a:off x="5082395" y="2185358"/>
            <a:ext cx="150962" cy="1365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DAD6EC-4448-95BE-EDEA-79BB23F20CDA}"/>
              </a:ext>
            </a:extLst>
          </p:cNvPr>
          <p:cNvSpPr txBox="1"/>
          <p:nvPr/>
        </p:nvSpPr>
        <p:spPr>
          <a:xfrm>
            <a:off x="8142338" y="5383160"/>
            <a:ext cx="506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w</a:t>
            </a:r>
            <a:r>
              <a:rPr lang="en-US" baseline="-25000" dirty="0">
                <a:cs typeface="Calibri"/>
              </a:rPr>
              <a:t>2</a:t>
            </a:r>
            <a:endParaRPr lang="en-US" dirty="0"/>
          </a:p>
        </p:txBody>
      </p:sp>
      <p:sp>
        <p:nvSpPr>
          <p:cNvPr id="14" name="TextBox 13">
            <a:extLst>
              <a:ext uri="{FF2B5EF4-FFF2-40B4-BE49-F238E27FC236}">
                <a16:creationId xmlns:a16="http://schemas.microsoft.com/office/drawing/2014/main" id="{AAD1273E-64A4-7BAC-EF56-56546E4B87FC}"/>
              </a:ext>
            </a:extLst>
          </p:cNvPr>
          <p:cNvSpPr txBox="1"/>
          <p:nvPr/>
        </p:nvSpPr>
        <p:spPr>
          <a:xfrm>
            <a:off x="3644080" y="5266403"/>
            <a:ext cx="506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w</a:t>
            </a:r>
            <a:r>
              <a:rPr lang="en-US" baseline="-25000">
                <a:cs typeface="Calibri"/>
              </a:rPr>
              <a:t>1</a:t>
            </a:r>
          </a:p>
        </p:txBody>
      </p:sp>
    </p:spTree>
    <p:extLst>
      <p:ext uri="{BB962C8B-B14F-4D97-AF65-F5344CB8AC3E}">
        <p14:creationId xmlns:p14="http://schemas.microsoft.com/office/powerpoint/2010/main" val="350497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64BA378C-6C31-51DA-FEF0-1DC0F72A3387}"/>
              </a:ext>
            </a:extLst>
          </p:cNvPr>
          <p:cNvPicPr>
            <a:picLocks noChangeAspect="1"/>
          </p:cNvPicPr>
          <p:nvPr/>
        </p:nvPicPr>
        <p:blipFill>
          <a:blip r:embed="rId3"/>
          <a:stretch>
            <a:fillRect/>
          </a:stretch>
        </p:blipFill>
        <p:spPr>
          <a:xfrm>
            <a:off x="954506" y="1962586"/>
            <a:ext cx="10373225" cy="2581906"/>
          </a:xfrm>
          <a:prstGeom prst="rect">
            <a:avLst/>
          </a:prstGeom>
        </p:spPr>
      </p:pic>
    </p:spTree>
    <p:extLst>
      <p:ext uri="{BB962C8B-B14F-4D97-AF65-F5344CB8AC3E}">
        <p14:creationId xmlns:p14="http://schemas.microsoft.com/office/powerpoint/2010/main" val="2764318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surface chart&#10;&#10;Description automatically generated">
            <a:extLst>
              <a:ext uri="{FF2B5EF4-FFF2-40B4-BE49-F238E27FC236}">
                <a16:creationId xmlns:a16="http://schemas.microsoft.com/office/drawing/2014/main" id="{37B8A534-E821-94C8-437F-FD7CD84CC2C7}"/>
              </a:ext>
            </a:extLst>
          </p:cNvPr>
          <p:cNvPicPr>
            <a:picLocks noChangeAspect="1"/>
          </p:cNvPicPr>
          <p:nvPr/>
        </p:nvPicPr>
        <p:blipFill>
          <a:blip r:embed="rId3"/>
          <a:stretch>
            <a:fillRect/>
          </a:stretch>
        </p:blipFill>
        <p:spPr>
          <a:xfrm>
            <a:off x="2567658" y="643466"/>
            <a:ext cx="7056684" cy="5571067"/>
          </a:xfrm>
          <a:prstGeom prst="rect">
            <a:avLst/>
          </a:prstGeom>
        </p:spPr>
      </p:pic>
      <p:cxnSp>
        <p:nvCxnSpPr>
          <p:cNvPr id="7" name="Straight Arrow Connector 6">
            <a:extLst>
              <a:ext uri="{FF2B5EF4-FFF2-40B4-BE49-F238E27FC236}">
                <a16:creationId xmlns:a16="http://schemas.microsoft.com/office/drawing/2014/main" id="{8F0D0E73-46CE-9F7F-EA16-EA6257A6211A}"/>
              </a:ext>
            </a:extLst>
          </p:cNvPr>
          <p:cNvCxnSpPr/>
          <p:nvPr/>
        </p:nvCxnSpPr>
        <p:spPr>
          <a:xfrm>
            <a:off x="5149970" y="2274498"/>
            <a:ext cx="698740" cy="11875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D4E6DDC4-08D0-265C-F8C0-B6914AB2AE10}"/>
              </a:ext>
            </a:extLst>
          </p:cNvPr>
          <p:cNvCxnSpPr>
            <a:cxnSpLocks/>
          </p:cNvCxnSpPr>
          <p:nvPr/>
        </p:nvCxnSpPr>
        <p:spPr>
          <a:xfrm>
            <a:off x="5119792" y="2221687"/>
            <a:ext cx="396957" cy="142899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9798E71-6A98-A754-1E09-FBD34E6FB70D}"/>
              </a:ext>
            </a:extLst>
          </p:cNvPr>
          <p:cNvCxnSpPr>
            <a:cxnSpLocks/>
          </p:cNvCxnSpPr>
          <p:nvPr/>
        </p:nvCxnSpPr>
        <p:spPr>
          <a:xfrm flipH="1">
            <a:off x="4813540" y="2238555"/>
            <a:ext cx="343619" cy="3033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639F5F6-F641-EA84-7EAC-BA340461EDD1}"/>
              </a:ext>
            </a:extLst>
          </p:cNvPr>
          <p:cNvSpPr/>
          <p:nvPr/>
        </p:nvSpPr>
        <p:spPr>
          <a:xfrm>
            <a:off x="5082395" y="2185358"/>
            <a:ext cx="150962" cy="1365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EE049F-7382-82B3-9174-DC7FA7B61335}"/>
              </a:ext>
            </a:extLst>
          </p:cNvPr>
          <p:cNvSpPr txBox="1"/>
          <p:nvPr/>
        </p:nvSpPr>
        <p:spPr>
          <a:xfrm>
            <a:off x="3644080" y="5266403"/>
            <a:ext cx="506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w</a:t>
            </a:r>
            <a:r>
              <a:rPr lang="en-US" baseline="-25000">
                <a:cs typeface="Calibri"/>
              </a:rPr>
              <a:t>1</a:t>
            </a:r>
          </a:p>
        </p:txBody>
      </p:sp>
      <p:sp>
        <p:nvSpPr>
          <p:cNvPr id="10" name="TextBox 9">
            <a:extLst>
              <a:ext uri="{FF2B5EF4-FFF2-40B4-BE49-F238E27FC236}">
                <a16:creationId xmlns:a16="http://schemas.microsoft.com/office/drawing/2014/main" id="{81B8A223-FA16-56A2-5420-D781C6A58860}"/>
              </a:ext>
            </a:extLst>
          </p:cNvPr>
          <p:cNvSpPr txBox="1"/>
          <p:nvPr/>
        </p:nvSpPr>
        <p:spPr>
          <a:xfrm>
            <a:off x="8142338" y="5383160"/>
            <a:ext cx="506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w</a:t>
            </a:r>
            <a:r>
              <a:rPr lang="en-US" baseline="-25000" dirty="0">
                <a:cs typeface="Calibri"/>
              </a:rPr>
              <a:t>2</a:t>
            </a:r>
            <a:endParaRPr lang="en-US"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C7992C15-308F-C068-3955-3E0348C2B7F5}"/>
                  </a:ext>
                </a:extLst>
              </p:cNvPr>
              <p:cNvSpPr txBox="1">
                <a:spLocks/>
              </p:cNvSpPr>
              <p:nvPr/>
            </p:nvSpPr>
            <p:spPr>
              <a:xfrm>
                <a:off x="8534888" y="209902"/>
                <a:ext cx="2095500" cy="34407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srgbClr val="7F7F7F"/>
                  </a:solidFill>
                  <a:ea typeface="Calibri" panose="020F0502020204030204"/>
                  <a:cs typeface="Calibri" panose="020F0502020204030204"/>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da-DK" i="1" smtClean="0">
                          <a:latin typeface="Cambria Math" panose="02040503050406030204" pitchFamily="18" charset="0"/>
                          <a:ea typeface="Cambria Math" panose="02040503050406030204" pitchFamily="18" charset="0"/>
                          <a:cs typeface="Calibri" panose="020F0502020204030204"/>
                        </a:rPr>
                        <m:t>𝛻</m:t>
                      </m:r>
                      <m:r>
                        <m:rPr>
                          <m:nor/>
                        </m:rPr>
                        <a:rPr lang="en-US" dirty="0">
                          <a:solidFill>
                            <a:srgbClr val="00B050"/>
                          </a:solidFill>
                          <a:cs typeface="Calibri" panose="020F0502020204030204"/>
                        </a:rPr>
                        <m:t>ℓ</m:t>
                      </m:r>
                      <m:r>
                        <a:rPr lang="da-DK" i="1" smtClean="0">
                          <a:latin typeface="Cambria Math" panose="02040503050406030204" pitchFamily="18" charset="0"/>
                          <a:cs typeface="Calibri" panose="020F0502020204030204"/>
                        </a:rPr>
                        <m:t>=</m:t>
                      </m:r>
                      <m:d>
                        <m:dPr>
                          <m:begChr m:val="["/>
                          <m:endChr m:val="]"/>
                          <m:ctrlPr>
                            <a:rPr lang="da-DK" i="1" smtClean="0">
                              <a:latin typeface="Cambria Math" panose="02040503050406030204" pitchFamily="18" charset="0"/>
                              <a:cs typeface="Calibri" panose="020F0502020204030204"/>
                            </a:rPr>
                          </m:ctrlPr>
                        </m:dPr>
                        <m:e>
                          <m:m>
                            <m:mPr>
                              <m:mcs>
                                <m:mc>
                                  <m:mcPr>
                                    <m:count m:val="1"/>
                                    <m:mcJc m:val="center"/>
                                  </m:mcPr>
                                </m:mc>
                              </m:mcs>
                              <m:ctrlPr>
                                <a:rPr lang="da-DK" i="1" smtClean="0">
                                  <a:latin typeface="Cambria Math" panose="02040503050406030204" pitchFamily="18" charset="0"/>
                                  <a:cs typeface="Calibri" panose="020F0502020204030204"/>
                                </a:rPr>
                              </m:ctrlPr>
                            </m:mP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0</m:t>
                                        </m:r>
                                      </m:sub>
                                    </m:sSub>
                                  </m:den>
                                </m:f>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a:latin typeface="Cambria Math" panose="02040503050406030204" pitchFamily="18" charset="0"/>
                                            <a:ea typeface="Cambria Math" panose="02040503050406030204" pitchFamily="18" charset="0"/>
                                            <a:cs typeface="Calibri" panose="020F0502020204030204"/>
                                          </a:rPr>
                                          <m:t>1</m:t>
                                        </m:r>
                                      </m:sub>
                                    </m:sSub>
                                  </m:den>
                                </m:f>
                              </m:e>
                            </m:mr>
                            <m:mr>
                              <m:e>
                                <m:r>
                                  <a:rPr lang="da-DK" i="1" smtClean="0">
                                    <a:latin typeface="Cambria Math" panose="02040503050406030204" pitchFamily="18" charset="0"/>
                                    <a:cs typeface="Calibri" panose="020F0502020204030204"/>
                                  </a:rPr>
                                  <m:t>⋮</m:t>
                                </m:r>
                              </m:e>
                            </m:mr>
                            <m:mr>
                              <m:e>
                                <m:f>
                                  <m:fPr>
                                    <m:ctrlPr>
                                      <a:rPr lang="en-US" i="1">
                                        <a:latin typeface="Cambria Math" panose="02040503050406030204" pitchFamily="18" charset="0"/>
                                        <a:ea typeface="Cambria Math" panose="02040503050406030204" pitchFamily="18" charset="0"/>
                                        <a:cs typeface="Calibri" panose="020F0502020204030204"/>
                                      </a:rPr>
                                    </m:ctrlPr>
                                  </m:fPr>
                                  <m:num>
                                    <m:r>
                                      <a:rPr lang="en-US" i="1">
                                        <a:latin typeface="Cambria Math" panose="02040503050406030204" pitchFamily="18" charset="0"/>
                                        <a:ea typeface="Cambria Math" panose="02040503050406030204" pitchFamily="18" charset="0"/>
                                        <a:cs typeface="Calibri" panose="020F0502020204030204"/>
                                      </a:rPr>
                                      <m:t>𝛿</m:t>
                                    </m:r>
                                    <m:r>
                                      <m:rPr>
                                        <m:nor/>
                                      </m:rPr>
                                      <a:rPr lang="en-US" dirty="0">
                                        <a:solidFill>
                                          <a:srgbClr val="00B050"/>
                                        </a:solidFill>
                                        <a:cs typeface="Calibri" panose="020F0502020204030204"/>
                                      </a:rPr>
                                      <m:t>ℓ</m:t>
                                    </m:r>
                                  </m:num>
                                  <m:den>
                                    <m:sSub>
                                      <m:sSubPr>
                                        <m:ctrlPr>
                                          <a:rPr lang="da-DK" i="1">
                                            <a:latin typeface="Cambria Math" panose="02040503050406030204" pitchFamily="18" charset="0"/>
                                            <a:ea typeface="Cambria Math" panose="02040503050406030204" pitchFamily="18" charset="0"/>
                                            <a:cs typeface="Calibri" panose="020F0502020204030204"/>
                                          </a:rPr>
                                        </m:ctrlPr>
                                      </m:sSubPr>
                                      <m:e>
                                        <m:r>
                                          <a:rPr lang="en-US" i="1">
                                            <a:latin typeface="Cambria Math" panose="02040503050406030204" pitchFamily="18" charset="0"/>
                                            <a:ea typeface="Cambria Math" panose="02040503050406030204" pitchFamily="18" charset="0"/>
                                            <a:cs typeface="Calibri" panose="020F0502020204030204"/>
                                          </a:rPr>
                                          <m:t>𝛿</m:t>
                                        </m:r>
                                        <m:r>
                                          <a:rPr lang="da-DK"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a:rPr>
                                          <m:t>𝑤</m:t>
                                        </m:r>
                                      </m:e>
                                      <m:sub>
                                        <m:r>
                                          <a:rPr lang="da-DK" i="1" smtClean="0">
                                            <a:latin typeface="Cambria Math" panose="02040503050406030204" pitchFamily="18" charset="0"/>
                                            <a:ea typeface="Cambria Math" panose="02040503050406030204" pitchFamily="18" charset="0"/>
                                            <a:cs typeface="Calibri" panose="020F0502020204030204"/>
                                          </a:rPr>
                                          <m:t>𝐾</m:t>
                                        </m:r>
                                      </m:sub>
                                    </m:sSub>
                                  </m:den>
                                </m:f>
                              </m:e>
                            </m:mr>
                          </m:m>
                        </m:e>
                      </m:d>
                    </m:oMath>
                  </m:oMathPara>
                </a14:m>
                <a:endParaRPr lang="en-US" dirty="0">
                  <a:ea typeface="Calibri" panose="020F0502020204030204"/>
                  <a:cs typeface="Calibri" panose="020F0502020204030204"/>
                </a:endParaRPr>
              </a:p>
            </p:txBody>
          </p:sp>
        </mc:Choice>
        <mc:Fallback>
          <p:sp>
            <p:nvSpPr>
              <p:cNvPr id="11" name="Content Placeholder 2">
                <a:extLst>
                  <a:ext uri="{FF2B5EF4-FFF2-40B4-BE49-F238E27FC236}">
                    <a16:creationId xmlns:a16="http://schemas.microsoft.com/office/drawing/2014/main" id="{C7992C15-308F-C068-3955-3E0348C2B7F5}"/>
                  </a:ext>
                </a:extLst>
              </p:cNvPr>
              <p:cNvSpPr txBox="1">
                <a:spLocks noRot="1" noChangeAspect="1" noMove="1" noResize="1" noEditPoints="1" noAdjustHandles="1" noChangeArrowheads="1" noChangeShapeType="1" noTextEdit="1"/>
              </p:cNvSpPr>
              <p:nvPr/>
            </p:nvSpPr>
            <p:spPr>
              <a:xfrm>
                <a:off x="8534888" y="209902"/>
                <a:ext cx="2095500" cy="3440778"/>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174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a:xfrm>
                <a:off x="838200" y="1849071"/>
                <a:ext cx="10515600" cy="4351338"/>
              </a:xfrm>
            </p:spPr>
            <p:txBody>
              <a:bodyPr vert="horz" lIns="91440" tIns="45720" rIns="91440" bIns="45720" rtlCol="0" anchor="t">
                <a:normAutofit lnSpcReduction="10000"/>
              </a:bodyPr>
              <a:lstStyle/>
              <a:p>
                <a:pPr marL="0" indent="0">
                  <a:buNone/>
                </a:pPr>
                <a:r>
                  <a:rPr lang="en-US" dirty="0">
                    <a:cs typeface="Calibri" panose="020F0502020204030204"/>
                  </a:rPr>
                  <a:t>3. Take a step in that direction </a:t>
                </a:r>
                <a:r>
                  <a:rPr lang="en-US" dirty="0">
                    <a:solidFill>
                      <a:schemeClr val="bg1">
                        <a:lumMod val="50000"/>
                      </a:schemeClr>
                    </a:solidFill>
                    <a:cs typeface="Calibri" panose="020F0502020204030204"/>
                  </a:rPr>
                  <a:t>(faster descent =  bigger step)</a:t>
                </a:r>
                <a:endParaRPr lang="en-US" dirty="0">
                  <a:ea typeface="Calibri"/>
                  <a:cs typeface="Calibri" panose="020F0502020204030204"/>
                </a:endParaRPr>
              </a:p>
              <a:p>
                <a:pPr marL="0" indent="0">
                  <a:buNone/>
                </a:pPr>
                <a:endParaRPr lang="en-US" sz="2400" dirty="0">
                  <a:solidFill>
                    <a:srgbClr val="7F7F7F"/>
                  </a:solidFill>
                  <a:ea typeface="Calibri" panose="020F0502020204030204"/>
                  <a:cs typeface="Calibri" panose="020F0502020204030204"/>
                </a:endParaRPr>
              </a:p>
              <a:p>
                <a:pPr marL="0" indent="0">
                  <a:buNone/>
                </a:pPr>
                <a:r>
                  <a:rPr lang="en-US" sz="2400" dirty="0">
                    <a:ea typeface="Calibri" panose="020F0502020204030204"/>
                    <a:cs typeface="Calibri" panose="020F0502020204030204"/>
                  </a:rPr>
                  <a:t>For each </a:t>
                </a:r>
                <a:r>
                  <a:rPr lang="en-US" sz="2400" dirty="0" err="1">
                    <a:solidFill>
                      <a:schemeClr val="accent1"/>
                    </a:solidFill>
                    <a:ea typeface="Calibri" panose="020F0502020204030204"/>
                    <a:cs typeface="Calibri" panose="020F0502020204030204"/>
                  </a:rPr>
                  <a:t>w</a:t>
                </a:r>
                <a:r>
                  <a:rPr lang="en-US" sz="2400" baseline="-25000" dirty="0" err="1">
                    <a:solidFill>
                      <a:schemeClr val="accent1"/>
                    </a:solidFill>
                    <a:ea typeface="Calibri" panose="020F0502020204030204"/>
                    <a:cs typeface="Calibri" panose="020F0502020204030204"/>
                  </a:rPr>
                  <a:t>k</a:t>
                </a:r>
                <a:r>
                  <a:rPr lang="en-US" sz="2400" dirty="0">
                    <a:ea typeface="Calibri" panose="020F0502020204030204"/>
                    <a:cs typeface="Calibri" panose="020F0502020204030204"/>
                  </a:rPr>
                  <a:t>:</a:t>
                </a:r>
              </a:p>
              <a:p>
                <a:pPr marL="0" indent="0">
                  <a:buNone/>
                </a:pPr>
                <a:endParaRPr lang="en-US" sz="2400" dirty="0">
                  <a:solidFill>
                    <a:srgbClr val="7F7F7F"/>
                  </a:solidFill>
                  <a:ea typeface="Calibri" panose="020F0502020204030204"/>
                  <a:cs typeface="Calibri" panose="020F0502020204030204"/>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i="1" smtClean="0">
                              <a:solidFill>
                                <a:schemeClr val="accent1"/>
                              </a:solidFill>
                              <a:latin typeface="Cambria Math" panose="02040503050406030204" pitchFamily="18" charset="0"/>
                            </a:rPr>
                            <m:t>𝑤</m:t>
                          </m:r>
                        </m:e>
                        <m:sub>
                          <m:r>
                            <a:rPr lang="da-DK" sz="2400" b="0" i="1" smtClean="0">
                              <a:solidFill>
                                <a:schemeClr val="accent1"/>
                              </a:solidFill>
                              <a:latin typeface="Cambria Math" panose="02040503050406030204" pitchFamily="18" charset="0"/>
                            </a:rPr>
                            <m:t>𝑘</m:t>
                          </m:r>
                        </m:sub>
                      </m:sSub>
                      <m:r>
                        <a:rPr lang="da-DK" sz="2400" b="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m:t>
                      </m:r>
                      <m:sSub>
                        <m:sSubPr>
                          <m:ctrlPr>
                            <a:rPr lang="en-US" sz="2400" i="1" smtClean="0">
                              <a:solidFill>
                                <a:schemeClr val="accent1"/>
                              </a:solidFill>
                              <a:latin typeface="Cambria Math" panose="02040503050406030204" pitchFamily="18" charset="0"/>
                            </a:rPr>
                          </m:ctrlPr>
                        </m:sSubPr>
                        <m:e>
                          <m:r>
                            <a:rPr lang="en-US" sz="2400" i="1" smtClean="0">
                              <a:solidFill>
                                <a:schemeClr val="accent1"/>
                              </a:solidFill>
                              <a:latin typeface="Cambria Math" panose="02040503050406030204" pitchFamily="18" charset="0"/>
                            </a:rPr>
                            <m:t>𝑤</m:t>
                          </m:r>
                        </m:e>
                        <m:sub>
                          <m:r>
                            <a:rPr lang="en-US" sz="2400" i="1" smtClean="0">
                              <a:solidFill>
                                <a:schemeClr val="accent1"/>
                              </a:solidFill>
                              <a:latin typeface="Cambria Math" panose="02040503050406030204" pitchFamily="18" charset="0"/>
                            </a:rPr>
                            <m:t>𝑘</m:t>
                          </m:r>
                        </m:sub>
                      </m:sSub>
                      <m:r>
                        <a:rPr lang="en-US" sz="240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𝛼</m:t>
                      </m:r>
                      <m:r>
                        <a:rPr lang="en-US" sz="240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𝛿</m:t>
                          </m:r>
                          <m:r>
                            <m:rPr>
                              <m:nor/>
                            </m:rPr>
                            <a:rPr lang="en-US" sz="2400" dirty="0">
                              <a:solidFill>
                                <a:srgbClr val="00B050"/>
                              </a:solidFill>
                              <a:cs typeface="Calibri" panose="020F0502020204030204"/>
                            </a:rPr>
                            <m:t>ℓ</m:t>
                          </m:r>
                        </m:num>
                        <m:den>
                          <m:r>
                            <a:rPr lang="en-US" sz="2400" i="1">
                              <a:solidFill>
                                <a:schemeClr val="tx1"/>
                              </a:solidFill>
                              <a:latin typeface="Cambria Math" panose="02040503050406030204" pitchFamily="18" charset="0"/>
                            </a:rPr>
                            <m:t>𝛿</m:t>
                          </m:r>
                          <m:sSub>
                            <m:sSubPr>
                              <m:ctrlPr>
                                <a:rPr lang="en-US" sz="2400" i="1" smtClean="0">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𝑤</m:t>
                              </m:r>
                            </m:e>
                            <m:sub>
                              <m:r>
                                <a:rPr lang="en-US" sz="2400" i="1">
                                  <a:solidFill>
                                    <a:schemeClr val="accent1"/>
                                  </a:solidFill>
                                  <a:latin typeface="Cambria Math" panose="02040503050406030204" pitchFamily="18" charset="0"/>
                                </a:rPr>
                                <m:t>𝑘</m:t>
                              </m:r>
                            </m:sub>
                          </m:sSub>
                        </m:den>
                      </m:f>
                      <m:r>
                        <a:rPr lang="da-DK" sz="2400" b="0" i="1" smtClean="0">
                          <a:solidFill>
                            <a:schemeClr val="tx1"/>
                          </a:solidFill>
                          <a:latin typeface="Cambria Math" panose="02040503050406030204" pitchFamily="18" charset="0"/>
                        </a:rPr>
                        <m:t>(</m:t>
                      </m:r>
                      <m:r>
                        <a:rPr lang="da-DK" sz="2400" b="0" i="1" smtClean="0">
                          <a:solidFill>
                            <a:schemeClr val="accent1"/>
                          </a:solidFill>
                          <a:latin typeface="Cambria Math" panose="02040503050406030204" pitchFamily="18" charset="0"/>
                        </a:rPr>
                        <m:t>𝑤</m:t>
                      </m:r>
                      <m:r>
                        <a:rPr lang="da-DK" sz="2400" b="0" i="1" smtClean="0">
                          <a:solidFill>
                            <a:schemeClr val="tx1"/>
                          </a:solidFill>
                          <a:latin typeface="Cambria Math" panose="02040503050406030204" pitchFamily="18" charset="0"/>
                        </a:rPr>
                        <m:t>)</m:t>
                      </m:r>
                    </m:oMath>
                  </m:oMathPara>
                </a14:m>
                <a:endParaRPr lang="en-US" sz="2400" dirty="0">
                  <a:solidFill>
                    <a:srgbClr val="7F7F7F"/>
                  </a:solidFill>
                  <a:ea typeface="Calibri" panose="020F0502020204030204"/>
                  <a:cs typeface="Calibri" panose="020F0502020204030204"/>
                </a:endParaRPr>
              </a:p>
              <a:p>
                <a:pPr marL="0" indent="0">
                  <a:buNone/>
                </a:pPr>
                <a:endParaRPr lang="en-US" sz="2400" dirty="0">
                  <a:solidFill>
                    <a:srgbClr val="7F7F7F"/>
                  </a:solidFill>
                  <a:ea typeface="Calibri" panose="020F0502020204030204"/>
                  <a:cs typeface="Calibri" panose="020F0502020204030204"/>
                </a:endParaRPr>
              </a:p>
              <a:p>
                <a:pPr marL="0" indent="0">
                  <a:buNone/>
                </a:pPr>
                <a:r>
                  <a:rPr lang="en-US" sz="2400" dirty="0">
                    <a:ea typeface="Calibri" panose="020F0502020204030204"/>
                    <a:cs typeface="Calibri" panose="020F0502020204030204"/>
                  </a:rPr>
                  <a:t>so the more negative the partial derivative in one direction, the further we are stepping in that direction</a:t>
                </a:r>
              </a:p>
              <a:p>
                <a:pPr marL="0" indent="0">
                  <a:buNone/>
                </a:pPr>
                <a:endParaRPr lang="en-US" sz="2400" dirty="0">
                  <a:ea typeface="Calibri" panose="020F0502020204030204"/>
                  <a:cs typeface="Calibri" panose="020F0502020204030204"/>
                </a:endParaRPr>
              </a:p>
              <a:p>
                <a:pPr marL="0" indent="0">
                  <a:buNone/>
                </a:pPr>
                <a:r>
                  <a:rPr lang="el-GR" sz="2400" dirty="0">
                    <a:ea typeface="Calibri" panose="020F0502020204030204"/>
                    <a:cs typeface="Calibri" panose="020F0502020204030204"/>
                  </a:rPr>
                  <a:t>α</a:t>
                </a:r>
                <a:r>
                  <a:rPr lang="da-DK" sz="2400" dirty="0">
                    <a:ea typeface="Calibri" panose="020F0502020204030204"/>
                    <a:cs typeface="Calibri" panose="020F0502020204030204"/>
                  </a:rPr>
                  <a:t> is the </a:t>
                </a:r>
                <a:r>
                  <a:rPr lang="da-DK" sz="2400" dirty="0" smtClean="0">
                    <a:ea typeface="Calibri" panose="020F0502020204030204"/>
                    <a:cs typeface="Calibri" panose="020F0502020204030204"/>
                  </a:rPr>
                  <a:t>”</a:t>
                </a:r>
                <a:r>
                  <a:rPr lang="da-DK" sz="2400" dirty="0" err="1" smtClean="0">
                    <a:ea typeface="Calibri" panose="020F0502020204030204"/>
                    <a:cs typeface="Calibri" panose="020F0502020204030204"/>
                  </a:rPr>
                  <a:t>learning</a:t>
                </a:r>
                <a:r>
                  <a:rPr lang="da-DK" sz="2400" dirty="0" smtClean="0">
                    <a:ea typeface="Calibri" panose="020F0502020204030204"/>
                    <a:cs typeface="Calibri" panose="020F0502020204030204"/>
                  </a:rPr>
                  <a:t> </a:t>
                </a:r>
                <a:r>
                  <a:rPr lang="da-DK" sz="2400" dirty="0">
                    <a:ea typeface="Calibri" panose="020F0502020204030204"/>
                    <a:cs typeface="Calibri" panose="020F0502020204030204"/>
                  </a:rPr>
                  <a:t>rate” and </a:t>
                </a:r>
                <a:r>
                  <a:rPr lang="da-DK" sz="2400" dirty="0" err="1">
                    <a:ea typeface="Calibri" panose="020F0502020204030204"/>
                    <a:cs typeface="Calibri" panose="020F0502020204030204"/>
                  </a:rPr>
                  <a:t>determines</a:t>
                </a:r>
                <a:r>
                  <a:rPr lang="da-DK" sz="2400" dirty="0">
                    <a:ea typeface="Calibri" panose="020F0502020204030204"/>
                    <a:cs typeface="Calibri" panose="020F0502020204030204"/>
                  </a:rPr>
                  <a:t> the step </a:t>
                </a:r>
                <a:r>
                  <a:rPr lang="da-DK" sz="2400" dirty="0" err="1">
                    <a:ea typeface="Calibri" panose="020F0502020204030204"/>
                    <a:cs typeface="Calibri" panose="020F0502020204030204"/>
                  </a:rPr>
                  <a:t>sizes</a:t>
                </a: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p:txBody>
          </p:sp>
        </mc:Choice>
        <mc:Fallback>
          <p:sp>
            <p:nvSpPr>
              <p:cNvPr id="3" name="Content Placeholder 2">
                <a:extLst>
                  <a:ext uri="{FF2B5EF4-FFF2-40B4-BE49-F238E27FC236}">
                    <a16:creationId xmlns:a16="http://schemas.microsoft.com/office/drawing/2014/main" id="{C7992C15-308F-C068-3955-3E0348C2B7F5}"/>
                  </a:ext>
                </a:extLst>
              </p:cNvPr>
              <p:cNvSpPr>
                <a:spLocks noGrp="1" noRot="1" noChangeAspect="1" noMove="1" noResize="1" noEditPoints="1" noAdjustHandles="1" noChangeArrowheads="1" noChangeShapeType="1" noTextEdit="1"/>
              </p:cNvSpPr>
              <p:nvPr>
                <p:ph idx="1"/>
              </p:nvPr>
            </p:nvSpPr>
            <p:spPr>
              <a:xfrm>
                <a:off x="838200" y="1849071"/>
                <a:ext cx="10515600" cy="4351338"/>
              </a:xfrm>
              <a:blipFill>
                <a:blip r:embed="rId3"/>
                <a:stretch>
                  <a:fillRect l="-1217" t="-3081" b="-3221"/>
                </a:stretch>
              </a:blipFill>
            </p:spPr>
            <p:txBody>
              <a:bodyPr/>
              <a:lstStyle/>
              <a:p>
                <a:r>
                  <a:rPr lang="en-GB">
                    <a:noFill/>
                  </a:rPr>
                  <a:t> </a:t>
                </a:r>
              </a:p>
            </p:txBody>
          </p:sp>
        </mc:Fallback>
      </mc:AlternateContent>
    </p:spTree>
    <p:extLst>
      <p:ext uri="{BB962C8B-B14F-4D97-AF65-F5344CB8AC3E}">
        <p14:creationId xmlns:p14="http://schemas.microsoft.com/office/powerpoint/2010/main" val="743649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urface chart&#10;&#10;Description automatically generated">
            <a:extLst>
              <a:ext uri="{FF2B5EF4-FFF2-40B4-BE49-F238E27FC236}">
                <a16:creationId xmlns:a16="http://schemas.microsoft.com/office/drawing/2014/main" id="{CF9A58A0-9851-527A-374A-90DED327BFD1}"/>
              </a:ext>
            </a:extLst>
          </p:cNvPr>
          <p:cNvPicPr>
            <a:picLocks noChangeAspect="1"/>
          </p:cNvPicPr>
          <p:nvPr/>
        </p:nvPicPr>
        <p:blipFill rotWithShape="1">
          <a:blip r:embed="rId3"/>
          <a:srcRect b="1160"/>
          <a:stretch/>
        </p:blipFill>
        <p:spPr>
          <a:xfrm>
            <a:off x="2291861" y="115071"/>
            <a:ext cx="7510584" cy="6133329"/>
          </a:xfrm>
          <a:prstGeom prst="rect">
            <a:avLst/>
          </a:prstGeom>
        </p:spPr>
      </p:pic>
      <p:sp>
        <p:nvSpPr>
          <p:cNvPr id="3" name="Rectangle 2">
            <a:extLst>
              <a:ext uri="{FF2B5EF4-FFF2-40B4-BE49-F238E27FC236}">
                <a16:creationId xmlns:a16="http://schemas.microsoft.com/office/drawing/2014/main" id="{A6FD1B2C-1A7C-3D30-CC70-0D32B7B16F71}"/>
              </a:ext>
            </a:extLst>
          </p:cNvPr>
          <p:cNvSpPr/>
          <p:nvPr/>
        </p:nvSpPr>
        <p:spPr>
          <a:xfrm>
            <a:off x="2543907" y="3588971"/>
            <a:ext cx="302846" cy="332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a</a:t>
            </a:r>
            <a:endParaRPr lang="en-US"/>
          </a:p>
        </p:txBody>
      </p:sp>
      <p:sp>
        <p:nvSpPr>
          <p:cNvPr id="4" name="TextBox 3">
            <a:extLst>
              <a:ext uri="{FF2B5EF4-FFF2-40B4-BE49-F238E27FC236}">
                <a16:creationId xmlns:a16="http://schemas.microsoft.com/office/drawing/2014/main" id="{D4A05D0A-7FD3-A9F5-A03A-1D8FEFFD94DD}"/>
              </a:ext>
            </a:extLst>
          </p:cNvPr>
          <p:cNvSpPr txBox="1"/>
          <p:nvPr/>
        </p:nvSpPr>
        <p:spPr>
          <a:xfrm>
            <a:off x="5060462" y="5894510"/>
            <a:ext cx="54707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w</a:t>
            </a:r>
            <a:r>
              <a:rPr lang="en-US" baseline="-25000" dirty="0">
                <a:ea typeface="Calibri"/>
                <a:cs typeface="Calibri"/>
              </a:rPr>
              <a:t>1</a:t>
            </a:r>
            <a:endParaRPr lang="en-US" baseline="-25000" dirty="0"/>
          </a:p>
        </p:txBody>
      </p:sp>
      <p:sp>
        <p:nvSpPr>
          <p:cNvPr id="5" name="TextBox 4">
            <a:extLst>
              <a:ext uri="{FF2B5EF4-FFF2-40B4-BE49-F238E27FC236}">
                <a16:creationId xmlns:a16="http://schemas.microsoft.com/office/drawing/2014/main" id="{707962FB-A04D-2857-0BBC-37164FB531BA}"/>
              </a:ext>
            </a:extLst>
          </p:cNvPr>
          <p:cNvSpPr txBox="1"/>
          <p:nvPr/>
        </p:nvSpPr>
        <p:spPr>
          <a:xfrm>
            <a:off x="8526585" y="5179402"/>
            <a:ext cx="547076"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w</a:t>
            </a:r>
            <a:r>
              <a:rPr lang="en-US" baseline="-25000" dirty="0">
                <a:ea typeface="Calibri"/>
                <a:cs typeface="Calibri"/>
              </a:rPr>
              <a:t>2</a:t>
            </a:r>
            <a:endParaRPr lang="en-US" dirty="0"/>
          </a:p>
        </p:txBody>
      </p:sp>
    </p:spTree>
    <p:extLst>
      <p:ext uri="{BB962C8B-B14F-4D97-AF65-F5344CB8AC3E}">
        <p14:creationId xmlns:p14="http://schemas.microsoft.com/office/powerpoint/2010/main" val="366301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a:xfrm>
            <a:off x="838200" y="1849071"/>
            <a:ext cx="10515600" cy="4351338"/>
          </a:xfrm>
        </p:spPr>
        <p:txBody>
          <a:bodyPr vert="horz" lIns="91440" tIns="45720" rIns="91440" bIns="45720" rtlCol="0" anchor="t">
            <a:normAutofit/>
          </a:bodyPr>
          <a:lstStyle/>
          <a:p>
            <a:pPr marL="0" indent="0">
              <a:buNone/>
            </a:pPr>
            <a:r>
              <a:rPr lang="en-US" dirty="0">
                <a:cs typeface="Calibri" panose="020F0502020204030204"/>
              </a:rPr>
              <a:t>4. </a:t>
            </a:r>
            <a:r>
              <a:rPr lang="da-DK" dirty="0" err="1">
                <a:cs typeface="Calibri" panose="020F0502020204030204"/>
              </a:rPr>
              <a:t>Repeat</a:t>
            </a:r>
            <a:endParaRPr lang="da-DK" dirty="0">
              <a:cs typeface="Calibri" panose="020F0502020204030204"/>
            </a:endParaRPr>
          </a:p>
          <a:p>
            <a:pPr marL="0" indent="0">
              <a:buNone/>
            </a:pPr>
            <a:endParaRPr lang="da-DK" sz="2400" dirty="0">
              <a:ea typeface="Calibri" panose="020F0502020204030204"/>
              <a:cs typeface="Calibri" panose="020F0502020204030204"/>
            </a:endParaRPr>
          </a:p>
          <a:p>
            <a:pPr marL="0" indent="0">
              <a:buNone/>
            </a:pPr>
            <a:r>
              <a:rPr lang="en-US" sz="2400" dirty="0">
                <a:cs typeface="Calibri" panose="020F0502020204030204"/>
              </a:rPr>
              <a:t>until steps become tiny (“convergence”)</a:t>
            </a:r>
          </a:p>
          <a:p>
            <a:pPr marL="0" indent="0">
              <a:buNone/>
            </a:pPr>
            <a:endParaRPr lang="en-US" sz="2400" dirty="0">
              <a:cs typeface="Calibri" panose="020F0502020204030204"/>
            </a:endParaRPr>
          </a:p>
          <a:p>
            <a:pPr marL="0" indent="0">
              <a:buNone/>
            </a:pPr>
            <a:r>
              <a:rPr lang="en-US" sz="2400" dirty="0">
                <a:cs typeface="Calibri" panose="020F0502020204030204"/>
              </a:rPr>
              <a:t>or just a set number of times</a:t>
            </a: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3458487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a:xfrm>
            <a:off x="838200" y="1849071"/>
            <a:ext cx="10515600" cy="4351338"/>
          </a:xfrm>
        </p:spPr>
        <p:txBody>
          <a:bodyPr vert="horz" lIns="91440" tIns="45720" rIns="91440" bIns="45720" rtlCol="0" anchor="t">
            <a:normAutofit/>
          </a:bodyPr>
          <a:lstStyle/>
          <a:p>
            <a:pPr marL="0" indent="0">
              <a:buNone/>
            </a:pPr>
            <a:r>
              <a:rPr lang="da-DK" dirty="0" err="1">
                <a:ea typeface="Calibri" panose="020F0502020204030204"/>
                <a:cs typeface="Calibri" panose="020F0502020204030204"/>
              </a:rPr>
              <a:t>We've</a:t>
            </a:r>
            <a:r>
              <a:rPr lang="da-DK" dirty="0">
                <a:ea typeface="Calibri" panose="020F0502020204030204"/>
                <a:cs typeface="Calibri" panose="020F0502020204030204"/>
              </a:rPr>
              <a:t> </a:t>
            </a:r>
            <a:r>
              <a:rPr lang="da-DK" dirty="0" err="1">
                <a:ea typeface="Calibri" panose="020F0502020204030204"/>
                <a:cs typeface="Calibri" panose="020F0502020204030204"/>
              </a:rPr>
              <a:t>been</a:t>
            </a:r>
            <a:r>
              <a:rPr lang="da-DK" dirty="0">
                <a:ea typeface="Calibri" panose="020F0502020204030204"/>
                <a:cs typeface="Calibri" panose="020F0502020204030204"/>
              </a:rPr>
              <a:t> </a:t>
            </a:r>
            <a:r>
              <a:rPr lang="da-DK" dirty="0" err="1">
                <a:ea typeface="Calibri" panose="020F0502020204030204"/>
                <a:cs typeface="Calibri" panose="020F0502020204030204"/>
              </a:rPr>
              <a:t>abstracting</a:t>
            </a:r>
            <a:r>
              <a:rPr lang="da-DK" dirty="0">
                <a:ea typeface="Calibri" panose="020F0502020204030204"/>
                <a:cs typeface="Calibri" panose="020F0502020204030204"/>
              </a:rPr>
              <a:t> from the </a:t>
            </a:r>
            <a:r>
              <a:rPr lang="da-DK" dirty="0" err="1">
                <a:ea typeface="Calibri" panose="020F0502020204030204"/>
                <a:cs typeface="Calibri" panose="020F0502020204030204"/>
              </a:rPr>
              <a:t>fact</a:t>
            </a:r>
            <a:r>
              <a:rPr lang="da-DK" dirty="0">
                <a:ea typeface="Calibri" panose="020F0502020204030204"/>
                <a:cs typeface="Calibri" panose="020F0502020204030204"/>
              </a:rPr>
              <a:t> </a:t>
            </a:r>
            <a:r>
              <a:rPr lang="da-DK" dirty="0" err="1">
                <a:ea typeface="Calibri" panose="020F0502020204030204"/>
                <a:cs typeface="Calibri" panose="020F0502020204030204"/>
              </a:rPr>
              <a:t>that</a:t>
            </a:r>
            <a:r>
              <a:rPr lang="da-DK" dirty="0">
                <a:ea typeface="Calibri" panose="020F0502020204030204"/>
                <a:cs typeface="Calibri" panose="020F0502020204030204"/>
              </a:rPr>
              <a:t> </a:t>
            </a:r>
            <a:r>
              <a:rPr lang="da-DK" dirty="0" err="1">
                <a:ea typeface="Calibri" panose="020F0502020204030204"/>
                <a:cs typeface="Calibri" panose="020F0502020204030204"/>
              </a:rPr>
              <a:t>there</a:t>
            </a:r>
            <a:r>
              <a:rPr lang="da-DK" dirty="0">
                <a:ea typeface="Calibri" panose="020F0502020204030204"/>
                <a:cs typeface="Calibri" panose="020F0502020204030204"/>
              </a:rPr>
              <a:t> </a:t>
            </a:r>
            <a:r>
              <a:rPr lang="da-DK" dirty="0" err="1">
                <a:ea typeface="Calibri" panose="020F0502020204030204"/>
                <a:cs typeface="Calibri" panose="020F0502020204030204"/>
              </a:rPr>
              <a:t>are</a:t>
            </a:r>
            <a:r>
              <a:rPr lang="da-DK" dirty="0">
                <a:ea typeface="Calibri" panose="020F0502020204030204"/>
                <a:cs typeface="Calibri" panose="020F0502020204030204"/>
              </a:rPr>
              <a:t> </a:t>
            </a:r>
            <a:r>
              <a:rPr lang="da-DK" dirty="0" err="1">
                <a:ea typeface="Calibri" panose="020F0502020204030204"/>
                <a:cs typeface="Calibri" panose="020F0502020204030204"/>
              </a:rPr>
              <a:t>many</a:t>
            </a:r>
            <a:r>
              <a:rPr lang="da-DK" dirty="0">
                <a:ea typeface="Calibri" panose="020F0502020204030204"/>
                <a:cs typeface="Calibri" panose="020F0502020204030204"/>
              </a:rPr>
              <a:t> data points</a:t>
            </a:r>
          </a:p>
          <a:p>
            <a:pPr marL="0" indent="0">
              <a:buNone/>
            </a:pPr>
            <a:endParaRPr lang="da-DK" dirty="0">
              <a:ea typeface="Calibri" panose="020F0502020204030204"/>
              <a:cs typeface="Calibri" panose="020F0502020204030204"/>
            </a:endParaRPr>
          </a:p>
          <a:p>
            <a:pPr marL="0" indent="0">
              <a:buNone/>
            </a:pPr>
            <a:r>
              <a:rPr lang="da-DK" dirty="0">
                <a:ea typeface="Calibri" panose="020F0502020204030204"/>
                <a:cs typeface="Calibri" panose="020F0502020204030204"/>
              </a:rPr>
              <a:t>Basic </a:t>
            </a:r>
            <a:r>
              <a:rPr lang="da-DK" dirty="0" smtClean="0">
                <a:ea typeface="Calibri" panose="020F0502020204030204"/>
                <a:cs typeface="Calibri" panose="020F0502020204030204"/>
              </a:rPr>
              <a:t>gradient </a:t>
            </a:r>
            <a:r>
              <a:rPr lang="da-DK" dirty="0" err="1">
                <a:ea typeface="Calibri" panose="020F0502020204030204"/>
                <a:cs typeface="Calibri" panose="020F0502020204030204"/>
              </a:rPr>
              <a:t>descent</a:t>
            </a:r>
            <a:r>
              <a:rPr lang="da-DK" dirty="0">
                <a:ea typeface="Calibri" panose="020F0502020204030204"/>
                <a:cs typeface="Calibri" panose="020F0502020204030204"/>
              </a:rPr>
              <a:t>:</a:t>
            </a:r>
          </a:p>
          <a:p>
            <a:pPr marL="0" indent="0">
              <a:buNone/>
            </a:pPr>
            <a:r>
              <a:rPr lang="da-DK" dirty="0">
                <a:ea typeface="Calibri" panose="020F0502020204030204"/>
                <a:cs typeface="Calibri" panose="020F0502020204030204"/>
              </a:rPr>
              <a:t>In </a:t>
            </a:r>
            <a:r>
              <a:rPr lang="da-DK" dirty="0" err="1">
                <a:ea typeface="Calibri" panose="020F0502020204030204"/>
                <a:cs typeface="Calibri" panose="020F0502020204030204"/>
              </a:rPr>
              <a:t>each</a:t>
            </a:r>
            <a:r>
              <a:rPr lang="da-DK" dirty="0">
                <a:ea typeface="Calibri" panose="020F0502020204030204"/>
                <a:cs typeface="Calibri" panose="020F0502020204030204"/>
              </a:rPr>
              <a:t> </a:t>
            </a:r>
            <a:r>
              <a:rPr lang="da-DK" dirty="0" err="1" smtClean="0">
                <a:ea typeface="Calibri" panose="020F0502020204030204"/>
                <a:cs typeface="Calibri" panose="020F0502020204030204"/>
              </a:rPr>
              <a:t>iteration</a:t>
            </a:r>
            <a:r>
              <a:rPr lang="da-DK" dirty="0">
                <a:ea typeface="Calibri" panose="020F0502020204030204"/>
                <a:cs typeface="Calibri" panose="020F0502020204030204"/>
              </a:rPr>
              <a:t>,</a:t>
            </a:r>
          </a:p>
          <a:p>
            <a:pPr marL="0" indent="0">
              <a:buNone/>
            </a:pPr>
            <a:r>
              <a:rPr lang="da-DK" dirty="0">
                <a:ea typeface="Calibri" panose="020F0502020204030204"/>
                <a:cs typeface="Calibri" panose="020F0502020204030204"/>
              </a:rPr>
              <a:t>average over all data points, i.e. </a:t>
            </a:r>
            <a:r>
              <a:rPr lang="da-DK" dirty="0" err="1">
                <a:ea typeface="Calibri" panose="020F0502020204030204"/>
                <a:cs typeface="Calibri" panose="020F0502020204030204"/>
              </a:rPr>
              <a:t>use</a:t>
            </a:r>
            <a:r>
              <a:rPr lang="da-DK" dirty="0">
                <a:ea typeface="Calibri" panose="020F0502020204030204"/>
                <a:cs typeface="Calibri" panose="020F0502020204030204"/>
              </a:rPr>
              <a:t> </a:t>
            </a:r>
            <a:r>
              <a:rPr lang="da-DK" dirty="0" err="1">
                <a:solidFill>
                  <a:srgbClr val="00B050"/>
                </a:solidFill>
                <a:ea typeface="Calibri" panose="020F0502020204030204"/>
                <a:cs typeface="Calibri" panose="020F0502020204030204"/>
              </a:rPr>
              <a:t>cost</a:t>
            </a:r>
            <a:r>
              <a:rPr lang="da-DK" dirty="0">
                <a:solidFill>
                  <a:srgbClr val="00B050"/>
                </a:solidFill>
                <a:ea typeface="Calibri" panose="020F0502020204030204"/>
                <a:cs typeface="Calibri" panose="020F0502020204030204"/>
              </a:rPr>
              <a:t> </a:t>
            </a:r>
            <a:r>
              <a:rPr lang="da-DK" dirty="0" err="1">
                <a:solidFill>
                  <a:srgbClr val="00B050"/>
                </a:solidFill>
                <a:ea typeface="Calibri" panose="020F0502020204030204"/>
                <a:cs typeface="Calibri" panose="020F0502020204030204"/>
              </a:rPr>
              <a:t>function</a:t>
            </a:r>
            <a:r>
              <a:rPr lang="da-DK" dirty="0">
                <a:ea typeface="Calibri" panose="020F0502020204030204"/>
                <a:cs typeface="Calibri" panose="020F0502020204030204"/>
              </a:rPr>
              <a:t> (</a:t>
            </a:r>
            <a:r>
              <a:rPr lang="da-DK" dirty="0" err="1">
                <a:ea typeface="Calibri" panose="020F0502020204030204"/>
                <a:cs typeface="Calibri" panose="020F0502020204030204"/>
              </a:rPr>
              <a:t>avg</a:t>
            </a:r>
            <a:r>
              <a:rPr lang="da-DK" dirty="0">
                <a:ea typeface="Calibri" panose="020F0502020204030204"/>
                <a:cs typeface="Calibri" panose="020F0502020204030204"/>
              </a:rPr>
              <a:t>. of the </a:t>
            </a:r>
            <a:r>
              <a:rPr lang="da-DK" dirty="0" err="1">
                <a:solidFill>
                  <a:srgbClr val="00B050"/>
                </a:solidFill>
                <a:ea typeface="Calibri" panose="020F0502020204030204"/>
                <a:cs typeface="Calibri" panose="020F0502020204030204"/>
              </a:rPr>
              <a:t>loss</a:t>
            </a:r>
            <a:r>
              <a:rPr lang="da-DK" dirty="0">
                <a:ea typeface="Calibri" panose="020F0502020204030204"/>
                <a:cs typeface="Calibri" panose="020F0502020204030204"/>
              </a:rPr>
              <a:t>)</a:t>
            </a:r>
          </a:p>
          <a:p>
            <a:pPr marL="0" indent="0">
              <a:buNone/>
            </a:pPr>
            <a:endParaRPr lang="da-DK" dirty="0">
              <a:ea typeface="Calibri" panose="020F0502020204030204"/>
              <a:cs typeface="Calibri" panose="020F0502020204030204"/>
            </a:endParaRPr>
          </a:p>
          <a:p>
            <a:pPr marL="0" indent="0">
              <a:buNone/>
            </a:pPr>
            <a:endParaRPr lang="da-DK" dirty="0">
              <a:ea typeface="Calibri" panose="020F0502020204030204"/>
              <a:cs typeface="Calibri" panose="020F0502020204030204"/>
            </a:endParaRPr>
          </a:p>
          <a:p>
            <a:pPr marL="0" indent="0">
              <a:buNone/>
            </a:pPr>
            <a:endParaRPr lang="da-DK"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174570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dirty="0">
                <a:ea typeface="+mj-lt"/>
                <a:cs typeface="+mj-lt"/>
              </a:rPr>
              <a:t>Gradient descent</a:t>
            </a:r>
            <a:endParaRPr lang="en-US" dirty="0"/>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a:xfrm>
            <a:off x="838200" y="1849071"/>
            <a:ext cx="10515600" cy="4351338"/>
          </a:xfrm>
        </p:spPr>
        <p:txBody>
          <a:bodyPr vert="horz" lIns="91440" tIns="45720" rIns="91440" bIns="45720" rtlCol="0" anchor="t">
            <a:normAutofit/>
          </a:bodyPr>
          <a:lstStyle/>
          <a:p>
            <a:pPr marL="0" indent="0">
              <a:buNone/>
            </a:pPr>
            <a:r>
              <a:rPr lang="da-DK" b="1" dirty="0" err="1">
                <a:ea typeface="+mn-lt"/>
                <a:cs typeface="+mn-lt"/>
              </a:rPr>
              <a:t>Stochastic</a:t>
            </a:r>
            <a:r>
              <a:rPr lang="da-DK" b="1" dirty="0">
                <a:ea typeface="+mn-lt"/>
                <a:cs typeface="+mn-lt"/>
              </a:rPr>
              <a:t> </a:t>
            </a:r>
            <a:r>
              <a:rPr lang="da-DK" dirty="0">
                <a:ea typeface="+mn-lt"/>
                <a:cs typeface="+mn-lt"/>
              </a:rPr>
              <a:t>gradient </a:t>
            </a:r>
            <a:r>
              <a:rPr lang="da-DK" dirty="0" err="1">
                <a:ea typeface="+mn-lt"/>
                <a:cs typeface="+mn-lt"/>
              </a:rPr>
              <a:t>descent</a:t>
            </a:r>
            <a:r>
              <a:rPr lang="da-DK" dirty="0">
                <a:ea typeface="+mn-lt"/>
                <a:cs typeface="+mn-lt"/>
              </a:rPr>
              <a:t>:</a:t>
            </a:r>
            <a:endParaRPr lang="en-US" dirty="0">
              <a:ea typeface="+mn-lt"/>
              <a:cs typeface="+mn-lt"/>
            </a:endParaRPr>
          </a:p>
          <a:p>
            <a:pPr marL="0" indent="0">
              <a:buNone/>
            </a:pPr>
            <a:r>
              <a:rPr lang="da-DK" dirty="0">
                <a:ea typeface="+mn-lt"/>
                <a:cs typeface="+mn-lt"/>
              </a:rPr>
              <a:t>In </a:t>
            </a:r>
            <a:r>
              <a:rPr lang="da-DK" dirty="0" err="1">
                <a:ea typeface="+mn-lt"/>
                <a:cs typeface="+mn-lt"/>
              </a:rPr>
              <a:t>each</a:t>
            </a:r>
            <a:r>
              <a:rPr lang="da-DK" dirty="0">
                <a:ea typeface="+mn-lt"/>
                <a:cs typeface="+mn-lt"/>
              </a:rPr>
              <a:t> </a:t>
            </a:r>
            <a:r>
              <a:rPr lang="da-DK" dirty="0" err="1">
                <a:ea typeface="+mn-lt"/>
                <a:cs typeface="+mn-lt"/>
              </a:rPr>
              <a:t>interation</a:t>
            </a:r>
            <a:r>
              <a:rPr lang="da-DK" dirty="0">
                <a:ea typeface="+mn-lt"/>
                <a:cs typeface="+mn-lt"/>
              </a:rPr>
              <a:t>,</a:t>
            </a:r>
            <a:endParaRPr lang="da-DK" dirty="0"/>
          </a:p>
          <a:p>
            <a:pPr>
              <a:buNone/>
            </a:pPr>
            <a:r>
              <a:rPr lang="da-DK" dirty="0" err="1">
                <a:ea typeface="+mn-lt"/>
                <a:cs typeface="+mn-lt"/>
              </a:rPr>
              <a:t>use</a:t>
            </a:r>
            <a:r>
              <a:rPr lang="da-DK" dirty="0">
                <a:ea typeface="+mn-lt"/>
                <a:cs typeface="+mn-lt"/>
              </a:rPr>
              <a:t> the </a:t>
            </a:r>
            <a:r>
              <a:rPr lang="da-DK" dirty="0" err="1">
                <a:ea typeface="+mn-lt"/>
                <a:cs typeface="+mn-lt"/>
              </a:rPr>
              <a:t>loss</a:t>
            </a:r>
            <a:r>
              <a:rPr lang="da-DK" dirty="0">
                <a:ea typeface="+mn-lt"/>
                <a:cs typeface="+mn-lt"/>
              </a:rPr>
              <a:t> for </a:t>
            </a:r>
            <a:r>
              <a:rPr lang="da-DK" dirty="0" err="1">
                <a:ea typeface="+mn-lt"/>
                <a:cs typeface="+mn-lt"/>
              </a:rPr>
              <a:t>one</a:t>
            </a:r>
            <a:r>
              <a:rPr lang="da-DK" dirty="0">
                <a:ea typeface="+mn-lt"/>
                <a:cs typeface="+mn-lt"/>
              </a:rPr>
              <a:t> </a:t>
            </a:r>
            <a:r>
              <a:rPr lang="da-DK" dirty="0" err="1">
                <a:ea typeface="+mn-lt"/>
                <a:cs typeface="+mn-lt"/>
              </a:rPr>
              <a:t>random</a:t>
            </a:r>
            <a:r>
              <a:rPr lang="da-DK" dirty="0">
                <a:ea typeface="+mn-lt"/>
                <a:cs typeface="+mn-lt"/>
              </a:rPr>
              <a:t> data point</a:t>
            </a:r>
          </a:p>
          <a:p>
            <a:pPr>
              <a:buNone/>
            </a:pPr>
            <a:endParaRPr lang="da-DK" dirty="0">
              <a:ea typeface="Calibri" panose="020F0502020204030204"/>
              <a:cs typeface="Calibri" panose="020F0502020204030204"/>
            </a:endParaRPr>
          </a:p>
          <a:p>
            <a:pPr marL="0" indent="0">
              <a:buNone/>
            </a:pPr>
            <a:r>
              <a:rPr lang="da-DK" b="1" dirty="0">
                <a:ea typeface="+mn-lt"/>
                <a:cs typeface="+mn-lt"/>
              </a:rPr>
              <a:t>Mini-batch </a:t>
            </a:r>
            <a:r>
              <a:rPr lang="da-DK" dirty="0">
                <a:ea typeface="+mn-lt"/>
                <a:cs typeface="+mn-lt"/>
              </a:rPr>
              <a:t>gradient </a:t>
            </a:r>
            <a:r>
              <a:rPr lang="da-DK" dirty="0" err="1">
                <a:ea typeface="+mn-lt"/>
                <a:cs typeface="+mn-lt"/>
              </a:rPr>
              <a:t>descent</a:t>
            </a:r>
            <a:r>
              <a:rPr lang="da-DK" dirty="0">
                <a:ea typeface="+mn-lt"/>
                <a:cs typeface="+mn-lt"/>
              </a:rPr>
              <a:t>:</a:t>
            </a:r>
            <a:endParaRPr lang="en-US" dirty="0">
              <a:ea typeface="+mn-lt"/>
              <a:cs typeface="+mn-lt"/>
            </a:endParaRPr>
          </a:p>
          <a:p>
            <a:pPr marL="0" indent="0">
              <a:buNone/>
            </a:pPr>
            <a:r>
              <a:rPr lang="da-DK" dirty="0">
                <a:ea typeface="+mn-lt"/>
                <a:cs typeface="+mn-lt"/>
              </a:rPr>
              <a:t>In </a:t>
            </a:r>
            <a:r>
              <a:rPr lang="da-DK" dirty="0" err="1">
                <a:ea typeface="+mn-lt"/>
                <a:cs typeface="+mn-lt"/>
              </a:rPr>
              <a:t>each</a:t>
            </a:r>
            <a:r>
              <a:rPr lang="da-DK" dirty="0">
                <a:ea typeface="+mn-lt"/>
                <a:cs typeface="+mn-lt"/>
              </a:rPr>
              <a:t> </a:t>
            </a:r>
            <a:r>
              <a:rPr lang="da-DK" dirty="0" err="1">
                <a:ea typeface="+mn-lt"/>
                <a:cs typeface="+mn-lt"/>
              </a:rPr>
              <a:t>interation</a:t>
            </a:r>
            <a:r>
              <a:rPr lang="da-DK" dirty="0">
                <a:ea typeface="+mn-lt"/>
                <a:cs typeface="+mn-lt"/>
              </a:rPr>
              <a:t>,</a:t>
            </a:r>
          </a:p>
          <a:p>
            <a:pPr>
              <a:buNone/>
            </a:pPr>
            <a:r>
              <a:rPr lang="da-DK" dirty="0" err="1">
                <a:ea typeface="+mn-lt"/>
                <a:cs typeface="+mn-lt"/>
              </a:rPr>
              <a:t>use</a:t>
            </a:r>
            <a:r>
              <a:rPr lang="da-DK" dirty="0">
                <a:ea typeface="+mn-lt"/>
                <a:cs typeface="+mn-lt"/>
              </a:rPr>
              <a:t> the </a:t>
            </a:r>
            <a:r>
              <a:rPr lang="da-DK" dirty="0" err="1">
                <a:ea typeface="+mn-lt"/>
                <a:cs typeface="+mn-lt"/>
              </a:rPr>
              <a:t>loss</a:t>
            </a:r>
            <a:r>
              <a:rPr lang="da-DK" dirty="0">
                <a:ea typeface="+mn-lt"/>
                <a:cs typeface="+mn-lt"/>
              </a:rPr>
              <a:t> for a small </a:t>
            </a:r>
            <a:r>
              <a:rPr lang="da-DK" dirty="0" err="1">
                <a:ea typeface="+mn-lt"/>
                <a:cs typeface="+mn-lt"/>
              </a:rPr>
              <a:t>subset</a:t>
            </a:r>
            <a:r>
              <a:rPr lang="da-DK" dirty="0">
                <a:ea typeface="+mn-lt"/>
                <a:cs typeface="+mn-lt"/>
              </a:rPr>
              <a:t> of data points</a:t>
            </a:r>
            <a:endParaRPr lang="da-DK" dirty="0">
              <a:cs typeface="Calibri" panose="020F0502020204030204"/>
            </a:endParaRPr>
          </a:p>
          <a:p>
            <a:pPr marL="0" indent="0">
              <a:buNone/>
            </a:pPr>
            <a:endParaRPr lang="da-DK" dirty="0">
              <a:ea typeface="Calibri" panose="020F0502020204030204"/>
              <a:cs typeface="Calibri" panose="020F0502020204030204"/>
            </a:endParaRPr>
          </a:p>
          <a:p>
            <a:pPr marL="0" indent="0">
              <a:buNone/>
            </a:pPr>
            <a:endParaRPr lang="da-DK" dirty="0">
              <a:ea typeface="Calibri" panose="020F0502020204030204"/>
              <a:cs typeface="Calibri" panose="020F0502020204030204"/>
            </a:endParaRPr>
          </a:p>
          <a:p>
            <a:pPr marL="0" indent="0">
              <a:buNone/>
            </a:pPr>
            <a:endParaRPr lang="da-DK"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14044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urface chart&#10;&#10;Description automatically generated">
            <a:extLst>
              <a:ext uri="{FF2B5EF4-FFF2-40B4-BE49-F238E27FC236}">
                <a16:creationId xmlns:a16="http://schemas.microsoft.com/office/drawing/2014/main" id="{59CAF0A4-B5B1-8BE2-80CB-D6CD725BC662}"/>
              </a:ext>
            </a:extLst>
          </p:cNvPr>
          <p:cNvPicPr>
            <a:picLocks noChangeAspect="1"/>
          </p:cNvPicPr>
          <p:nvPr/>
        </p:nvPicPr>
        <p:blipFill>
          <a:blip r:embed="rId3"/>
          <a:stretch>
            <a:fillRect/>
          </a:stretch>
        </p:blipFill>
        <p:spPr>
          <a:xfrm>
            <a:off x="2203215" y="134405"/>
            <a:ext cx="7776162" cy="6306969"/>
          </a:xfrm>
          <a:prstGeom prst="rect">
            <a:avLst/>
          </a:prstGeom>
        </p:spPr>
      </p:pic>
    </p:spTree>
    <p:extLst>
      <p:ext uri="{BB962C8B-B14F-4D97-AF65-F5344CB8AC3E}">
        <p14:creationId xmlns:p14="http://schemas.microsoft.com/office/powerpoint/2010/main" val="1282586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ea typeface="+mj-lt"/>
                <a:cs typeface="+mj-lt"/>
              </a:rPr>
              <a:t/>
            </a:r>
            <a:br>
              <a:rPr lang="en-US" dirty="0">
                <a:ea typeface="+mj-lt"/>
                <a:cs typeface="+mj-lt"/>
              </a:rPr>
            </a:br>
            <a:r>
              <a:rPr lang="en-US" dirty="0">
                <a:ea typeface="+mj-lt"/>
                <a:cs typeface="+mj-lt"/>
              </a:rPr>
              <a:t>Forward prop and backprop</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66979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BF8D-85D4-9309-9975-A5DB8FD5EC03}"/>
              </a:ext>
            </a:extLst>
          </p:cNvPr>
          <p:cNvSpPr>
            <a:spLocks noGrp="1"/>
          </p:cNvSpPr>
          <p:nvPr>
            <p:ph type="title"/>
          </p:nvPr>
        </p:nvSpPr>
        <p:spPr/>
        <p:txBody>
          <a:bodyPr>
            <a:normAutofit/>
          </a:bodyPr>
          <a:lstStyle/>
          <a:p>
            <a:r>
              <a:rPr lang="en-US" sz="2400" dirty="0">
                <a:ea typeface="+mj-lt"/>
                <a:cs typeface="+mj-lt"/>
              </a:rPr>
              <a:t>Forward prop and backprop </a:t>
            </a:r>
            <a:endParaRPr lang="en-US" sz="2400" dirty="0">
              <a:cs typeface="Calibri Light"/>
            </a:endParaRPr>
          </a:p>
        </p:txBody>
      </p:sp>
      <p:sp>
        <p:nvSpPr>
          <p:cNvPr id="3" name="Text Placeholder 2">
            <a:extLst>
              <a:ext uri="{FF2B5EF4-FFF2-40B4-BE49-F238E27FC236}">
                <a16:creationId xmlns:a16="http://schemas.microsoft.com/office/drawing/2014/main" id="{39670934-E310-41E5-C0D9-3F6D7958A5CC}"/>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Training a model means alternating "forward" and "backward" propagation (a.k.a. passes)</a:t>
            </a:r>
            <a:endParaRPr lang="en-US" dirty="0"/>
          </a:p>
          <a:p>
            <a:pPr marL="0" indent="0">
              <a:buNone/>
            </a:pPr>
            <a:endParaRPr lang="en-US" dirty="0">
              <a:cs typeface="Calibri" panose="020F0502020204030204"/>
            </a:endParaRPr>
          </a:p>
          <a:p>
            <a:pPr marL="0" indent="0">
              <a:buNone/>
            </a:pPr>
            <a:r>
              <a:rPr lang="en-US" dirty="0">
                <a:cs typeface="Calibri" panose="020F0502020204030204"/>
              </a:rPr>
              <a:t>Forward </a:t>
            </a:r>
            <a:r>
              <a:rPr lang="en-US" dirty="0" smtClean="0">
                <a:cs typeface="Calibri" panose="020F0502020204030204"/>
              </a:rPr>
              <a:t>prop:</a:t>
            </a:r>
          </a:p>
          <a:p>
            <a:pPr marL="0" indent="0">
              <a:buNone/>
            </a:pPr>
            <a:r>
              <a:rPr lang="en-US" dirty="0" smtClean="0">
                <a:cs typeface="Calibri" panose="020F0502020204030204"/>
              </a:rPr>
              <a:t>calculating </a:t>
            </a:r>
            <a:r>
              <a:rPr lang="en-US" dirty="0">
                <a:cs typeface="Calibri" panose="020F0502020204030204"/>
              </a:rPr>
              <a:t>activation of the nodes</a:t>
            </a:r>
          </a:p>
          <a:p>
            <a:pPr marL="0" indent="0">
              <a:buNone/>
            </a:pPr>
            <a:r>
              <a:rPr lang="en-US" dirty="0">
                <a:ea typeface="+mn-lt"/>
                <a:cs typeface="+mn-lt"/>
              </a:rPr>
              <a:t>→ get to </a:t>
            </a:r>
            <a:r>
              <a:rPr lang="en-US" dirty="0">
                <a:solidFill>
                  <a:schemeClr val="accent2"/>
                </a:solidFill>
                <a:ea typeface="+mn-lt"/>
                <a:cs typeface="+mn-lt"/>
              </a:rPr>
              <a:t>ŷ</a:t>
            </a:r>
            <a:r>
              <a:rPr lang="en-US" dirty="0">
                <a:ea typeface="+mn-lt"/>
                <a:cs typeface="+mn-lt"/>
              </a:rPr>
              <a:t>, given the current </a:t>
            </a:r>
            <a:r>
              <a:rPr lang="en-US" dirty="0">
                <a:solidFill>
                  <a:schemeClr val="accent1"/>
                </a:solidFill>
                <a:ea typeface="+mn-lt"/>
                <a:cs typeface="+mn-lt"/>
              </a:rPr>
              <a:t>w</a:t>
            </a:r>
            <a:r>
              <a:rPr lang="en-US" dirty="0">
                <a:ea typeface="+mn-lt"/>
                <a:cs typeface="+mn-lt"/>
              </a:rPr>
              <a:t>'s</a:t>
            </a: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287198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picture containing table&#10;&#10;Description automatically generated">
            <a:extLst>
              <a:ext uri="{FF2B5EF4-FFF2-40B4-BE49-F238E27FC236}">
                <a16:creationId xmlns:a16="http://schemas.microsoft.com/office/drawing/2014/main" id="{BF11EDEA-4022-6DA1-6BAC-5D9A4A2F4FE0}"/>
              </a:ext>
            </a:extLst>
          </p:cNvPr>
          <p:cNvPicPr>
            <a:picLocks noChangeAspect="1"/>
          </p:cNvPicPr>
          <p:nvPr/>
        </p:nvPicPr>
        <p:blipFill>
          <a:blip r:embed="rId3"/>
          <a:stretch>
            <a:fillRect/>
          </a:stretch>
        </p:blipFill>
        <p:spPr>
          <a:xfrm>
            <a:off x="863752" y="1853019"/>
            <a:ext cx="10463463" cy="2611986"/>
          </a:xfrm>
          <a:prstGeom prst="rect">
            <a:avLst/>
          </a:prstGeom>
        </p:spPr>
      </p:pic>
    </p:spTree>
    <p:extLst>
      <p:ext uri="{BB962C8B-B14F-4D97-AF65-F5344CB8AC3E}">
        <p14:creationId xmlns:p14="http://schemas.microsoft.com/office/powerpoint/2010/main" val="89560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able&#10;&#10;Description automatically generated">
            <a:extLst>
              <a:ext uri="{FF2B5EF4-FFF2-40B4-BE49-F238E27FC236}">
                <a16:creationId xmlns:a16="http://schemas.microsoft.com/office/drawing/2014/main" id="{EF763D94-5FCA-EC0A-B796-826ABA139808}"/>
              </a:ext>
            </a:extLst>
          </p:cNvPr>
          <p:cNvPicPr>
            <a:picLocks noChangeAspect="1"/>
          </p:cNvPicPr>
          <p:nvPr/>
        </p:nvPicPr>
        <p:blipFill>
          <a:blip r:embed="rId3"/>
          <a:stretch>
            <a:fillRect/>
          </a:stretch>
        </p:blipFill>
        <p:spPr>
          <a:xfrm>
            <a:off x="863752" y="1853019"/>
            <a:ext cx="10463463" cy="2611986"/>
          </a:xfrm>
          <a:prstGeom prst="rect">
            <a:avLst/>
          </a:prstGeom>
        </p:spPr>
      </p:pic>
      <p:sp>
        <p:nvSpPr>
          <p:cNvPr id="8" name="Rectangle 7">
            <a:extLst>
              <a:ext uri="{FF2B5EF4-FFF2-40B4-BE49-F238E27FC236}">
                <a16:creationId xmlns:a16="http://schemas.microsoft.com/office/drawing/2014/main" id="{682D15AD-FFF8-9E4C-74D1-E31FB104A451}"/>
              </a:ext>
            </a:extLst>
          </p:cNvPr>
          <p:cNvSpPr/>
          <p:nvPr/>
        </p:nvSpPr>
        <p:spPr>
          <a:xfrm>
            <a:off x="3007894" y="1975184"/>
            <a:ext cx="8492289" cy="3308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424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BF8D-85D4-9309-9975-A5DB8FD5EC03}"/>
              </a:ext>
            </a:extLst>
          </p:cNvPr>
          <p:cNvSpPr>
            <a:spLocks noGrp="1"/>
          </p:cNvSpPr>
          <p:nvPr>
            <p:ph type="title"/>
          </p:nvPr>
        </p:nvSpPr>
        <p:spPr/>
        <p:txBody>
          <a:bodyPr>
            <a:normAutofit/>
          </a:bodyPr>
          <a:lstStyle/>
          <a:p>
            <a:r>
              <a:rPr lang="en-US" sz="2400" dirty="0">
                <a:ea typeface="+mj-lt"/>
                <a:cs typeface="+mj-lt"/>
              </a:rPr>
              <a:t>Forward prop and backprop </a:t>
            </a:r>
            <a:endParaRPr lang="en-US" sz="2400" dirty="0">
              <a:cs typeface="Calibri Light"/>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9670934-E310-41E5-C0D9-3F6D7958A5CC}"/>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Training a model means alternating "forward" and "backward" propagation (a.k.a. passes)</a:t>
                </a:r>
                <a:endParaRPr lang="en-US" dirty="0">
                  <a:ea typeface="Calibri"/>
                  <a:cs typeface="Calibri" panose="020F0502020204030204"/>
                </a:endParaRPr>
              </a:p>
              <a:p>
                <a:pPr marL="0" indent="0">
                  <a:buNone/>
                </a:pPr>
                <a:endParaRPr lang="en-US" dirty="0">
                  <a:cs typeface="Calibri" panose="020F0502020204030204"/>
                </a:endParaRPr>
              </a:p>
              <a:p>
                <a:pPr marL="0" indent="0">
                  <a:buNone/>
                </a:pPr>
                <a:r>
                  <a:rPr lang="en-US" dirty="0" err="1" smtClean="0">
                    <a:cs typeface="Calibri" panose="020F0502020204030204"/>
                  </a:rPr>
                  <a:t>Backprop</a:t>
                </a:r>
                <a:r>
                  <a:rPr lang="en-US" dirty="0" smtClean="0">
                    <a:cs typeface="Calibri" panose="020F0502020204030204"/>
                  </a:rPr>
                  <a:t>:</a:t>
                </a:r>
              </a:p>
              <a:p>
                <a:pPr marL="0" indent="0">
                  <a:buNone/>
                </a:pPr>
                <a:r>
                  <a:rPr lang="en-US" dirty="0" smtClean="0">
                    <a:cs typeface="Calibri" panose="020F0502020204030204"/>
                  </a:rPr>
                  <a:t>comparing </a:t>
                </a:r>
                <a:r>
                  <a:rPr lang="en-US" dirty="0">
                    <a:cs typeface="Calibri" panose="020F0502020204030204"/>
                  </a:rPr>
                  <a:t>the </a:t>
                </a:r>
                <a:r>
                  <a:rPr lang="en-US" dirty="0" err="1">
                    <a:solidFill>
                      <a:schemeClr val="accent2"/>
                    </a:solidFill>
                    <a:ea typeface="+mn-lt"/>
                    <a:cs typeface="+mn-lt"/>
                  </a:rPr>
                  <a:t>ŷ</a:t>
                </a:r>
                <a:r>
                  <a:rPr lang="en-US" dirty="0" err="1">
                    <a:ea typeface="+mn-lt"/>
                    <a:cs typeface="+mn-lt"/>
                  </a:rPr>
                  <a:t>'s</a:t>
                </a:r>
                <a:r>
                  <a:rPr lang="en-US" dirty="0">
                    <a:ea typeface="+mn-lt"/>
                    <a:cs typeface="+mn-lt"/>
                  </a:rPr>
                  <a:t> to the </a:t>
                </a:r>
                <a:r>
                  <a:rPr lang="en-US" dirty="0">
                    <a:solidFill>
                      <a:schemeClr val="accent2"/>
                    </a:solidFill>
                    <a:ea typeface="+mn-lt"/>
                    <a:cs typeface="+mn-lt"/>
                  </a:rPr>
                  <a:t>y</a:t>
                </a:r>
                <a:r>
                  <a:rPr lang="en-US" dirty="0">
                    <a:ea typeface="+mn-lt"/>
                    <a:cs typeface="+mn-lt"/>
                  </a:rPr>
                  <a:t>'s (</a:t>
                </a:r>
                <a:r>
                  <a:rPr lang="en-US" dirty="0">
                    <a:solidFill>
                      <a:srgbClr val="00B050"/>
                    </a:solidFill>
                    <a:ea typeface="+mn-lt"/>
                    <a:cs typeface="+mn-lt"/>
                  </a:rPr>
                  <a:t>loss</a:t>
                </a:r>
                <a:r>
                  <a:rPr lang="en-US" dirty="0" smtClean="0">
                    <a:ea typeface="+mn-lt"/>
                    <a:cs typeface="+mn-lt"/>
                  </a:rPr>
                  <a:t>),</a:t>
                </a:r>
              </a:p>
              <a:p>
                <a:pPr marL="0" indent="0">
                  <a:buNone/>
                </a:pPr>
                <a:r>
                  <a:rPr lang="en-US" dirty="0" smtClean="0">
                    <a:ea typeface="+mn-lt"/>
                    <a:cs typeface="+mn-lt"/>
                  </a:rPr>
                  <a:t>then </a:t>
                </a:r>
                <a:r>
                  <a:rPr lang="en-US" dirty="0">
                    <a:ea typeface="+mn-lt"/>
                    <a:cs typeface="+mn-lt"/>
                  </a:rPr>
                  <a:t>calculating gradient </a:t>
                </a:r>
                <a14:m>
                  <m:oMath xmlns:m="http://schemas.openxmlformats.org/officeDocument/2006/math">
                    <m:r>
                      <a:rPr lang="en-US" i="1">
                        <a:latin typeface="Cambria Math" panose="02040503050406030204" pitchFamily="18" charset="0"/>
                        <a:ea typeface="Cambria Math" panose="02040503050406030204" pitchFamily="18" charset="0"/>
                        <a:cs typeface="Calibri" panose="020F0502020204030204"/>
                      </a:rPr>
                      <m:t>𝛻</m:t>
                    </m:r>
                    <m:r>
                      <m:rPr>
                        <m:nor/>
                      </m:rPr>
                      <a:rPr lang="en-US" dirty="0">
                        <a:solidFill>
                          <a:srgbClr val="00B050"/>
                        </a:solidFill>
                        <a:cs typeface="Calibri" panose="020F0502020204030204"/>
                      </a:rPr>
                      <m:t>ℓ</m:t>
                    </m:r>
                    <m:r>
                      <a:rPr lang="en-US" i="1" dirty="0">
                        <a:solidFill>
                          <a:srgbClr val="00B050"/>
                        </a:solidFill>
                        <a:latin typeface="Cambria Math" panose="02040503050406030204" pitchFamily="18" charset="0"/>
                        <a:cs typeface="Calibri" panose="020F0502020204030204"/>
                      </a:rPr>
                      <m:t> </m:t>
                    </m:r>
                  </m:oMath>
                </a14:m>
                <a:r>
                  <a:rPr lang="en-US" dirty="0">
                    <a:ea typeface="+mn-lt"/>
                    <a:cs typeface="+mn-lt"/>
                  </a:rPr>
                  <a:t>going backwards</a:t>
                </a:r>
              </a:p>
              <a:p>
                <a:pPr marL="0" indent="0">
                  <a:buNone/>
                </a:pPr>
                <a:r>
                  <a:rPr lang="en-US" dirty="0">
                    <a:ea typeface="+mn-lt"/>
                    <a:cs typeface="+mn-lt"/>
                  </a:rPr>
                  <a:t>→ update the </a:t>
                </a:r>
                <a:r>
                  <a:rPr lang="en-US" dirty="0">
                    <a:solidFill>
                      <a:schemeClr val="accent1"/>
                    </a:solidFill>
                    <a:ea typeface="+mn-lt"/>
                    <a:cs typeface="+mn-lt"/>
                  </a:rPr>
                  <a:t>w</a:t>
                </a:r>
                <a:r>
                  <a:rPr lang="en-US" dirty="0">
                    <a:ea typeface="+mn-lt"/>
                    <a:cs typeface="+mn-lt"/>
                  </a:rPr>
                  <a:t>'s</a:t>
                </a: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mc:Choice>
        <mc:Fallback>
          <p:sp>
            <p:nvSpPr>
              <p:cNvPr id="3" name="Text Placeholder 2">
                <a:extLst>
                  <a:ext uri="{FF2B5EF4-FFF2-40B4-BE49-F238E27FC236}">
                    <a16:creationId xmlns:a16="http://schemas.microsoft.com/office/drawing/2014/main" id="{39670934-E310-41E5-C0D9-3F6D7958A5CC}"/>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1967609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01" y="1419887"/>
            <a:ext cx="10058400" cy="4460527"/>
          </a:xfrm>
          <a:prstGeom prst="rect">
            <a:avLst/>
          </a:prstGeom>
        </p:spPr>
      </p:pic>
    </p:spTree>
    <p:extLst>
      <p:ext uri="{BB962C8B-B14F-4D97-AF65-F5344CB8AC3E}">
        <p14:creationId xmlns:p14="http://schemas.microsoft.com/office/powerpoint/2010/main" val="392417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ea typeface="Calibri Light"/>
                <a:cs typeface="Calibri Light"/>
              </a:rPr>
              <a:t>Next week preview</a:t>
            </a:r>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3515295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6ECC-F145-85B3-4B49-BE6FE56EE45B}"/>
              </a:ext>
            </a:extLst>
          </p:cNvPr>
          <p:cNvSpPr>
            <a:spLocks noGrp="1"/>
          </p:cNvSpPr>
          <p:nvPr>
            <p:ph type="title"/>
          </p:nvPr>
        </p:nvSpPr>
        <p:spPr/>
        <p:txBody>
          <a:bodyPr/>
          <a:lstStyle/>
          <a:p>
            <a:r>
              <a:rPr lang="en-US" dirty="0">
                <a:ea typeface="+mj-lt"/>
                <a:cs typeface="+mj-lt"/>
              </a:rPr>
              <a:t>Deep and sequential neural nets: content</a:t>
            </a:r>
            <a:endParaRPr lang="en-US" dirty="0"/>
          </a:p>
        </p:txBody>
      </p:sp>
      <p:sp>
        <p:nvSpPr>
          <p:cNvPr id="3" name="Text Placeholder 2">
            <a:extLst>
              <a:ext uri="{FF2B5EF4-FFF2-40B4-BE49-F238E27FC236}">
                <a16:creationId xmlns:a16="http://schemas.microsoft.com/office/drawing/2014/main" id="{36D008E3-3144-F2BB-34C8-5B90065760BB}"/>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Deep neural nets</a:t>
            </a:r>
          </a:p>
          <a:p>
            <a:pPr marL="0" indent="0">
              <a:buNone/>
            </a:pPr>
            <a:endParaRPr lang="en-US" dirty="0">
              <a:ea typeface="+mn-lt"/>
              <a:cs typeface="+mn-lt"/>
            </a:endParaRPr>
          </a:p>
          <a:p>
            <a:pPr marL="0" indent="0">
              <a:buNone/>
            </a:pPr>
            <a:r>
              <a:rPr lang="en-US" dirty="0">
                <a:ea typeface="+mn-lt"/>
                <a:cs typeface="+mn-lt"/>
              </a:rPr>
              <a:t>Sequential models:</a:t>
            </a:r>
          </a:p>
          <a:p>
            <a:r>
              <a:rPr lang="en-US" dirty="0">
                <a:ea typeface="+mn-lt"/>
                <a:cs typeface="+mn-lt"/>
              </a:rPr>
              <a:t>language models (in general)</a:t>
            </a:r>
          </a:p>
          <a:p>
            <a:r>
              <a:rPr lang="en-US">
                <a:ea typeface="+mn-lt"/>
                <a:cs typeface="+mn-lt"/>
              </a:rPr>
              <a:t>RNNs</a:t>
            </a:r>
          </a:p>
          <a:p>
            <a:r>
              <a:rPr lang="en-US">
                <a:ea typeface="+mn-lt"/>
                <a:cs typeface="+mn-lt"/>
              </a:rPr>
              <a:t>LSTMs </a:t>
            </a:r>
            <a:endParaRPr lang="en-US">
              <a:ea typeface="Calibri"/>
              <a:cs typeface="Calibri"/>
            </a:endParaRPr>
          </a:p>
        </p:txBody>
      </p:sp>
    </p:spTree>
    <p:extLst>
      <p:ext uri="{BB962C8B-B14F-4D97-AF65-F5344CB8AC3E}">
        <p14:creationId xmlns:p14="http://schemas.microsoft.com/office/powerpoint/2010/main" val="1895636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6ECC-F145-85B3-4B49-BE6FE56EE45B}"/>
              </a:ext>
            </a:extLst>
          </p:cNvPr>
          <p:cNvSpPr>
            <a:spLocks noGrp="1"/>
          </p:cNvSpPr>
          <p:nvPr>
            <p:ph type="title"/>
          </p:nvPr>
        </p:nvSpPr>
        <p:spPr/>
        <p:txBody>
          <a:bodyPr/>
          <a:lstStyle/>
          <a:p>
            <a:r>
              <a:rPr lang="en-US" dirty="0">
                <a:ea typeface="+mj-lt"/>
                <a:cs typeface="+mj-lt"/>
              </a:rPr>
              <a:t>Deep and sequential neural nets: readings</a:t>
            </a:r>
            <a:endParaRPr lang="en-US" dirty="0"/>
          </a:p>
        </p:txBody>
      </p:sp>
      <p:sp>
        <p:nvSpPr>
          <p:cNvPr id="3" name="Text Placeholder 2">
            <a:extLst>
              <a:ext uri="{FF2B5EF4-FFF2-40B4-BE49-F238E27FC236}">
                <a16:creationId xmlns:a16="http://schemas.microsoft.com/office/drawing/2014/main" id="{36D008E3-3144-F2BB-34C8-5B90065760BB}"/>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Short sections from </a:t>
            </a:r>
            <a:r>
              <a:rPr lang="en-US" dirty="0" err="1">
                <a:ea typeface="+mn-lt"/>
                <a:cs typeface="+mn-lt"/>
              </a:rPr>
              <a:t>Hovy</a:t>
            </a:r>
            <a:endParaRPr lang="en-US" dirty="0">
              <a:ea typeface="+mn-lt"/>
              <a:cs typeface="+mn-lt"/>
            </a:endParaRPr>
          </a:p>
          <a:p>
            <a:pPr marL="0" indent="0">
              <a:buNone/>
            </a:pPr>
            <a:endParaRPr lang="en-US" dirty="0">
              <a:ea typeface="Calibri"/>
              <a:cs typeface="Calibri"/>
            </a:endParaRPr>
          </a:p>
          <a:p>
            <a:pPr marL="0" indent="0">
              <a:buNone/>
            </a:pPr>
            <a:r>
              <a:rPr lang="en-US" dirty="0">
                <a:ea typeface="Calibri"/>
                <a:cs typeface="Calibri"/>
              </a:rPr>
              <a:t>Two long videos about RNNs and LSTMs</a:t>
            </a:r>
          </a:p>
          <a:p>
            <a:pPr marL="0" indent="0">
              <a:buNone/>
            </a:pPr>
            <a:r>
              <a:rPr lang="en-US" dirty="0">
                <a:solidFill>
                  <a:schemeClr val="bg1">
                    <a:lumMod val="50000"/>
                  </a:schemeClr>
                </a:solidFill>
                <a:ea typeface="Calibri"/>
                <a:cs typeface="Calibri"/>
              </a:rPr>
              <a:t>(I picked a different one for RNN! See updated syllabus)</a:t>
            </a:r>
          </a:p>
          <a:p>
            <a:pPr marL="0" indent="0">
              <a:buNone/>
            </a:pPr>
            <a:endParaRPr lang="en-US" dirty="0">
              <a:ea typeface="Calibri"/>
              <a:cs typeface="Calibri"/>
            </a:endParaRPr>
          </a:p>
          <a:p>
            <a:pPr marL="0" indent="0">
              <a:buNone/>
            </a:pPr>
            <a:r>
              <a:rPr lang="en-US" dirty="0">
                <a:ea typeface="Calibri"/>
                <a:cs typeface="Calibri"/>
              </a:rPr>
              <a:t>Warmly recommend:</a:t>
            </a:r>
          </a:p>
          <a:p>
            <a:pPr marL="0" indent="0">
              <a:buNone/>
            </a:pPr>
            <a:r>
              <a:rPr lang="en-US" dirty="0" err="1">
                <a:ea typeface="+mn-lt"/>
                <a:cs typeface="+mn-lt"/>
              </a:rPr>
              <a:t>Jurafsky</a:t>
            </a:r>
            <a:r>
              <a:rPr lang="en-US" dirty="0">
                <a:ea typeface="+mn-lt"/>
                <a:cs typeface="+mn-lt"/>
              </a:rPr>
              <a:t>, &amp; Martin, Speech and Language Processing, Chapter 9: RNNs and LSTMs.</a:t>
            </a:r>
            <a:endParaRPr lang="en-US"/>
          </a:p>
          <a:p>
            <a:pPr>
              <a:buNone/>
            </a:pPr>
            <a:endParaRPr lang="en-US" dirty="0">
              <a:ea typeface="Calibri"/>
              <a:cs typeface="Calibri"/>
            </a:endParaRPr>
          </a:p>
        </p:txBody>
      </p:sp>
    </p:spTree>
    <p:extLst>
      <p:ext uri="{BB962C8B-B14F-4D97-AF65-F5344CB8AC3E}">
        <p14:creationId xmlns:p14="http://schemas.microsoft.com/office/powerpoint/2010/main" val="2173597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A picture containing table&#10;&#10;Description automatically generated">
            <a:extLst>
              <a:ext uri="{FF2B5EF4-FFF2-40B4-BE49-F238E27FC236}">
                <a16:creationId xmlns:a16="http://schemas.microsoft.com/office/drawing/2014/main" id="{FB613D03-787D-3955-07E2-E06A8E25F5F7}"/>
              </a:ext>
            </a:extLst>
          </p:cNvPr>
          <p:cNvPicPr>
            <a:picLocks noChangeAspect="1"/>
          </p:cNvPicPr>
          <p:nvPr/>
        </p:nvPicPr>
        <p:blipFill>
          <a:blip r:embed="rId3"/>
          <a:stretch>
            <a:fillRect/>
          </a:stretch>
        </p:blipFill>
        <p:spPr>
          <a:xfrm>
            <a:off x="863752" y="1853019"/>
            <a:ext cx="10463463" cy="2611986"/>
          </a:xfrm>
          <a:prstGeom prst="rect">
            <a:avLst/>
          </a:prstGeom>
        </p:spPr>
      </p:pic>
      <p:sp>
        <p:nvSpPr>
          <p:cNvPr id="3" name="Rectangle 2">
            <a:extLst>
              <a:ext uri="{FF2B5EF4-FFF2-40B4-BE49-F238E27FC236}">
                <a16:creationId xmlns:a16="http://schemas.microsoft.com/office/drawing/2014/main" id="{E7677D74-C434-47A6-05BB-3FA37F5C56EF}"/>
              </a:ext>
            </a:extLst>
          </p:cNvPr>
          <p:cNvSpPr/>
          <p:nvPr/>
        </p:nvSpPr>
        <p:spPr>
          <a:xfrm>
            <a:off x="5965657" y="1975184"/>
            <a:ext cx="5855368" cy="3689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56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picture containing table&#10;&#10;Description automatically generated">
            <a:extLst>
              <a:ext uri="{FF2B5EF4-FFF2-40B4-BE49-F238E27FC236}">
                <a16:creationId xmlns:a16="http://schemas.microsoft.com/office/drawing/2014/main" id="{BF11EDEA-4022-6DA1-6BAC-5D9A4A2F4FE0}"/>
              </a:ext>
            </a:extLst>
          </p:cNvPr>
          <p:cNvPicPr>
            <a:picLocks noChangeAspect="1"/>
          </p:cNvPicPr>
          <p:nvPr/>
        </p:nvPicPr>
        <p:blipFill>
          <a:blip r:embed="rId3"/>
          <a:stretch>
            <a:fillRect/>
          </a:stretch>
        </p:blipFill>
        <p:spPr>
          <a:xfrm>
            <a:off x="863752" y="1853019"/>
            <a:ext cx="10463463" cy="2611986"/>
          </a:xfrm>
          <a:prstGeom prst="rect">
            <a:avLst/>
          </a:prstGeom>
        </p:spPr>
      </p:pic>
    </p:spTree>
    <p:extLst>
      <p:ext uri="{BB962C8B-B14F-4D97-AF65-F5344CB8AC3E}">
        <p14:creationId xmlns:p14="http://schemas.microsoft.com/office/powerpoint/2010/main" val="30848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8F3F-36C7-8D1A-D8D0-C05C8E5D03C8}"/>
              </a:ext>
            </a:extLst>
          </p:cNvPr>
          <p:cNvSpPr>
            <a:spLocks noGrp="1"/>
          </p:cNvSpPr>
          <p:nvPr>
            <p:ph type="title"/>
          </p:nvPr>
        </p:nvSpPr>
        <p:spPr/>
        <p:txBody>
          <a:bodyPr>
            <a:normAutofit/>
          </a:bodyPr>
          <a:lstStyle/>
          <a:p>
            <a:r>
              <a:rPr lang="en-US" sz="2400">
                <a:cs typeface="Calibri Light"/>
              </a:rPr>
              <a:t>Logistic regression as a net</a:t>
            </a:r>
          </a:p>
        </p:txBody>
      </p:sp>
      <p:sp>
        <p:nvSpPr>
          <p:cNvPr id="7" name="Content Placeholder 2">
            <a:extLst>
              <a:ext uri="{FF2B5EF4-FFF2-40B4-BE49-F238E27FC236}">
                <a16:creationId xmlns:a16="http://schemas.microsoft.com/office/drawing/2014/main" id="{C3F30716-5EBB-B4E5-EF59-4C4E960AA13B}"/>
              </a:ext>
            </a:extLst>
          </p:cNvPr>
          <p:cNvSpPr>
            <a:spLocks noGrp="1"/>
          </p:cNvSpPr>
          <p:nvPr/>
        </p:nvSpPr>
        <p:spPr>
          <a:xfrm>
            <a:off x="860759" y="196850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panose="020F0502020204030204"/>
              </a:rPr>
              <a:t>We said that logistic regression is:</a:t>
            </a:r>
          </a:p>
          <a:p>
            <a:pPr marL="0" indent="0">
              <a:buNone/>
            </a:pPr>
            <a:endParaRPr lang="en-US" dirty="0">
              <a:cs typeface="Calibri" panose="020F0502020204030204"/>
            </a:endParaRPr>
          </a:p>
          <a:p>
            <a:pPr marL="0" indent="0">
              <a:buNone/>
            </a:pPr>
            <a:r>
              <a:rPr lang="en-US" dirty="0">
                <a:solidFill>
                  <a:schemeClr val="accent2"/>
                </a:solidFill>
                <a:cs typeface="Calibri" panose="020F0502020204030204"/>
              </a:rPr>
              <a:t>ŷ </a:t>
            </a:r>
            <a:r>
              <a:rPr lang="en-US" dirty="0">
                <a:cs typeface="Calibri" panose="020F0502020204030204"/>
              </a:rPr>
              <a:t>= </a:t>
            </a:r>
            <a:r>
              <a:rPr lang="en-US" dirty="0">
                <a:solidFill>
                  <a:srgbClr val="FF0000"/>
                </a:solidFill>
                <a:ea typeface="+mn-lt"/>
                <a:cs typeface="+mn-lt"/>
              </a:rPr>
              <a:t>σ</a:t>
            </a:r>
            <a:r>
              <a:rPr lang="en-US" dirty="0">
                <a:cs typeface="Calibri" panose="020F0502020204030204"/>
              </a:rPr>
              <a:t>(</a:t>
            </a:r>
            <a:r>
              <a:rPr lang="en-US" dirty="0">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0</a:t>
            </a:r>
            <a:r>
              <a:rPr lang="en-US" dirty="0">
                <a:solidFill>
                  <a:schemeClr val="accent1"/>
                </a:solidFill>
                <a:ea typeface="+mn-lt"/>
                <a:cs typeface="+mn-lt"/>
              </a:rPr>
              <a:t> + w</a:t>
            </a:r>
            <a:r>
              <a:rPr lang="en-US" baseline="-25000" dirty="0">
                <a:solidFill>
                  <a:schemeClr val="accent1"/>
                </a:solidFill>
                <a:ea typeface="+mn-lt"/>
                <a:cs typeface="+mn-lt"/>
              </a:rPr>
              <a:t>1</a:t>
            </a:r>
            <a:r>
              <a:rPr lang="en-US" dirty="0">
                <a:solidFill>
                  <a:schemeClr val="accent6"/>
                </a:solidFill>
                <a:ea typeface="+mn-lt"/>
                <a:cs typeface="+mn-lt"/>
              </a:rPr>
              <a:t>x</a:t>
            </a:r>
            <a:r>
              <a:rPr lang="en-US" baseline="-25000" dirty="0">
                <a:solidFill>
                  <a:schemeClr val="accent6"/>
                </a:solidFill>
                <a:ea typeface="+mn-lt"/>
                <a:cs typeface="+mn-lt"/>
              </a:rPr>
              <a:t>1</a:t>
            </a:r>
            <a:r>
              <a:rPr lang="en-US" dirty="0">
                <a:solidFill>
                  <a:schemeClr val="accent6"/>
                </a:solidFill>
                <a:ea typeface="+mn-lt"/>
                <a:cs typeface="+mn-lt"/>
              </a:rPr>
              <a:t> </a:t>
            </a:r>
            <a:r>
              <a:rPr lang="en-US" dirty="0">
                <a:ea typeface="+mn-lt"/>
                <a:cs typeface="+mn-lt"/>
              </a:rPr>
              <a:t>+</a:t>
            </a:r>
            <a:r>
              <a:rPr lang="en-US" dirty="0">
                <a:solidFill>
                  <a:schemeClr val="accent6"/>
                </a:solidFill>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2</a:t>
            </a:r>
            <a:r>
              <a:rPr lang="en-US" dirty="0">
                <a:solidFill>
                  <a:schemeClr val="accent6"/>
                </a:solidFill>
                <a:ea typeface="+mn-lt"/>
                <a:cs typeface="+mn-lt"/>
              </a:rPr>
              <a:t>x</a:t>
            </a:r>
            <a:r>
              <a:rPr lang="en-US" baseline="-25000" dirty="0">
                <a:solidFill>
                  <a:schemeClr val="accent6"/>
                </a:solidFill>
                <a:ea typeface="+mn-lt"/>
                <a:cs typeface="+mn-lt"/>
              </a:rPr>
              <a:t>2</a:t>
            </a:r>
            <a:r>
              <a:rPr lang="en-US" dirty="0">
                <a:solidFill>
                  <a:schemeClr val="accent6"/>
                </a:solidFill>
                <a:ea typeface="+mn-lt"/>
                <a:cs typeface="+mn-lt"/>
              </a:rPr>
              <a:t> </a:t>
            </a:r>
            <a:r>
              <a:rPr lang="en-US" dirty="0">
                <a:ea typeface="+mn-lt"/>
                <a:cs typeface="+mn-lt"/>
              </a:rPr>
              <a:t>+ ...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r>
              <a:rPr lang="en-US" dirty="0" err="1">
                <a:solidFill>
                  <a:schemeClr val="accent6"/>
                </a:solidFill>
                <a:ea typeface="+mn-lt"/>
                <a:cs typeface="+mn-lt"/>
              </a:rPr>
              <a:t>x</a:t>
            </a:r>
            <a:r>
              <a:rPr lang="en-US" baseline="-25000" dirty="0" err="1">
                <a:solidFill>
                  <a:schemeClr val="accent6"/>
                </a:solidFill>
                <a:ea typeface="+mn-lt"/>
                <a:cs typeface="+mn-lt"/>
              </a:rPr>
              <a:t>K</a:t>
            </a:r>
            <a:r>
              <a:rPr lang="en-US" dirty="0">
                <a:cs typeface="Calibri" panose="020F0502020204030204"/>
              </a:rPr>
              <a:t>)</a:t>
            </a:r>
          </a:p>
          <a:p>
            <a:pPr marL="0" indent="0">
              <a:buNone/>
            </a:pPr>
            <a:r>
              <a:rPr lang="en-US" dirty="0">
                <a:cs typeface="Calibri" panose="020F0502020204030204"/>
              </a:rPr>
              <a:t>where </a:t>
            </a:r>
            <a:r>
              <a:rPr lang="en-US" dirty="0">
                <a:solidFill>
                  <a:srgbClr val="FF0000"/>
                </a:solidFill>
                <a:ea typeface="+mn-lt"/>
                <a:cs typeface="+mn-lt"/>
              </a:rPr>
              <a:t>σ</a:t>
            </a:r>
            <a:r>
              <a:rPr lang="en-US" dirty="0">
                <a:cs typeface="Calibri" panose="020F0502020204030204"/>
              </a:rPr>
              <a:t> is the logistic (or inverse logit) function</a:t>
            </a:r>
          </a:p>
          <a:p>
            <a:pPr marL="0" indent="0">
              <a:buNone/>
            </a:pPr>
            <a:endParaRPr lang="en-US" dirty="0">
              <a:cs typeface="Calibri" panose="020F0502020204030204"/>
            </a:endParaRPr>
          </a:p>
          <a:p>
            <a:pPr marL="0" indent="0">
              <a:buNone/>
            </a:pPr>
            <a:r>
              <a:rPr lang="en-US" dirty="0">
                <a:cs typeface="Calibri" panose="020F0502020204030204"/>
              </a:rPr>
              <a:t>Network notation:</a:t>
            </a:r>
          </a:p>
          <a:p>
            <a:pPr marL="0" indent="0">
              <a:buNone/>
            </a:pPr>
            <a:r>
              <a:rPr lang="en-US" dirty="0">
                <a:cs typeface="Calibri" panose="020F0502020204030204"/>
              </a:rPr>
              <a:t>z = </a:t>
            </a:r>
            <a:r>
              <a:rPr lang="en-US" dirty="0">
                <a:solidFill>
                  <a:schemeClr val="accent1"/>
                </a:solidFill>
                <a:ea typeface="+mn-lt"/>
                <a:cs typeface="+mn-lt"/>
              </a:rPr>
              <a:t>w</a:t>
            </a:r>
            <a:r>
              <a:rPr lang="en-US" baseline="-25000" dirty="0">
                <a:solidFill>
                  <a:schemeClr val="accent1"/>
                </a:solidFill>
                <a:ea typeface="+mn-lt"/>
                <a:cs typeface="+mn-lt"/>
              </a:rPr>
              <a:t>0</a:t>
            </a:r>
            <a:r>
              <a:rPr lang="en-US" dirty="0">
                <a:solidFill>
                  <a:schemeClr val="accent1"/>
                </a:solidFill>
                <a:ea typeface="+mn-lt"/>
                <a:cs typeface="+mn-lt"/>
              </a:rPr>
              <a:t> + w</a:t>
            </a:r>
            <a:r>
              <a:rPr lang="en-US" baseline="-25000" dirty="0">
                <a:solidFill>
                  <a:schemeClr val="accent1"/>
                </a:solidFill>
                <a:ea typeface="+mn-lt"/>
                <a:cs typeface="+mn-lt"/>
              </a:rPr>
              <a:t>1</a:t>
            </a:r>
            <a:r>
              <a:rPr lang="en-US" dirty="0">
                <a:solidFill>
                  <a:schemeClr val="accent6"/>
                </a:solidFill>
                <a:ea typeface="+mn-lt"/>
                <a:cs typeface="+mn-lt"/>
              </a:rPr>
              <a:t>x</a:t>
            </a:r>
            <a:r>
              <a:rPr lang="en-US" baseline="-25000" dirty="0">
                <a:solidFill>
                  <a:schemeClr val="accent6"/>
                </a:solidFill>
                <a:ea typeface="+mn-lt"/>
                <a:cs typeface="+mn-lt"/>
              </a:rPr>
              <a:t>1</a:t>
            </a:r>
            <a:r>
              <a:rPr lang="en-US" dirty="0">
                <a:solidFill>
                  <a:schemeClr val="accent6"/>
                </a:solidFill>
                <a:ea typeface="+mn-lt"/>
                <a:cs typeface="+mn-lt"/>
              </a:rPr>
              <a:t> </a:t>
            </a:r>
            <a:r>
              <a:rPr lang="en-US" dirty="0">
                <a:ea typeface="+mn-lt"/>
                <a:cs typeface="+mn-lt"/>
              </a:rPr>
              <a:t>+</a:t>
            </a:r>
            <a:r>
              <a:rPr lang="en-US" dirty="0">
                <a:solidFill>
                  <a:schemeClr val="accent6"/>
                </a:solidFill>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2</a:t>
            </a:r>
            <a:r>
              <a:rPr lang="en-US" dirty="0">
                <a:solidFill>
                  <a:schemeClr val="accent6"/>
                </a:solidFill>
                <a:ea typeface="+mn-lt"/>
                <a:cs typeface="+mn-lt"/>
              </a:rPr>
              <a:t>x</a:t>
            </a:r>
            <a:r>
              <a:rPr lang="en-US" baseline="-25000" dirty="0">
                <a:solidFill>
                  <a:schemeClr val="accent6"/>
                </a:solidFill>
                <a:ea typeface="+mn-lt"/>
                <a:cs typeface="+mn-lt"/>
              </a:rPr>
              <a:t>2</a:t>
            </a:r>
            <a:r>
              <a:rPr lang="en-US" dirty="0">
                <a:solidFill>
                  <a:schemeClr val="accent6"/>
                </a:solidFill>
                <a:ea typeface="+mn-lt"/>
                <a:cs typeface="+mn-lt"/>
              </a:rPr>
              <a:t> </a:t>
            </a:r>
            <a:r>
              <a:rPr lang="en-US" dirty="0">
                <a:ea typeface="+mn-lt"/>
                <a:cs typeface="+mn-lt"/>
              </a:rPr>
              <a:t>+ ...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r>
              <a:rPr lang="en-US" dirty="0" err="1">
                <a:solidFill>
                  <a:schemeClr val="accent6"/>
                </a:solidFill>
                <a:ea typeface="+mn-lt"/>
                <a:cs typeface="+mn-lt"/>
              </a:rPr>
              <a:t>x</a:t>
            </a:r>
            <a:r>
              <a:rPr lang="en-US" baseline="-25000" dirty="0" err="1">
                <a:solidFill>
                  <a:schemeClr val="accent6"/>
                </a:solidFill>
                <a:ea typeface="+mn-lt"/>
                <a:cs typeface="+mn-lt"/>
              </a:rPr>
              <a:t>K</a:t>
            </a:r>
            <a:endParaRPr lang="en-US" baseline="-25000" dirty="0">
              <a:solidFill>
                <a:schemeClr val="accent6"/>
              </a:solidFill>
              <a:ea typeface="+mn-lt"/>
              <a:cs typeface="+mn-lt"/>
            </a:endParaRPr>
          </a:p>
          <a:p>
            <a:pPr marL="0" indent="0">
              <a:buNone/>
            </a:pPr>
            <a:r>
              <a:rPr lang="en-US" dirty="0">
                <a:solidFill>
                  <a:schemeClr val="accent2"/>
                </a:solidFill>
                <a:ea typeface="+mn-lt"/>
                <a:cs typeface="+mn-lt"/>
              </a:rPr>
              <a:t>ŷ</a:t>
            </a:r>
            <a:r>
              <a:rPr lang="en-US" dirty="0"/>
              <a:t> = a = </a:t>
            </a:r>
            <a:r>
              <a:rPr lang="en-US" dirty="0">
                <a:solidFill>
                  <a:srgbClr val="FF0000"/>
                </a:solidFill>
                <a:ea typeface="+mn-lt"/>
                <a:cs typeface="+mn-lt"/>
              </a:rPr>
              <a:t>σ</a:t>
            </a:r>
            <a:r>
              <a:rPr lang="en-US" dirty="0">
                <a:ea typeface="+mn-lt"/>
                <a:cs typeface="+mn-lt"/>
              </a:rPr>
              <a:t>(z)</a:t>
            </a:r>
            <a:endParaRPr lang="en-US" dirty="0"/>
          </a:p>
        </p:txBody>
      </p:sp>
    </p:spTree>
    <p:extLst>
      <p:ext uri="{BB962C8B-B14F-4D97-AF65-F5344CB8AC3E}">
        <p14:creationId xmlns:p14="http://schemas.microsoft.com/office/powerpoint/2010/main" val="341391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8F3F-36C7-8D1A-D8D0-C05C8E5D03C8}"/>
              </a:ext>
            </a:extLst>
          </p:cNvPr>
          <p:cNvSpPr>
            <a:spLocks noGrp="1"/>
          </p:cNvSpPr>
          <p:nvPr>
            <p:ph type="title"/>
          </p:nvPr>
        </p:nvSpPr>
        <p:spPr/>
        <p:txBody>
          <a:bodyPr>
            <a:normAutofit/>
          </a:bodyPr>
          <a:lstStyle/>
          <a:p>
            <a:r>
              <a:rPr lang="en-US" sz="2400">
                <a:cs typeface="Calibri Light"/>
              </a:rPr>
              <a:t>Logistic regression as a net</a:t>
            </a:r>
          </a:p>
        </p:txBody>
      </p:sp>
      <p:sp>
        <p:nvSpPr>
          <p:cNvPr id="7" name="Content Placeholder 2">
            <a:extLst>
              <a:ext uri="{FF2B5EF4-FFF2-40B4-BE49-F238E27FC236}">
                <a16:creationId xmlns:a16="http://schemas.microsoft.com/office/drawing/2014/main" id="{C3F30716-5EBB-B4E5-EF59-4C4E960AA13B}"/>
              </a:ext>
            </a:extLst>
          </p:cNvPr>
          <p:cNvSpPr>
            <a:spLocks noGrp="1"/>
          </p:cNvSpPr>
          <p:nvPr/>
        </p:nvSpPr>
        <p:spPr>
          <a:xfrm>
            <a:off x="860759" y="196850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panose="020F0502020204030204"/>
              </a:rPr>
              <a:t>Logistic</a:t>
            </a:r>
            <a:r>
              <a:rPr lang="en-US" dirty="0">
                <a:solidFill>
                  <a:srgbClr val="000000"/>
                </a:solidFill>
                <a:ea typeface="+mn-lt"/>
                <a:cs typeface="+mn-lt"/>
              </a:rPr>
              <a:t> regression has </a:t>
            </a:r>
            <a:r>
              <a:rPr lang="en-US" b="1" dirty="0">
                <a:solidFill>
                  <a:srgbClr val="000000"/>
                </a:solidFill>
                <a:ea typeface="+mn-lt"/>
                <a:cs typeface="+mn-lt"/>
              </a:rPr>
              <a:t>one </a:t>
            </a:r>
            <a:r>
              <a:rPr lang="en-US" dirty="0">
                <a:solidFill>
                  <a:srgbClr val="000000"/>
                </a:solidFill>
                <a:ea typeface="+mn-lt"/>
                <a:cs typeface="+mn-lt"/>
              </a:rPr>
              <a:t>node with several weights </a:t>
            </a:r>
            <a:r>
              <a:rPr lang="en-US" dirty="0">
                <a:solidFill>
                  <a:schemeClr val="accent1"/>
                </a:solidFill>
                <a:ea typeface="+mn-lt"/>
                <a:cs typeface="+mn-lt"/>
              </a:rPr>
              <a:t>w</a:t>
            </a:r>
            <a:r>
              <a:rPr lang="en-US" baseline="-25000" dirty="0">
                <a:solidFill>
                  <a:schemeClr val="accent1"/>
                </a:solidFill>
                <a:ea typeface="+mn-lt"/>
                <a:cs typeface="+mn-lt"/>
              </a:rPr>
              <a:t>0</a:t>
            </a:r>
            <a:r>
              <a:rPr lang="en-US" dirty="0">
                <a:solidFill>
                  <a:schemeClr val="accent1"/>
                </a:solidFill>
                <a:ea typeface="+mn-lt"/>
                <a:cs typeface="+mn-lt"/>
              </a:rPr>
              <a:t>, w</a:t>
            </a:r>
            <a:r>
              <a:rPr lang="en-US" baseline="-25000" dirty="0">
                <a:solidFill>
                  <a:schemeClr val="accent1"/>
                </a:solidFill>
                <a:ea typeface="+mn-lt"/>
                <a:cs typeface="+mn-lt"/>
              </a:rPr>
              <a:t>1</a:t>
            </a:r>
            <a:r>
              <a:rPr lang="en-US" dirty="0">
                <a:solidFill>
                  <a:srgbClr val="000000"/>
                </a:solidFill>
                <a:ea typeface="+mn-lt"/>
                <a:cs typeface="+mn-lt"/>
              </a:rPr>
              <a:t>,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endParaRPr lang="en-US" dirty="0">
              <a:solidFill>
                <a:schemeClr val="accent1"/>
              </a:solidFill>
              <a:cs typeface="Calibri"/>
            </a:endParaRPr>
          </a:p>
          <a:p>
            <a:pPr marL="0" indent="0">
              <a:buNone/>
            </a:pPr>
            <a:endParaRPr lang="en-US" dirty="0">
              <a:solidFill>
                <a:schemeClr val="accent1"/>
              </a:solidFill>
              <a:ea typeface="+mn-lt"/>
              <a:cs typeface="+mn-lt"/>
            </a:endParaRPr>
          </a:p>
          <a:p>
            <a:pPr marL="0" indent="0">
              <a:buNone/>
            </a:pPr>
            <a:r>
              <a:rPr lang="en-US" dirty="0">
                <a:ea typeface="+mn-lt"/>
                <a:cs typeface="+mn-lt"/>
              </a:rPr>
              <a:t>Alternative notation:</a:t>
            </a:r>
          </a:p>
          <a:p>
            <a:pPr>
              <a:buNone/>
            </a:pPr>
            <a:r>
              <a:rPr lang="en-US" dirty="0">
                <a:solidFill>
                  <a:schemeClr val="accent1"/>
                </a:solidFill>
                <a:ea typeface="+mn-lt"/>
                <a:cs typeface="+mn-lt"/>
              </a:rPr>
              <a:t>w </a:t>
            </a:r>
            <a:r>
              <a:rPr lang="en-US" dirty="0">
                <a:ea typeface="+mn-lt"/>
                <a:cs typeface="+mn-lt"/>
              </a:rPr>
              <a:t>=</a:t>
            </a:r>
            <a:r>
              <a:rPr lang="en-US" dirty="0">
                <a:solidFill>
                  <a:schemeClr val="accent1"/>
                </a:solidFill>
                <a:ea typeface="+mn-lt"/>
                <a:cs typeface="+mn-lt"/>
              </a:rPr>
              <a:t> [w</a:t>
            </a:r>
            <a:r>
              <a:rPr lang="en-US" baseline="-25000" dirty="0">
                <a:solidFill>
                  <a:schemeClr val="accent1"/>
                </a:solidFill>
                <a:ea typeface="+mn-lt"/>
                <a:cs typeface="+mn-lt"/>
              </a:rPr>
              <a:t>0</a:t>
            </a:r>
            <a:r>
              <a:rPr lang="en-US" dirty="0">
                <a:solidFill>
                  <a:schemeClr val="accent1"/>
                </a:solidFill>
                <a:ea typeface="+mn-lt"/>
                <a:cs typeface="+mn-lt"/>
              </a:rPr>
              <a:t>, w</a:t>
            </a:r>
            <a:r>
              <a:rPr lang="en-US" baseline="-25000" dirty="0">
                <a:solidFill>
                  <a:schemeClr val="accent1"/>
                </a:solidFill>
                <a:ea typeface="+mn-lt"/>
                <a:cs typeface="+mn-lt"/>
              </a:rPr>
              <a:t>1</a:t>
            </a:r>
            <a:r>
              <a:rPr lang="en-US" dirty="0">
                <a:solidFill>
                  <a:srgbClr val="000000"/>
                </a:solidFill>
                <a:ea typeface="+mn-lt"/>
                <a:cs typeface="+mn-lt"/>
              </a:rPr>
              <a:t>,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r>
              <a:rPr lang="en-US" dirty="0">
                <a:solidFill>
                  <a:schemeClr val="accent1"/>
                </a:solidFill>
                <a:ea typeface="+mn-lt"/>
                <a:cs typeface="+mn-lt"/>
              </a:rPr>
              <a:t>]</a:t>
            </a:r>
          </a:p>
          <a:p>
            <a:pPr>
              <a:buNone/>
            </a:pPr>
            <a:r>
              <a:rPr lang="en-US" dirty="0">
                <a:solidFill>
                  <a:srgbClr val="92D050"/>
                </a:solidFill>
                <a:ea typeface="+mn-lt"/>
                <a:cs typeface="+mn-lt"/>
              </a:rPr>
              <a:t>x </a:t>
            </a:r>
            <a:r>
              <a:rPr lang="en-US" dirty="0">
                <a:ea typeface="+mn-lt"/>
                <a:cs typeface="+mn-lt"/>
              </a:rPr>
              <a:t>=</a:t>
            </a:r>
            <a:r>
              <a:rPr lang="en-US" dirty="0">
                <a:solidFill>
                  <a:srgbClr val="92D050"/>
                </a:solidFill>
                <a:ea typeface="+mn-lt"/>
                <a:cs typeface="+mn-lt"/>
              </a:rPr>
              <a:t> [1, x</a:t>
            </a:r>
            <a:r>
              <a:rPr lang="en-US" baseline="-25000" dirty="0">
                <a:solidFill>
                  <a:srgbClr val="92D050"/>
                </a:solidFill>
                <a:ea typeface="+mn-lt"/>
                <a:cs typeface="+mn-lt"/>
              </a:rPr>
              <a:t>1</a:t>
            </a:r>
            <a:r>
              <a:rPr lang="en-US" dirty="0">
                <a:solidFill>
                  <a:srgbClr val="000000"/>
                </a:solidFill>
                <a:ea typeface="+mn-lt"/>
                <a:cs typeface="+mn-lt"/>
              </a:rPr>
              <a:t>, …,</a:t>
            </a:r>
            <a:r>
              <a:rPr lang="en-US" dirty="0">
                <a:solidFill>
                  <a:schemeClr val="accent6"/>
                </a:solidFill>
                <a:ea typeface="+mn-lt"/>
                <a:cs typeface="+mn-lt"/>
              </a:rPr>
              <a:t> </a:t>
            </a:r>
            <a:r>
              <a:rPr lang="en-US" dirty="0" err="1">
                <a:solidFill>
                  <a:srgbClr val="92D050"/>
                </a:solidFill>
                <a:ea typeface="+mn-lt"/>
                <a:cs typeface="+mn-lt"/>
              </a:rPr>
              <a:t>x</a:t>
            </a:r>
            <a:r>
              <a:rPr lang="en-US" baseline="-25000" dirty="0" err="1">
                <a:solidFill>
                  <a:srgbClr val="92D050"/>
                </a:solidFill>
                <a:ea typeface="+mn-lt"/>
                <a:cs typeface="+mn-lt"/>
              </a:rPr>
              <a:t>K</a:t>
            </a:r>
            <a:r>
              <a:rPr lang="en-US" dirty="0">
                <a:solidFill>
                  <a:srgbClr val="92D050"/>
                </a:solidFill>
                <a:ea typeface="+mn-lt"/>
                <a:cs typeface="+mn-lt"/>
              </a:rPr>
              <a:t>]</a:t>
            </a:r>
            <a:endParaRPr lang="en-US" dirty="0">
              <a:solidFill>
                <a:srgbClr val="92D050"/>
              </a:solidFill>
            </a:endParaRPr>
          </a:p>
          <a:p>
            <a:pPr>
              <a:buNone/>
            </a:pPr>
            <a:r>
              <a:rPr lang="en-US" dirty="0" err="1">
                <a:solidFill>
                  <a:schemeClr val="accent1"/>
                </a:solidFill>
                <a:ea typeface="+mn-lt"/>
                <a:cs typeface="+mn-lt"/>
              </a:rPr>
              <a:t>w</a:t>
            </a:r>
            <a:r>
              <a:rPr lang="en-US" baseline="30000" dirty="0" err="1">
                <a:solidFill>
                  <a:schemeClr val="accent1"/>
                </a:solidFill>
                <a:ea typeface="+mn-lt"/>
                <a:cs typeface="+mn-lt"/>
              </a:rPr>
              <a:t>T</a:t>
            </a:r>
            <a:r>
              <a:rPr lang="en-US" dirty="0" err="1">
                <a:solidFill>
                  <a:schemeClr val="accent6"/>
                </a:solidFill>
                <a:ea typeface="+mn-lt"/>
                <a:cs typeface="+mn-lt"/>
              </a:rPr>
              <a:t>x</a:t>
            </a:r>
            <a:r>
              <a:rPr lang="en-US" dirty="0">
                <a:solidFill>
                  <a:schemeClr val="accent6"/>
                </a:solidFill>
                <a:ea typeface="+mn-lt"/>
                <a:cs typeface="+mn-lt"/>
              </a:rPr>
              <a:t> </a:t>
            </a:r>
            <a:r>
              <a:rPr lang="en-US" dirty="0">
                <a:ea typeface="+mn-lt"/>
                <a:cs typeface="+mn-lt"/>
              </a:rPr>
              <a:t>=</a:t>
            </a:r>
            <a:r>
              <a:rPr lang="en-US" dirty="0">
                <a:solidFill>
                  <a:schemeClr val="accent6"/>
                </a:solidFill>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0</a:t>
            </a:r>
            <a:r>
              <a:rPr lang="en-US" dirty="0">
                <a:solidFill>
                  <a:schemeClr val="accent1"/>
                </a:solidFill>
                <a:ea typeface="+mn-lt"/>
                <a:cs typeface="+mn-lt"/>
              </a:rPr>
              <a:t> + w</a:t>
            </a:r>
            <a:r>
              <a:rPr lang="en-US" baseline="-25000" dirty="0">
                <a:solidFill>
                  <a:schemeClr val="accent1"/>
                </a:solidFill>
                <a:ea typeface="+mn-lt"/>
                <a:cs typeface="+mn-lt"/>
              </a:rPr>
              <a:t>1</a:t>
            </a:r>
            <a:r>
              <a:rPr lang="en-US" dirty="0">
                <a:solidFill>
                  <a:schemeClr val="accent6"/>
                </a:solidFill>
                <a:ea typeface="+mn-lt"/>
                <a:cs typeface="+mn-lt"/>
              </a:rPr>
              <a:t>x</a:t>
            </a:r>
            <a:r>
              <a:rPr lang="en-US" baseline="-25000" dirty="0">
                <a:solidFill>
                  <a:schemeClr val="accent6"/>
                </a:solidFill>
                <a:ea typeface="+mn-lt"/>
                <a:cs typeface="+mn-lt"/>
              </a:rPr>
              <a:t>1</a:t>
            </a:r>
            <a:r>
              <a:rPr lang="en-US" dirty="0">
                <a:solidFill>
                  <a:schemeClr val="accent6"/>
                </a:solidFill>
                <a:ea typeface="+mn-lt"/>
                <a:cs typeface="+mn-lt"/>
              </a:rPr>
              <a:t> </a:t>
            </a:r>
            <a:r>
              <a:rPr lang="en-US" dirty="0">
                <a:ea typeface="+mn-lt"/>
                <a:cs typeface="+mn-lt"/>
              </a:rPr>
              <a:t>+</a:t>
            </a:r>
            <a:r>
              <a:rPr lang="en-US" dirty="0">
                <a:solidFill>
                  <a:schemeClr val="accent6"/>
                </a:solidFill>
                <a:ea typeface="+mn-lt"/>
                <a:cs typeface="+mn-lt"/>
              </a:rPr>
              <a:t> </a:t>
            </a:r>
            <a:r>
              <a:rPr lang="en-US" dirty="0">
                <a:solidFill>
                  <a:schemeClr val="accent1"/>
                </a:solidFill>
                <a:ea typeface="+mn-lt"/>
                <a:cs typeface="+mn-lt"/>
              </a:rPr>
              <a:t>w</a:t>
            </a:r>
            <a:r>
              <a:rPr lang="en-US" baseline="-25000" dirty="0">
                <a:solidFill>
                  <a:schemeClr val="accent1"/>
                </a:solidFill>
                <a:ea typeface="+mn-lt"/>
                <a:cs typeface="+mn-lt"/>
              </a:rPr>
              <a:t>2</a:t>
            </a:r>
            <a:r>
              <a:rPr lang="en-US" dirty="0">
                <a:solidFill>
                  <a:schemeClr val="accent6"/>
                </a:solidFill>
                <a:ea typeface="+mn-lt"/>
                <a:cs typeface="+mn-lt"/>
              </a:rPr>
              <a:t>x</a:t>
            </a:r>
            <a:r>
              <a:rPr lang="en-US" baseline="-25000" dirty="0">
                <a:solidFill>
                  <a:schemeClr val="accent6"/>
                </a:solidFill>
                <a:ea typeface="+mn-lt"/>
                <a:cs typeface="+mn-lt"/>
              </a:rPr>
              <a:t>2</a:t>
            </a:r>
            <a:r>
              <a:rPr lang="en-US" dirty="0">
                <a:solidFill>
                  <a:schemeClr val="accent6"/>
                </a:solidFill>
                <a:ea typeface="+mn-lt"/>
                <a:cs typeface="+mn-lt"/>
              </a:rPr>
              <a:t> </a:t>
            </a:r>
            <a:r>
              <a:rPr lang="en-US" dirty="0">
                <a:ea typeface="+mn-lt"/>
                <a:cs typeface="+mn-lt"/>
              </a:rPr>
              <a:t>+ ... +</a:t>
            </a:r>
            <a:r>
              <a:rPr lang="en-US" dirty="0">
                <a:solidFill>
                  <a:schemeClr val="accent6"/>
                </a:solidFill>
                <a:ea typeface="+mn-lt"/>
                <a:cs typeface="+mn-lt"/>
              </a:rPr>
              <a:t> </a:t>
            </a:r>
            <a:r>
              <a:rPr lang="en-US" dirty="0" err="1">
                <a:solidFill>
                  <a:schemeClr val="accent1"/>
                </a:solidFill>
                <a:ea typeface="+mn-lt"/>
                <a:cs typeface="+mn-lt"/>
              </a:rPr>
              <a:t>w</a:t>
            </a:r>
            <a:r>
              <a:rPr lang="en-US" baseline="-25000" dirty="0" err="1">
                <a:solidFill>
                  <a:schemeClr val="accent1"/>
                </a:solidFill>
                <a:ea typeface="+mn-lt"/>
                <a:cs typeface="+mn-lt"/>
              </a:rPr>
              <a:t>K</a:t>
            </a:r>
            <a:r>
              <a:rPr lang="en-US" dirty="0" err="1">
                <a:solidFill>
                  <a:schemeClr val="accent6"/>
                </a:solidFill>
                <a:ea typeface="+mn-lt"/>
                <a:cs typeface="+mn-lt"/>
              </a:rPr>
              <a:t>x</a:t>
            </a:r>
            <a:r>
              <a:rPr lang="en-US" baseline="-25000" dirty="0" err="1">
                <a:solidFill>
                  <a:schemeClr val="accent6"/>
                </a:solidFill>
                <a:ea typeface="+mn-lt"/>
                <a:cs typeface="+mn-lt"/>
              </a:rPr>
              <a:t>K</a:t>
            </a:r>
            <a:r>
              <a:rPr lang="en-US" baseline="-25000" dirty="0">
                <a:solidFill>
                  <a:schemeClr val="accent6"/>
                </a:solidFill>
                <a:ea typeface="+mn-lt"/>
                <a:cs typeface="+mn-lt"/>
              </a:rPr>
              <a:t> </a:t>
            </a:r>
            <a:endParaRPr lang="en-US" dirty="0">
              <a:solidFill>
                <a:schemeClr val="accent6"/>
              </a:solidFill>
              <a:ea typeface="+mn-lt"/>
              <a:cs typeface="+mn-lt"/>
            </a:endParaRPr>
          </a:p>
          <a:p>
            <a:pPr>
              <a:buNone/>
            </a:pPr>
            <a:endParaRPr lang="en-US" dirty="0">
              <a:solidFill>
                <a:schemeClr val="accent1"/>
              </a:solidFill>
              <a:ea typeface="+mn-lt"/>
              <a:cs typeface="+mn-lt"/>
            </a:endParaRPr>
          </a:p>
          <a:p>
            <a:pPr>
              <a:buNone/>
            </a:pPr>
            <a:r>
              <a:rPr lang="en-US" dirty="0">
                <a:solidFill>
                  <a:schemeClr val="accent1"/>
                </a:solidFill>
                <a:ea typeface="+mn-lt"/>
                <a:cs typeface="+mn-lt"/>
              </a:rPr>
              <a:t>w</a:t>
            </a:r>
            <a:r>
              <a:rPr lang="en-US" baseline="-25000" dirty="0">
                <a:solidFill>
                  <a:schemeClr val="accent1"/>
                </a:solidFill>
                <a:ea typeface="+mn-lt"/>
                <a:cs typeface="+mn-lt"/>
              </a:rPr>
              <a:t>0 </a:t>
            </a:r>
            <a:r>
              <a:rPr lang="en-US" dirty="0">
                <a:ea typeface="+mn-lt"/>
                <a:cs typeface="+mn-lt"/>
              </a:rPr>
              <a:t>is sometimes also called b for "bias"</a:t>
            </a:r>
            <a:endParaRPr lang="en-US" dirty="0">
              <a:cs typeface="Calibri"/>
            </a:endParaRPr>
          </a:p>
          <a:p>
            <a:pPr marL="0" indent="0">
              <a:buNone/>
            </a:pPr>
            <a:endParaRPr lang="en-US" dirty="0">
              <a:solidFill>
                <a:srgbClr val="000000"/>
              </a:solidFill>
              <a:cs typeface="Calibri"/>
            </a:endParaRPr>
          </a:p>
        </p:txBody>
      </p:sp>
    </p:spTree>
    <p:extLst>
      <p:ext uri="{BB962C8B-B14F-4D97-AF65-F5344CB8AC3E}">
        <p14:creationId xmlns:p14="http://schemas.microsoft.com/office/powerpoint/2010/main" val="279758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79F-58C4-7908-7AA9-EBC282340FAB}"/>
              </a:ext>
            </a:extLst>
          </p:cNvPr>
          <p:cNvSpPr>
            <a:spLocks noGrp="1"/>
          </p:cNvSpPr>
          <p:nvPr>
            <p:ph type="title"/>
          </p:nvPr>
        </p:nvSpPr>
        <p:spPr/>
        <p:txBody>
          <a:bodyPr>
            <a:normAutofit/>
          </a:bodyPr>
          <a:lstStyle/>
          <a:p>
            <a:r>
              <a:rPr lang="en-US" sz="2400">
                <a:ea typeface="+mj-lt"/>
                <a:cs typeface="+mj-lt"/>
              </a:rPr>
              <a:t>Logistic regression as a net</a:t>
            </a:r>
          </a:p>
        </p:txBody>
      </p:sp>
      <p:sp>
        <p:nvSpPr>
          <p:cNvPr id="3" name="Content Placeholder 2">
            <a:extLst>
              <a:ext uri="{FF2B5EF4-FFF2-40B4-BE49-F238E27FC236}">
                <a16:creationId xmlns:a16="http://schemas.microsoft.com/office/drawing/2014/main" id="{C7992C15-308F-C068-3955-3E0348C2B7F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To train (fit) this model, we need a loss function </a:t>
            </a:r>
            <a:r>
              <a:rPr lang="en-US" dirty="0">
                <a:solidFill>
                  <a:srgbClr val="00B050"/>
                </a:solidFill>
                <a:ea typeface="+mn-lt"/>
                <a:cs typeface="+mn-lt"/>
              </a:rPr>
              <a:t>ℓ(</a:t>
            </a:r>
            <a:r>
              <a:rPr lang="en-US" dirty="0">
                <a:solidFill>
                  <a:schemeClr val="accent2"/>
                </a:solidFill>
                <a:ea typeface="+mn-lt"/>
                <a:cs typeface="+mn-lt"/>
              </a:rPr>
              <a:t>ŷ, y</a:t>
            </a:r>
            <a:r>
              <a:rPr lang="en-US" dirty="0">
                <a:solidFill>
                  <a:srgbClr val="00B050"/>
                </a:solidFill>
                <a:ea typeface="+mn-lt"/>
                <a:cs typeface="+mn-lt"/>
              </a:rPr>
              <a:t>)</a:t>
            </a:r>
            <a:r>
              <a:rPr lang="en-US" dirty="0">
                <a:cs typeface="Calibri" panose="020F0502020204030204"/>
              </a:rPr>
              <a:t> to minimize</a:t>
            </a:r>
          </a:p>
          <a:p>
            <a:pPr marL="0" indent="0">
              <a:buNone/>
            </a:pPr>
            <a:endParaRPr lang="en-US" dirty="0">
              <a:cs typeface="Calibri" panose="020F0502020204030204"/>
            </a:endParaRPr>
          </a:p>
          <a:p>
            <a:pPr marL="0" indent="0">
              <a:buNone/>
            </a:pPr>
            <a:r>
              <a:rPr lang="en-US" dirty="0">
                <a:cs typeface="Calibri" panose="020F0502020204030204"/>
              </a:rPr>
              <a:t>For logistic regression usually </a:t>
            </a:r>
            <a:r>
              <a:rPr lang="en-US" dirty="0">
                <a:ea typeface="+mn-lt"/>
                <a:cs typeface="+mn-lt"/>
              </a:rPr>
              <a:t>log loss, a.k.a. cross-entropy:</a:t>
            </a:r>
          </a:p>
          <a:p>
            <a:pPr marL="0" indent="0">
              <a:buNone/>
            </a:pPr>
            <a:r>
              <a:rPr lang="en-US" dirty="0">
                <a:solidFill>
                  <a:srgbClr val="00B050"/>
                </a:solidFill>
                <a:ea typeface="+mn-lt"/>
                <a:cs typeface="+mn-lt"/>
              </a:rPr>
              <a:t> ℓ(</a:t>
            </a:r>
            <a:r>
              <a:rPr lang="en-US" dirty="0">
                <a:solidFill>
                  <a:schemeClr val="accent2"/>
                </a:solidFill>
                <a:ea typeface="+mn-lt"/>
                <a:cs typeface="+mn-lt"/>
              </a:rPr>
              <a:t>ŷ, y</a:t>
            </a:r>
            <a:r>
              <a:rPr lang="en-US" dirty="0">
                <a:solidFill>
                  <a:srgbClr val="00B050"/>
                </a:solidFill>
                <a:ea typeface="+mn-lt"/>
                <a:cs typeface="+mn-lt"/>
              </a:rPr>
              <a:t>)</a:t>
            </a:r>
            <a:r>
              <a:rPr lang="en-US" dirty="0">
                <a:ea typeface="+mn-lt"/>
                <a:cs typeface="+mn-lt"/>
              </a:rPr>
              <a:t> = − ( </a:t>
            </a:r>
            <a:r>
              <a:rPr lang="en-US" dirty="0">
                <a:solidFill>
                  <a:schemeClr val="accent2"/>
                </a:solidFill>
                <a:ea typeface="+mn-lt"/>
                <a:cs typeface="+mn-lt"/>
              </a:rPr>
              <a:t>y</a:t>
            </a:r>
            <a:r>
              <a:rPr lang="en-US" dirty="0">
                <a:ea typeface="+mn-lt"/>
                <a:cs typeface="+mn-lt"/>
              </a:rPr>
              <a:t> log(</a:t>
            </a:r>
            <a:r>
              <a:rPr lang="en-US" dirty="0">
                <a:solidFill>
                  <a:schemeClr val="accent2"/>
                </a:solidFill>
                <a:ea typeface="+mn-lt"/>
                <a:cs typeface="+mn-lt"/>
              </a:rPr>
              <a:t>ŷ</a:t>
            </a:r>
            <a:r>
              <a:rPr lang="en-US" dirty="0">
                <a:ea typeface="+mn-lt"/>
                <a:cs typeface="+mn-lt"/>
              </a:rPr>
              <a:t>) + (1−</a:t>
            </a:r>
            <a:r>
              <a:rPr lang="en-US" dirty="0">
                <a:solidFill>
                  <a:schemeClr val="accent2"/>
                </a:solidFill>
                <a:ea typeface="+mn-lt"/>
                <a:cs typeface="+mn-lt"/>
              </a:rPr>
              <a:t>y</a:t>
            </a:r>
            <a:r>
              <a:rPr lang="en-US" dirty="0">
                <a:ea typeface="+mn-lt"/>
                <a:cs typeface="+mn-lt"/>
              </a:rPr>
              <a:t>) log(1−</a:t>
            </a:r>
            <a:r>
              <a:rPr lang="en-US" dirty="0">
                <a:solidFill>
                  <a:schemeClr val="accent2"/>
                </a:solidFill>
                <a:ea typeface="+mn-lt"/>
                <a:cs typeface="+mn-lt"/>
              </a:rPr>
              <a:t>ŷ</a:t>
            </a:r>
            <a:r>
              <a:rPr lang="en-US" dirty="0">
                <a:ea typeface="+mn-lt"/>
                <a:cs typeface="+mn-lt"/>
              </a:rPr>
              <a:t>) )</a:t>
            </a:r>
            <a:endParaRPr lang="en-US" dirty="0">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punishing us strongly for confident wrong guesses</a:t>
            </a:r>
          </a:p>
        </p:txBody>
      </p:sp>
    </p:spTree>
    <p:extLst>
      <p:ext uri="{BB962C8B-B14F-4D97-AF65-F5344CB8AC3E}">
        <p14:creationId xmlns:p14="http://schemas.microsoft.com/office/powerpoint/2010/main" val="37692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2810</Words>
  <Application>Microsoft Office PowerPoint</Application>
  <PresentationFormat>Widescreen</PresentationFormat>
  <Paragraphs>269</Paragraphs>
  <Slides>44</Slides>
  <Notes>44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Shallow neural nets</vt:lpstr>
      <vt:lpstr>Logistic regression as a net</vt:lpstr>
      <vt:lpstr>PowerPoint Presentation</vt:lpstr>
      <vt:lpstr>PowerPoint Presentation</vt:lpstr>
      <vt:lpstr>PowerPoint Presentation</vt:lpstr>
      <vt:lpstr>PowerPoint Presentation</vt:lpstr>
      <vt:lpstr>Logistic regression as a net</vt:lpstr>
      <vt:lpstr>Logistic regression as a net</vt:lpstr>
      <vt:lpstr>Logistic regression as a net</vt:lpstr>
      <vt:lpstr>Logistic regression as a net</vt:lpstr>
      <vt:lpstr>Multi-category classification</vt:lpstr>
      <vt:lpstr>Multi-category classification</vt:lpstr>
      <vt:lpstr>Multi-category classification</vt:lpstr>
      <vt:lpstr>Multi-category classification</vt:lpstr>
      <vt:lpstr>PowerPoint Presentation</vt:lpstr>
      <vt:lpstr>Multi-category classification</vt:lpstr>
      <vt:lpstr>PowerPoint Presentation</vt:lpstr>
      <vt:lpstr>PowerPoint Presentation</vt:lpstr>
      <vt:lpstr>Gradient descent</vt:lpstr>
      <vt:lpstr>Gradient descent</vt:lpstr>
      <vt:lpstr>Gradient descent</vt:lpstr>
      <vt:lpstr>PowerPoint Presentation</vt:lpstr>
      <vt:lpstr>Gradient descent</vt:lpstr>
      <vt:lpstr>PowerPoint Presentation</vt:lpstr>
      <vt:lpstr>PowerPoint Presentation</vt:lpstr>
      <vt:lpstr>Gradient descent</vt:lpstr>
      <vt:lpstr>Gradient descent</vt:lpstr>
      <vt:lpstr>Gradient descent</vt:lpstr>
      <vt:lpstr>PowerPoint Presentation</vt:lpstr>
      <vt:lpstr>PowerPoint Presentation</vt:lpstr>
      <vt:lpstr>Gradient descent</vt:lpstr>
      <vt:lpstr>PowerPoint Presentation</vt:lpstr>
      <vt:lpstr>Gradient descent</vt:lpstr>
      <vt:lpstr>Gradient descent</vt:lpstr>
      <vt:lpstr>Gradient descent</vt:lpstr>
      <vt:lpstr>PowerPoint Presentation</vt:lpstr>
      <vt:lpstr> Forward prop and backprop</vt:lpstr>
      <vt:lpstr>Forward prop and backprop </vt:lpstr>
      <vt:lpstr>PowerPoint Presentation</vt:lpstr>
      <vt:lpstr>Forward prop and backprop </vt:lpstr>
      <vt:lpstr>PowerPoint Presentation</vt:lpstr>
      <vt:lpstr>Next week preview</vt:lpstr>
      <vt:lpstr>Deep and sequential neural nets: content</vt:lpstr>
      <vt:lpstr>Deep and sequential neural nets: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Shalow</dc:title>
  <dc:creator>Clara Johan E Vandeweerdt</dc:creator>
  <cp:lastModifiedBy>Clara Johan E Vandeweerdt</cp:lastModifiedBy>
  <cp:revision>496</cp:revision>
  <dcterms:created xsi:type="dcterms:W3CDTF">2023-04-14T09:35:17Z</dcterms:created>
  <dcterms:modified xsi:type="dcterms:W3CDTF">2023-05-09T19:49:55Z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2023-04-18T08:48:26Z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0120958b-0738-4af2-80c0-b595827aca26</vt:lpwstr>
  </property>
  <property fmtid="{D5CDD505-2E9C-101B-9397-08002B2CF9AE}" pid="8" name="MSIP_Label_6a2630e2-1ac5-455e-8217-0156b1936a76_ContentBits">
    <vt:lpwstr>0</vt:lpwstr>
  </property>
</Properties>
</file>