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39" r:id="rId3"/>
    <p:sldId id="258" r:id="rId4"/>
    <p:sldId id="303" r:id="rId5"/>
    <p:sldId id="309" r:id="rId6"/>
    <p:sldId id="308" r:id="rId7"/>
    <p:sldId id="313" r:id="rId8"/>
    <p:sldId id="312" r:id="rId9"/>
    <p:sldId id="314" r:id="rId10"/>
    <p:sldId id="320" r:id="rId11"/>
    <p:sldId id="311" r:id="rId12"/>
    <p:sldId id="328" r:id="rId13"/>
    <p:sldId id="267" r:id="rId14"/>
    <p:sldId id="315" r:id="rId15"/>
    <p:sldId id="318" r:id="rId16"/>
    <p:sldId id="319" r:id="rId17"/>
    <p:sldId id="316" r:id="rId18"/>
    <p:sldId id="317" r:id="rId19"/>
    <p:sldId id="274" r:id="rId20"/>
    <p:sldId id="323" r:id="rId21"/>
    <p:sldId id="324" r:id="rId22"/>
    <p:sldId id="321" r:id="rId23"/>
    <p:sldId id="325" r:id="rId24"/>
    <p:sldId id="322" r:id="rId25"/>
    <p:sldId id="327" r:id="rId26"/>
    <p:sldId id="326" r:id="rId27"/>
    <p:sldId id="329" r:id="rId28"/>
    <p:sldId id="268" r:id="rId29"/>
    <p:sldId id="331" r:id="rId30"/>
    <p:sldId id="330" r:id="rId31"/>
    <p:sldId id="332" r:id="rId32"/>
    <p:sldId id="333" r:id="rId33"/>
    <p:sldId id="334" r:id="rId34"/>
    <p:sldId id="335" r:id="rId35"/>
    <p:sldId id="340" r:id="rId36"/>
    <p:sldId id="306" r:id="rId37"/>
    <p:sldId id="337" r:id="rId38"/>
    <p:sldId id="338" r:id="rId39"/>
    <p:sldId id="341" r:id="rId40"/>
    <p:sldId id="342" r:id="rId41"/>
    <p:sldId id="34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91326-828B-46A4-9F5E-EDA2A11F7AD7}" v="2" dt="2023-05-14T20:50:11.651"/>
    <p1510:client id="{230A85A2-1ED4-443F-9E0E-662D4671FD56}" v="16" dt="2023-04-19T12:55:59.996"/>
    <p1510:client id="{2C74E7EF-C979-4A58-9CA8-0974042DE07A}" v="171" dt="2023-04-17T12:42:21.591"/>
    <p1510:client id="{40641537-7AF6-45F0-BCF8-4C19B0CBB713}" v="18" dt="2023-04-18T07:30:26.988"/>
    <p1510:client id="{5D30AD13-BE02-41E1-A6E4-387374C2FF35}" v="35" dt="2023-05-08T20:45:53.575"/>
    <p1510:client id="{69F8DD64-92D9-4B28-B459-9AFEF09D6DF1}" v="180" dt="2023-05-14T20:01:57.391"/>
    <p1510:client id="{72B838BA-9D38-4819-8E18-BAC42AB20649}" v="14" dt="2023-05-11T10:47:14.522"/>
    <p1510:client id="{83598F43-D64F-4229-A94A-E2165971ACA1}" v="87" dt="2023-04-19T14:02:37.005"/>
    <p1510:client id="{AAD0C39C-F3BE-480C-BE88-DBF6DB5DA36C}" v="340" dt="2023-04-18T08:46:29.602"/>
    <p1510:client id="{C5784E7A-92E8-4E63-AFD8-E4FEB85DBCE5}" v="120" dt="2023-04-18T07:24:45.689"/>
    <p1510:client id="{DE2A4AF6-EC85-4863-8830-800F0F93964C}" v="452" dt="2023-04-14T12:09:01.356"/>
    <p1510:client id="{E6A6990D-3A25-45ED-A147-3C400E607C8D}" v="276" dt="2023-04-19T14:33:58.652"/>
    <p1510:client id="{F74A79FC-2DA6-4498-8ADF-58D1E115198D}" v="627" dt="2023-04-19T11:54:57.627"/>
    <p1510:client id="{FD12A8E3-D941-412B-AE86-B987D05A70C8}" v="38" dt="2023-05-14T09:47:21.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78" autoAdjust="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Vandeweerdt" userId="16dbdb562e9cb021" providerId="Windows Live" clId="Web-{C5784E7A-92E8-4E63-AFD8-E4FEB85DBCE5}"/>
    <pc:docChg chg="addSld modSld sldOrd">
      <pc:chgData name="Clara Vandeweerdt" userId="16dbdb562e9cb021" providerId="Windows Live" clId="Web-{C5784E7A-92E8-4E63-AFD8-E4FEB85DBCE5}" dt="2023-04-18T07:24:45.689" v="139"/>
      <pc:docMkLst>
        <pc:docMk/>
      </pc:docMkLst>
      <pc:sldChg chg="addSp delSp addAnim modAnim modNotes">
        <pc:chgData name="Clara Vandeweerdt" userId="16dbdb562e9cb021" providerId="Windows Live" clId="Web-{C5784E7A-92E8-4E63-AFD8-E4FEB85DBCE5}" dt="2023-04-18T07:24:36.548" v="138"/>
        <pc:sldMkLst>
          <pc:docMk/>
          <pc:sldMk cId="1452368777" sldId="266"/>
        </pc:sldMkLst>
        <pc:picChg chg="add del">
          <ac:chgData name="Clara Vandeweerdt" userId="16dbdb562e9cb021" providerId="Windows Live" clId="Web-{C5784E7A-92E8-4E63-AFD8-E4FEB85DBCE5}" dt="2023-04-18T07:24:36.548" v="138"/>
          <ac:picMkLst>
            <pc:docMk/>
            <pc:sldMk cId="1452368777" sldId="266"/>
            <ac:picMk id="4" creationId="{44F8BCFF-B7DB-8731-7F38-B2A366CB657C}"/>
          </ac:picMkLst>
        </pc:picChg>
      </pc:sldChg>
      <pc:sldChg chg="modSp">
        <pc:chgData name="Clara Vandeweerdt" userId="16dbdb562e9cb021" providerId="Windows Live" clId="Web-{C5784E7A-92E8-4E63-AFD8-E4FEB85DBCE5}" dt="2023-04-18T07:17:53.322" v="129" actId="20577"/>
        <pc:sldMkLst>
          <pc:docMk/>
          <pc:sldMk cId="588778032" sldId="270"/>
        </pc:sldMkLst>
        <pc:spChg chg="mod">
          <ac:chgData name="Clara Vandeweerdt" userId="16dbdb562e9cb021" providerId="Windows Live" clId="Web-{C5784E7A-92E8-4E63-AFD8-E4FEB85DBCE5}" dt="2023-04-18T07:17:53.322" v="129" actId="20577"/>
          <ac:spMkLst>
            <pc:docMk/>
            <pc:sldMk cId="588778032" sldId="270"/>
            <ac:spMk id="3" creationId="{C7992C15-308F-C068-3955-3E0348C2B7F5}"/>
          </ac:spMkLst>
        </pc:spChg>
      </pc:sldChg>
      <pc:sldChg chg="addSp delSp modSp new mod ord modClrScheme chgLayout">
        <pc:chgData name="Clara Vandeweerdt" userId="16dbdb562e9cb021" providerId="Windows Live" clId="Web-{C5784E7A-92E8-4E63-AFD8-E4FEB85DBCE5}" dt="2023-04-18T07:24:30.923" v="136"/>
        <pc:sldMkLst>
          <pc:docMk/>
          <pc:sldMk cId="1909989562" sldId="271"/>
        </pc:sldMkLst>
        <pc:spChg chg="del">
          <ac:chgData name="Clara Vandeweerdt" userId="16dbdb562e9cb021" providerId="Windows Live" clId="Web-{C5784E7A-92E8-4E63-AFD8-E4FEB85DBCE5}" dt="2023-04-18T07:20:05.731" v="131"/>
          <ac:spMkLst>
            <pc:docMk/>
            <pc:sldMk cId="1909989562" sldId="271"/>
            <ac:spMk id="2" creationId="{7D2B6021-2712-0758-49BB-FB36C179C991}"/>
          </ac:spMkLst>
        </pc:spChg>
        <pc:spChg chg="del">
          <ac:chgData name="Clara Vandeweerdt" userId="16dbdb562e9cb021" providerId="Windows Live" clId="Web-{C5784E7A-92E8-4E63-AFD8-E4FEB85DBCE5}" dt="2023-04-18T07:20:05.731" v="131"/>
          <ac:spMkLst>
            <pc:docMk/>
            <pc:sldMk cId="1909989562" sldId="271"/>
            <ac:spMk id="3" creationId="{C8F077EA-380F-481D-0DA6-B73BB17484FD}"/>
          </ac:spMkLst>
        </pc:spChg>
        <pc:picChg chg="add mod">
          <ac:chgData name="Clara Vandeweerdt" userId="16dbdb562e9cb021" providerId="Windows Live" clId="Web-{C5784E7A-92E8-4E63-AFD8-E4FEB85DBCE5}" dt="2023-04-18T07:20:17.481" v="135" actId="1076"/>
          <ac:picMkLst>
            <pc:docMk/>
            <pc:sldMk cId="1909989562" sldId="271"/>
            <ac:picMk id="4" creationId="{59CAF0A4-B5B1-8BE2-80CB-D6CD725BC662}"/>
          </ac:picMkLst>
        </pc:picChg>
      </pc:sldChg>
      <pc:sldChg chg="new">
        <pc:chgData name="Clara Vandeweerdt" userId="16dbdb562e9cb021" providerId="Windows Live" clId="Web-{C5784E7A-92E8-4E63-AFD8-E4FEB85DBCE5}" dt="2023-04-18T07:24:45.689" v="139"/>
        <pc:sldMkLst>
          <pc:docMk/>
          <pc:sldMk cId="64209545" sldId="272"/>
        </pc:sldMkLst>
      </pc:sldChg>
    </pc:docChg>
  </pc:docChgLst>
  <pc:docChgLst>
    <pc:chgData name="Clara Vandeweerdt" userId="16dbdb562e9cb021" providerId="Windows Live" clId="Web-{230A85A2-1ED4-443F-9E0E-662D4671FD56}"/>
    <pc:docChg chg="modSld">
      <pc:chgData name="Clara Vandeweerdt" userId="16dbdb562e9cb021" providerId="Windows Live" clId="Web-{230A85A2-1ED4-443F-9E0E-662D4671FD56}" dt="2023-04-19T12:55:58.762" v="14" actId="20577"/>
      <pc:docMkLst>
        <pc:docMk/>
      </pc:docMkLst>
      <pc:sldChg chg="modSp">
        <pc:chgData name="Clara Vandeweerdt" userId="16dbdb562e9cb021" providerId="Windows Live" clId="Web-{230A85A2-1ED4-443F-9E0E-662D4671FD56}" dt="2023-04-19T12:55:58.762" v="14" actId="20577"/>
        <pc:sldMkLst>
          <pc:docMk/>
          <pc:sldMk cId="109857222" sldId="256"/>
        </pc:sldMkLst>
        <pc:spChg chg="mod">
          <ac:chgData name="Clara Vandeweerdt" userId="16dbdb562e9cb021" providerId="Windows Live" clId="Web-{230A85A2-1ED4-443F-9E0E-662D4671FD56}" dt="2023-04-19T12:55:58.762" v="14" actId="20577"/>
          <ac:spMkLst>
            <pc:docMk/>
            <pc:sldMk cId="109857222" sldId="256"/>
            <ac:spMk id="3" creationId="{00000000-0000-0000-0000-000000000000}"/>
          </ac:spMkLst>
        </pc:spChg>
      </pc:sldChg>
    </pc:docChg>
  </pc:docChgLst>
  <pc:docChgLst>
    <pc:chgData name="Clara Vandeweerdt" userId="16dbdb562e9cb021" providerId="Windows Live" clId="Web-{F74A79FC-2DA6-4498-8ADF-58D1E115198D}"/>
    <pc:docChg chg="addSld delSld modSld sldOrd">
      <pc:chgData name="Clara Vandeweerdt" userId="16dbdb562e9cb021" providerId="Windows Live" clId="Web-{F74A79FC-2DA6-4498-8ADF-58D1E115198D}" dt="2023-04-19T11:54:56.221" v="2261"/>
      <pc:docMkLst>
        <pc:docMk/>
      </pc:docMkLst>
      <pc:sldChg chg="modSp">
        <pc:chgData name="Clara Vandeweerdt" userId="16dbdb562e9cb021" providerId="Windows Live" clId="Web-{F74A79FC-2DA6-4498-8ADF-58D1E115198D}" dt="2023-04-19T11:10:38.800" v="1858" actId="1076"/>
        <pc:sldMkLst>
          <pc:docMk/>
          <pc:sldMk cId="2764318462" sldId="259"/>
        </pc:sldMkLst>
        <pc:picChg chg="mod">
          <ac:chgData name="Clara Vandeweerdt" userId="16dbdb562e9cb021" providerId="Windows Live" clId="Web-{F74A79FC-2DA6-4498-8ADF-58D1E115198D}" dt="2023-04-19T11:10:38.800" v="1858" actId="1076"/>
          <ac:picMkLst>
            <pc:docMk/>
            <pc:sldMk cId="2764318462" sldId="259"/>
            <ac:picMk id="4" creationId="{64BA378C-6C31-51DA-FEF0-1DC0F72A3387}"/>
          </ac:picMkLst>
        </pc:picChg>
      </pc:sldChg>
      <pc:sldChg chg="addSp modSp">
        <pc:chgData name="Clara Vandeweerdt" userId="16dbdb562e9cb021" providerId="Windows Live" clId="Web-{F74A79FC-2DA6-4498-8ADF-58D1E115198D}" dt="2023-04-19T10:29:34.551" v="419" actId="20577"/>
        <pc:sldMkLst>
          <pc:docMk/>
          <pc:sldMk cId="1452368777" sldId="266"/>
        </pc:sldMkLst>
        <pc:spChg chg="add mod">
          <ac:chgData name="Clara Vandeweerdt" userId="16dbdb562e9cb021" providerId="Windows Live" clId="Web-{F74A79FC-2DA6-4498-8ADF-58D1E115198D}" dt="2023-04-19T10:29:30.692" v="417" actId="20577"/>
          <ac:spMkLst>
            <pc:docMk/>
            <pc:sldMk cId="1452368777" sldId="266"/>
            <ac:spMk id="5" creationId="{25D647FB-EFE7-E067-65C3-94BCEF963BDF}"/>
          </ac:spMkLst>
        </pc:spChg>
        <pc:spChg chg="add mod">
          <ac:chgData name="Clara Vandeweerdt" userId="16dbdb562e9cb021" providerId="Windows Live" clId="Web-{F74A79FC-2DA6-4498-8ADF-58D1E115198D}" dt="2023-04-19T10:29:34.551" v="419" actId="20577"/>
          <ac:spMkLst>
            <pc:docMk/>
            <pc:sldMk cId="1452368777" sldId="266"/>
            <ac:spMk id="6" creationId="{165B659F-778A-C772-FB9A-09B4BDAB7A6A}"/>
          </ac:spMkLst>
        </pc:spChg>
        <pc:spChg chg="add mod">
          <ac:chgData name="Clara Vandeweerdt" userId="16dbdb562e9cb021" providerId="Windows Live" clId="Web-{F74A79FC-2DA6-4498-8ADF-58D1E115198D}" dt="2023-04-19T10:29:24.567" v="416" actId="20577"/>
          <ac:spMkLst>
            <pc:docMk/>
            <pc:sldMk cId="1452368777" sldId="266"/>
            <ac:spMk id="7" creationId="{517813E5-A63D-CB70-6D0D-295A26662E69}"/>
          </ac:spMkLst>
        </pc:spChg>
      </pc:sldChg>
      <pc:sldChg chg="modSp">
        <pc:chgData name="Clara Vandeweerdt" userId="16dbdb562e9cb021" providerId="Windows Live" clId="Web-{F74A79FC-2DA6-4498-8ADF-58D1E115198D}" dt="2023-04-19T11:10:54.238" v="1859" actId="20577"/>
        <pc:sldMkLst>
          <pc:docMk/>
          <pc:sldMk cId="66979318" sldId="268"/>
        </pc:sldMkLst>
        <pc:spChg chg="mod">
          <ac:chgData name="Clara Vandeweerdt" userId="16dbdb562e9cb021" providerId="Windows Live" clId="Web-{F74A79FC-2DA6-4498-8ADF-58D1E115198D}" dt="2023-04-19T11:10:54.238" v="1859" actId="20577"/>
          <ac:spMkLst>
            <pc:docMk/>
            <pc:sldMk cId="66979318" sldId="268"/>
            <ac:spMk id="3" creationId="{2C8AF866-D641-A22E-F075-7A8FC587F556}"/>
          </ac:spMkLst>
        </pc:spChg>
      </pc:sldChg>
      <pc:sldChg chg="modNotes">
        <pc:chgData name="Clara Vandeweerdt" userId="16dbdb562e9cb021" providerId="Windows Live" clId="Web-{F74A79FC-2DA6-4498-8ADF-58D1E115198D}" dt="2023-04-19T10:58:29.715" v="1278"/>
        <pc:sldMkLst>
          <pc:docMk/>
          <pc:sldMk cId="1909989562" sldId="271"/>
        </pc:sldMkLst>
      </pc:sldChg>
      <pc:sldChg chg="modSp">
        <pc:chgData name="Clara Vandeweerdt" userId="16dbdb562e9cb021" providerId="Windows Live" clId="Web-{F74A79FC-2DA6-4498-8ADF-58D1E115198D}" dt="2023-04-19T10:26:26.202" v="246" actId="20577"/>
        <pc:sldMkLst>
          <pc:docMk/>
          <pc:sldMk cId="3773507436" sldId="281"/>
        </pc:sldMkLst>
        <pc:spChg chg="mod">
          <ac:chgData name="Clara Vandeweerdt" userId="16dbdb562e9cb021" providerId="Windows Live" clId="Web-{F74A79FC-2DA6-4498-8ADF-58D1E115198D}" dt="2023-04-19T10:26:26.202" v="246" actId="20577"/>
          <ac:spMkLst>
            <pc:docMk/>
            <pc:sldMk cId="3773507436" sldId="281"/>
            <ac:spMk id="3" creationId="{C7992C15-308F-C068-3955-3E0348C2B7F5}"/>
          </ac:spMkLst>
        </pc:spChg>
      </pc:sldChg>
      <pc:sldChg chg="modNotes">
        <pc:chgData name="Clara Vandeweerdt" userId="16dbdb562e9cb021" providerId="Windows Live" clId="Web-{F74A79FC-2DA6-4498-8ADF-58D1E115198D}" dt="2023-04-19T10:39:39.867" v="941"/>
        <pc:sldMkLst>
          <pc:docMk/>
          <pc:sldMk cId="221056831" sldId="282"/>
        </pc:sldMkLst>
      </pc:sldChg>
      <pc:sldChg chg="modNotes">
        <pc:chgData name="Clara Vandeweerdt" userId="16dbdb562e9cb021" providerId="Windows Live" clId="Web-{F74A79FC-2DA6-4498-8ADF-58D1E115198D}" dt="2023-04-19T10:40:49.463" v="980"/>
        <pc:sldMkLst>
          <pc:docMk/>
          <pc:sldMk cId="743649689" sldId="284"/>
        </pc:sldMkLst>
      </pc:sldChg>
      <pc:sldChg chg="modNotes">
        <pc:chgData name="Clara Vandeweerdt" userId="16dbdb562e9cb021" providerId="Windows Live" clId="Web-{F74A79FC-2DA6-4498-8ADF-58D1E115198D}" dt="2023-04-19T10:09:17.404" v="208"/>
        <pc:sldMkLst>
          <pc:docMk/>
          <pc:sldMk cId="2816287434" sldId="286"/>
        </pc:sldMkLst>
      </pc:sldChg>
      <pc:sldChg chg="modNotes">
        <pc:chgData name="Clara Vandeweerdt" userId="16dbdb562e9cb021" providerId="Windows Live" clId="Web-{F74A79FC-2DA6-4498-8ADF-58D1E115198D}" dt="2023-04-19T10:23:56.791" v="234"/>
        <pc:sldMkLst>
          <pc:docMk/>
          <pc:sldMk cId="4258126188" sldId="288"/>
        </pc:sldMkLst>
      </pc:sldChg>
      <pc:sldChg chg="addSp delSp modSp mod modClrScheme chgLayout">
        <pc:chgData name="Clara Vandeweerdt" userId="16dbdb562e9cb021" providerId="Windows Live" clId="Web-{F74A79FC-2DA6-4498-8ADF-58D1E115198D}" dt="2023-04-19T10:26:11.108" v="245" actId="1076"/>
        <pc:sldMkLst>
          <pc:docMk/>
          <pc:sldMk cId="2342771600" sldId="289"/>
        </pc:sldMkLst>
        <pc:spChg chg="del mod ord">
          <ac:chgData name="Clara Vandeweerdt" userId="16dbdb562e9cb021" providerId="Windows Live" clId="Web-{F74A79FC-2DA6-4498-8ADF-58D1E115198D}" dt="2023-04-19T10:24:50.167" v="236"/>
          <ac:spMkLst>
            <pc:docMk/>
            <pc:sldMk cId="2342771600" sldId="289"/>
            <ac:spMk id="2" creationId="{00000000-0000-0000-0000-000000000000}"/>
          </ac:spMkLst>
        </pc:spChg>
        <pc:spChg chg="del mod">
          <ac:chgData name="Clara Vandeweerdt" userId="16dbdb562e9cb021" providerId="Windows Live" clId="Web-{F74A79FC-2DA6-4498-8ADF-58D1E115198D}" dt="2023-04-19T10:24:42.089" v="235"/>
          <ac:spMkLst>
            <pc:docMk/>
            <pc:sldMk cId="2342771600" sldId="289"/>
            <ac:spMk id="3" creationId="{00000000-0000-0000-0000-000000000000}"/>
          </ac:spMkLst>
        </pc:spChg>
        <pc:picChg chg="add mod">
          <ac:chgData name="Clara Vandeweerdt" userId="16dbdb562e9cb021" providerId="Windows Live" clId="Web-{F74A79FC-2DA6-4498-8ADF-58D1E115198D}" dt="2023-04-19T10:26:11.108" v="245" actId="1076"/>
          <ac:picMkLst>
            <pc:docMk/>
            <pc:sldMk cId="2342771600" sldId="289"/>
            <ac:picMk id="4" creationId="{CAA6AD5F-7E4F-997E-1E51-E7FECC90753F}"/>
          </ac:picMkLst>
        </pc:picChg>
      </pc:sldChg>
      <pc:sldChg chg="modSp add replId addAnim modAnim">
        <pc:chgData name="Clara Vandeweerdt" userId="16dbdb562e9cb021" providerId="Windows Live" clId="Web-{F74A79FC-2DA6-4498-8ADF-58D1E115198D}" dt="2023-04-19T11:03:46.350" v="1646" actId="20577"/>
        <pc:sldMkLst>
          <pc:docMk/>
          <pc:sldMk cId="1745700425" sldId="290"/>
        </pc:sldMkLst>
        <pc:spChg chg="mod">
          <ac:chgData name="Clara Vandeweerdt" userId="16dbdb562e9cb021" providerId="Windows Live" clId="Web-{F74A79FC-2DA6-4498-8ADF-58D1E115198D}" dt="2023-04-19T11:03:46.350" v="1646" actId="20577"/>
          <ac:spMkLst>
            <pc:docMk/>
            <pc:sldMk cId="1745700425" sldId="290"/>
            <ac:spMk id="3" creationId="{C7992C15-308F-C068-3955-3E0348C2B7F5}"/>
          </ac:spMkLst>
        </pc:spChg>
      </pc:sldChg>
      <pc:sldChg chg="modSp add replId addAnim modAnim modNotes">
        <pc:chgData name="Clara Vandeweerdt" userId="16dbdb562e9cb021" providerId="Windows Live" clId="Web-{F74A79FC-2DA6-4498-8ADF-58D1E115198D}" dt="2023-04-19T11:10:09.534" v="1855"/>
        <pc:sldMkLst>
          <pc:docMk/>
          <pc:sldMk cId="1404422119" sldId="291"/>
        </pc:sldMkLst>
        <pc:spChg chg="mod">
          <ac:chgData name="Clara Vandeweerdt" userId="16dbdb562e9cb021" providerId="Windows Live" clId="Web-{F74A79FC-2DA6-4498-8ADF-58D1E115198D}" dt="2023-04-19T10:57:13.369" v="1225" actId="20577"/>
          <ac:spMkLst>
            <pc:docMk/>
            <pc:sldMk cId="1404422119" sldId="291"/>
            <ac:spMk id="3" creationId="{C7992C15-308F-C068-3955-3E0348C2B7F5}"/>
          </ac:spMkLst>
        </pc:spChg>
      </pc:sldChg>
      <pc:sldChg chg="add replId modNotes">
        <pc:chgData name="Clara Vandeweerdt" userId="16dbdb562e9cb021" providerId="Windows Live" clId="Web-{F74A79FC-2DA6-4498-8ADF-58D1E115198D}" dt="2023-04-19T11:03:28.318" v="1633"/>
        <pc:sldMkLst>
          <pc:docMk/>
          <pc:sldMk cId="1282586720" sldId="292"/>
        </pc:sldMkLst>
      </pc:sldChg>
      <pc:sldChg chg="modSp new mod modClrScheme chgLayout">
        <pc:chgData name="Clara Vandeweerdt" userId="16dbdb562e9cb021" providerId="Windows Live" clId="Web-{F74A79FC-2DA6-4498-8ADF-58D1E115198D}" dt="2023-04-19T11:27:32.379" v="2136" actId="20577"/>
        <pc:sldMkLst>
          <pc:docMk/>
          <pc:sldMk cId="3287198975" sldId="293"/>
        </pc:sldMkLst>
        <pc:spChg chg="mod ord">
          <ac:chgData name="Clara Vandeweerdt" userId="16dbdb562e9cb021" providerId="Windows Live" clId="Web-{F74A79FC-2DA6-4498-8ADF-58D1E115198D}" dt="2023-04-19T11:20:07.506" v="1868" actId="20577"/>
          <ac:spMkLst>
            <pc:docMk/>
            <pc:sldMk cId="3287198975" sldId="293"/>
            <ac:spMk id="2" creationId="{878CBF8D-85D4-9309-9975-A5DB8FD5EC03}"/>
          </ac:spMkLst>
        </pc:spChg>
        <pc:spChg chg="mod ord">
          <ac:chgData name="Clara Vandeweerdt" userId="16dbdb562e9cb021" providerId="Windows Live" clId="Web-{F74A79FC-2DA6-4498-8ADF-58D1E115198D}" dt="2023-04-19T11:27:32.379" v="2136" actId="20577"/>
          <ac:spMkLst>
            <pc:docMk/>
            <pc:sldMk cId="3287198975" sldId="293"/>
            <ac:spMk id="3" creationId="{39670934-E310-41E5-C0D9-3F6D7958A5CC}"/>
          </ac:spMkLst>
        </pc:spChg>
      </pc:sldChg>
      <pc:sldChg chg="add del replId">
        <pc:chgData name="Clara Vandeweerdt" userId="16dbdb562e9cb021" providerId="Windows Live" clId="Web-{F74A79FC-2DA6-4498-8ADF-58D1E115198D}" dt="2023-04-19T11:26:23.908" v="2114"/>
        <pc:sldMkLst>
          <pc:docMk/>
          <pc:sldMk cId="2493461061" sldId="294"/>
        </pc:sldMkLst>
      </pc:sldChg>
      <pc:sldChg chg="modSp add replId modNotes">
        <pc:chgData name="Clara Vandeweerdt" userId="16dbdb562e9cb021" providerId="Windows Live" clId="Web-{F74A79FC-2DA6-4498-8ADF-58D1E115198D}" dt="2023-04-19T11:32:17.403" v="2188"/>
        <pc:sldMkLst>
          <pc:docMk/>
          <pc:sldMk cId="392417969" sldId="295"/>
        </pc:sldMkLst>
        <pc:spChg chg="mod">
          <ac:chgData name="Clara Vandeweerdt" userId="16dbdb562e9cb021" providerId="Windows Live" clId="Web-{F74A79FC-2DA6-4498-8ADF-58D1E115198D}" dt="2023-04-19T11:32:11.091" v="2181" actId="20577"/>
          <ac:spMkLst>
            <pc:docMk/>
            <pc:sldMk cId="392417969" sldId="295"/>
            <ac:spMk id="3" creationId="{39670934-E310-41E5-C0D9-3F6D7958A5CC}"/>
          </ac:spMkLst>
        </pc:spChg>
      </pc:sldChg>
      <pc:sldChg chg="modSp add ord replId modNotes">
        <pc:chgData name="Clara Vandeweerdt" userId="16dbdb562e9cb021" providerId="Windows Live" clId="Web-{F74A79FC-2DA6-4498-8ADF-58D1E115198D}" dt="2023-04-19T11:54:56.221" v="2261"/>
        <pc:sldMkLst>
          <pc:docMk/>
          <pc:sldMk cId="1967609173" sldId="296"/>
        </pc:sldMkLst>
        <pc:spChg chg="mod">
          <ac:chgData name="Clara Vandeweerdt" userId="16dbdb562e9cb021" providerId="Windows Live" clId="Web-{F74A79FC-2DA6-4498-8ADF-58D1E115198D}" dt="2023-04-19T11:54:34.033" v="2221" actId="20577"/>
          <ac:spMkLst>
            <pc:docMk/>
            <pc:sldMk cId="1967609173" sldId="296"/>
            <ac:spMk id="3" creationId="{39670934-E310-41E5-C0D9-3F6D7958A5CC}"/>
          </ac:spMkLst>
        </pc:spChg>
      </pc:sldChg>
      <pc:sldChg chg="add ord replId modNotes">
        <pc:chgData name="Clara Vandeweerdt" userId="16dbdb562e9cb021" providerId="Windows Live" clId="Web-{F74A79FC-2DA6-4498-8ADF-58D1E115198D}" dt="2023-04-19T11:25:05.859" v="2107"/>
        <pc:sldMkLst>
          <pc:docMk/>
          <pc:sldMk cId="895608236" sldId="297"/>
        </pc:sldMkLst>
      </pc:sldChg>
      <pc:sldChg chg="addSp modSp new">
        <pc:chgData name="Clara Vandeweerdt" userId="16dbdb562e9cb021" providerId="Windows Live" clId="Web-{F74A79FC-2DA6-4498-8ADF-58D1E115198D}" dt="2023-04-19T11:26:13.173" v="2113" actId="1076"/>
        <pc:sldMkLst>
          <pc:docMk/>
          <pc:sldMk cId="3259037625" sldId="298"/>
        </pc:sldMkLst>
        <pc:picChg chg="add mod">
          <ac:chgData name="Clara Vandeweerdt" userId="16dbdb562e9cb021" providerId="Windows Live" clId="Web-{F74A79FC-2DA6-4498-8ADF-58D1E115198D}" dt="2023-04-19T11:26:13.173" v="2113" actId="1076"/>
          <ac:picMkLst>
            <pc:docMk/>
            <pc:sldMk cId="3259037625" sldId="298"/>
            <ac:picMk id="2" creationId="{70BEB156-5860-7754-3007-311C0469776E}"/>
          </ac:picMkLst>
        </pc:picChg>
      </pc:sldChg>
      <pc:sldChg chg="add ord replId">
        <pc:chgData name="Clara Vandeweerdt" userId="16dbdb562e9cb021" providerId="Windows Live" clId="Web-{F74A79FC-2DA6-4498-8ADF-58D1E115198D}" dt="2023-04-19T11:31:40.262" v="2141"/>
        <pc:sldMkLst>
          <pc:docMk/>
          <pc:sldMk cId="4078746412" sldId="299"/>
        </pc:sldMkLst>
      </pc:sldChg>
    </pc:docChg>
  </pc:docChgLst>
  <pc:docChgLst>
    <pc:chgData name="Clara Vandeweerdt" userId="16dbdb562e9cb021" providerId="Windows Live" clId="Web-{AAD0C39C-F3BE-480C-BE88-DBF6DB5DA36C}"/>
    <pc:docChg chg="addSld modSld sldOrd">
      <pc:chgData name="Clara Vandeweerdt" userId="16dbdb562e9cb021" providerId="Windows Live" clId="Web-{AAD0C39C-F3BE-480C-BE88-DBF6DB5DA36C}" dt="2023-04-18T08:46:29.602" v="665" actId="1076"/>
      <pc:docMkLst>
        <pc:docMk/>
      </pc:docMkLst>
      <pc:sldChg chg="modSp">
        <pc:chgData name="Clara Vandeweerdt" userId="16dbdb562e9cb021" providerId="Windows Live" clId="Web-{AAD0C39C-F3BE-480C-BE88-DBF6DB5DA36C}" dt="2023-04-18T08:14:02.122" v="260" actId="20577"/>
        <pc:sldMkLst>
          <pc:docMk/>
          <pc:sldMk cId="109857222" sldId="256"/>
        </pc:sldMkLst>
        <pc:spChg chg="mod">
          <ac:chgData name="Clara Vandeweerdt" userId="16dbdb562e9cb021" providerId="Windows Live" clId="Web-{AAD0C39C-F3BE-480C-BE88-DBF6DB5DA36C}" dt="2023-04-18T08:14:02.122" v="260" actId="20577"/>
          <ac:spMkLst>
            <pc:docMk/>
            <pc:sldMk cId="109857222" sldId="256"/>
            <ac:spMk id="3" creationId="{00000000-0000-0000-0000-000000000000}"/>
          </ac:spMkLst>
        </pc:spChg>
      </pc:sldChg>
      <pc:sldChg chg="modSp modNotes">
        <pc:chgData name="Clara Vandeweerdt" userId="16dbdb562e9cb021" providerId="Windows Live" clId="Web-{AAD0C39C-F3BE-480C-BE88-DBF6DB5DA36C}" dt="2023-04-18T08:39:50.043" v="533"/>
        <pc:sldMkLst>
          <pc:docMk/>
          <pc:sldMk cId="1452368777" sldId="266"/>
        </pc:sldMkLst>
        <pc:spChg chg="mod">
          <ac:chgData name="Clara Vandeweerdt" userId="16dbdb562e9cb021" providerId="Windows Live" clId="Web-{AAD0C39C-F3BE-480C-BE88-DBF6DB5DA36C}" dt="2023-04-18T08:38:13.317" v="479" actId="20577"/>
          <ac:spMkLst>
            <pc:docMk/>
            <pc:sldMk cId="1452368777" sldId="266"/>
            <ac:spMk id="3" creationId="{C7992C15-308F-C068-3955-3E0348C2B7F5}"/>
          </ac:spMkLst>
        </pc:spChg>
        <pc:picChg chg="mod">
          <ac:chgData name="Clara Vandeweerdt" userId="16dbdb562e9cb021" providerId="Windows Live" clId="Web-{AAD0C39C-F3BE-480C-BE88-DBF6DB5DA36C}" dt="2023-04-18T08:11:02.297" v="252" actId="1076"/>
          <ac:picMkLst>
            <pc:docMk/>
            <pc:sldMk cId="1452368777" sldId="266"/>
            <ac:picMk id="4" creationId="{44F8BCFF-B7DB-8731-7F38-B2A366CB657C}"/>
          </ac:picMkLst>
        </pc:picChg>
      </pc:sldChg>
      <pc:sldChg chg="modSp">
        <pc:chgData name="Clara Vandeweerdt" userId="16dbdb562e9cb021" providerId="Windows Live" clId="Web-{AAD0C39C-F3BE-480C-BE88-DBF6DB5DA36C}" dt="2023-04-18T08:14:17.232" v="275" actId="20577"/>
        <pc:sldMkLst>
          <pc:docMk/>
          <pc:sldMk cId="260869708" sldId="267"/>
        </pc:sldMkLst>
        <pc:spChg chg="mod">
          <ac:chgData name="Clara Vandeweerdt" userId="16dbdb562e9cb021" providerId="Windows Live" clId="Web-{AAD0C39C-F3BE-480C-BE88-DBF6DB5DA36C}" dt="2023-04-18T08:14:17.232" v="275" actId="20577"/>
          <ac:spMkLst>
            <pc:docMk/>
            <pc:sldMk cId="260869708" sldId="267"/>
            <ac:spMk id="2" creationId="{DF4F3213-764B-9C79-AC45-03B642D0EC97}"/>
          </ac:spMkLst>
        </pc:spChg>
      </pc:sldChg>
      <pc:sldChg chg="modSp modNotes">
        <pc:chgData name="Clara Vandeweerdt" userId="16dbdb562e9cb021" providerId="Windows Live" clId="Web-{AAD0C39C-F3BE-480C-BE88-DBF6DB5DA36C}" dt="2023-04-18T08:38:07.301" v="477"/>
        <pc:sldMkLst>
          <pc:docMk/>
          <pc:sldMk cId="588778032" sldId="270"/>
        </pc:sldMkLst>
        <pc:spChg chg="mod">
          <ac:chgData name="Clara Vandeweerdt" userId="16dbdb562e9cb021" providerId="Windows Live" clId="Web-{AAD0C39C-F3BE-480C-BE88-DBF6DB5DA36C}" dt="2023-04-18T08:38:03.473" v="476" actId="20577"/>
          <ac:spMkLst>
            <pc:docMk/>
            <pc:sldMk cId="588778032" sldId="270"/>
            <ac:spMk id="3" creationId="{C7992C15-308F-C068-3955-3E0348C2B7F5}"/>
          </ac:spMkLst>
        </pc:spChg>
      </pc:sldChg>
      <pc:sldChg chg="addSp delSp modSp mod modClrScheme chgLayout modNotes">
        <pc:chgData name="Clara Vandeweerdt" userId="16dbdb562e9cb021" providerId="Windows Live" clId="Web-{AAD0C39C-F3BE-480C-BE88-DBF6DB5DA36C}" dt="2023-04-18T08:09:18.883" v="243"/>
        <pc:sldMkLst>
          <pc:docMk/>
          <pc:sldMk cId="64209545" sldId="272"/>
        </pc:sldMkLst>
        <pc:spChg chg="del">
          <ac:chgData name="Clara Vandeweerdt" userId="16dbdb562e9cb021" providerId="Windows Live" clId="Web-{AAD0C39C-F3BE-480C-BE88-DBF6DB5DA36C}" dt="2023-04-18T07:59:09.263" v="0"/>
          <ac:spMkLst>
            <pc:docMk/>
            <pc:sldMk cId="64209545" sldId="272"/>
            <ac:spMk id="2" creationId="{F3B0294D-D8A4-DA16-81EC-EB6DE58B044E}"/>
          </ac:spMkLst>
        </pc:spChg>
        <pc:spChg chg="del">
          <ac:chgData name="Clara Vandeweerdt" userId="16dbdb562e9cb021" providerId="Windows Live" clId="Web-{AAD0C39C-F3BE-480C-BE88-DBF6DB5DA36C}" dt="2023-04-18T07:59:09.263" v="0"/>
          <ac:spMkLst>
            <pc:docMk/>
            <pc:sldMk cId="64209545" sldId="272"/>
            <ac:spMk id="3" creationId="{F772B554-2249-B310-13E6-615BC35380D4}"/>
          </ac:spMkLst>
        </pc:spChg>
        <pc:picChg chg="add mod">
          <ac:chgData name="Clara Vandeweerdt" userId="16dbdb562e9cb021" providerId="Windows Live" clId="Web-{AAD0C39C-F3BE-480C-BE88-DBF6DB5DA36C}" dt="2023-04-18T08:03:44.126" v="4" actId="1076"/>
          <ac:picMkLst>
            <pc:docMk/>
            <pc:sldMk cId="64209545" sldId="272"/>
            <ac:picMk id="4" creationId="{38F4A15D-8ED6-183F-A089-467806DCCAB6}"/>
          </ac:picMkLst>
        </pc:picChg>
      </pc:sldChg>
      <pc:sldChg chg="addSp modSp new modNotes">
        <pc:chgData name="Clara Vandeweerdt" userId="16dbdb562e9cb021" providerId="Windows Live" clId="Web-{AAD0C39C-F3BE-480C-BE88-DBF6DB5DA36C}" dt="2023-04-18T08:46:29.602" v="665" actId="1076"/>
        <pc:sldMkLst>
          <pc:docMk/>
          <pc:sldMk cId="485049201" sldId="273"/>
        </pc:sldMkLst>
        <pc:spChg chg="add mod">
          <ac:chgData name="Clara Vandeweerdt" userId="16dbdb562e9cb021" providerId="Windows Live" clId="Web-{AAD0C39C-F3BE-480C-BE88-DBF6DB5DA36C}" dt="2023-04-18T08:45:24.066" v="634" actId="20577"/>
          <ac:spMkLst>
            <pc:docMk/>
            <pc:sldMk cId="485049201" sldId="273"/>
            <ac:spMk id="3" creationId="{A6FD1B2C-1A7C-3D30-CC70-0D32B7B16F71}"/>
          </ac:spMkLst>
        </pc:spChg>
        <pc:spChg chg="add mod">
          <ac:chgData name="Clara Vandeweerdt" userId="16dbdb562e9cb021" providerId="Windows Live" clId="Web-{AAD0C39C-F3BE-480C-BE88-DBF6DB5DA36C}" dt="2023-04-18T08:46:00.459" v="646" actId="14100"/>
          <ac:spMkLst>
            <pc:docMk/>
            <pc:sldMk cId="485049201" sldId="273"/>
            <ac:spMk id="4" creationId="{D4A05D0A-7FD3-A9F5-A03A-1D8FEFFD94DD}"/>
          </ac:spMkLst>
        </pc:spChg>
        <pc:spChg chg="add mod">
          <ac:chgData name="Clara Vandeweerdt" userId="16dbdb562e9cb021" providerId="Windows Live" clId="Web-{AAD0C39C-F3BE-480C-BE88-DBF6DB5DA36C}" dt="2023-04-18T08:46:29.602" v="665" actId="1076"/>
          <ac:spMkLst>
            <pc:docMk/>
            <pc:sldMk cId="485049201" sldId="273"/>
            <ac:spMk id="5" creationId="{707962FB-A04D-2857-0BBC-37164FB531BA}"/>
          </ac:spMkLst>
        </pc:spChg>
        <pc:picChg chg="add mod">
          <ac:chgData name="Clara Vandeweerdt" userId="16dbdb562e9cb021" providerId="Windows Live" clId="Web-{AAD0C39C-F3BE-480C-BE88-DBF6DB5DA36C}" dt="2023-04-18T08:10:07.262" v="248" actId="1076"/>
          <ac:picMkLst>
            <pc:docMk/>
            <pc:sldMk cId="485049201" sldId="273"/>
            <ac:picMk id="2" creationId="{C4B1C93E-7CF2-330F-7FF5-88796345DE35}"/>
          </ac:picMkLst>
        </pc:picChg>
      </pc:sldChg>
      <pc:sldChg chg="add replId">
        <pc:chgData name="Clara Vandeweerdt" userId="16dbdb562e9cb021" providerId="Windows Live" clId="Web-{AAD0C39C-F3BE-480C-BE88-DBF6DB5DA36C}" dt="2023-04-18T08:14:08.216" v="261"/>
        <pc:sldMkLst>
          <pc:docMk/>
          <pc:sldMk cId="871436196" sldId="274"/>
        </pc:sldMkLst>
      </pc:sldChg>
      <pc:sldChg chg="modSp new mod modClrScheme chgLayout modNotes">
        <pc:chgData name="Clara Vandeweerdt" userId="16dbdb562e9cb021" providerId="Windows Live" clId="Web-{AAD0C39C-F3BE-480C-BE88-DBF6DB5DA36C}" dt="2023-04-18T08:19:06.534" v="405" actId="20577"/>
        <pc:sldMkLst>
          <pc:docMk/>
          <pc:sldMk cId="1995736000" sldId="275"/>
        </pc:sldMkLst>
        <pc:spChg chg="mod ord">
          <ac:chgData name="Clara Vandeweerdt" userId="16dbdb562e9cb021" providerId="Windows Live" clId="Web-{AAD0C39C-F3BE-480C-BE88-DBF6DB5DA36C}" dt="2023-04-18T08:19:06.534" v="405" actId="20577"/>
          <ac:spMkLst>
            <pc:docMk/>
            <pc:sldMk cId="1995736000" sldId="275"/>
            <ac:spMk id="2" creationId="{1BA94803-1048-3AC7-A91E-8CC04267375F}"/>
          </ac:spMkLst>
        </pc:spChg>
        <pc:spChg chg="mod ord">
          <ac:chgData name="Clara Vandeweerdt" userId="16dbdb562e9cb021" providerId="Windows Live" clId="Web-{AAD0C39C-F3BE-480C-BE88-DBF6DB5DA36C}" dt="2023-04-18T08:17:19.167" v="377" actId="20577"/>
          <ac:spMkLst>
            <pc:docMk/>
            <pc:sldMk cId="1995736000" sldId="275"/>
            <ac:spMk id="3" creationId="{4E1BB660-8848-901C-F4D0-AE2D0ADCC063}"/>
          </ac:spMkLst>
        </pc:spChg>
      </pc:sldChg>
      <pc:sldChg chg="modSp add ord replId">
        <pc:chgData name="Clara Vandeweerdt" userId="16dbdb562e9cb021" providerId="Windows Live" clId="Web-{AAD0C39C-F3BE-480C-BE88-DBF6DB5DA36C}" dt="2023-04-18T08:23:40.741" v="408" actId="20577"/>
        <pc:sldMkLst>
          <pc:docMk/>
          <pc:sldMk cId="3771065749" sldId="276"/>
        </pc:sldMkLst>
        <pc:spChg chg="mod">
          <ac:chgData name="Clara Vandeweerdt" userId="16dbdb562e9cb021" providerId="Windows Live" clId="Web-{AAD0C39C-F3BE-480C-BE88-DBF6DB5DA36C}" dt="2023-04-18T08:19:02.409" v="404" actId="20577"/>
          <ac:spMkLst>
            <pc:docMk/>
            <pc:sldMk cId="3771065749" sldId="276"/>
            <ac:spMk id="2" creationId="{C82F8F3F-36C7-8D1A-D8D0-C05C8E5D03C8}"/>
          </ac:spMkLst>
        </pc:spChg>
        <pc:spChg chg="mod">
          <ac:chgData name="Clara Vandeweerdt" userId="16dbdb562e9cb021" providerId="Windows Live" clId="Web-{AAD0C39C-F3BE-480C-BE88-DBF6DB5DA36C}" dt="2023-04-18T08:23:40.741" v="408" actId="20577"/>
          <ac:spMkLst>
            <pc:docMk/>
            <pc:sldMk cId="3771065749" sldId="276"/>
            <ac:spMk id="7" creationId="{C3F30716-5EBB-B4E5-EF59-4C4E960AA13B}"/>
          </ac:spMkLst>
        </pc:spChg>
      </pc:sldChg>
      <pc:sldChg chg="addSp modSp new modNotes">
        <pc:chgData name="Clara Vandeweerdt" userId="16dbdb562e9cb021" providerId="Windows Live" clId="Web-{AAD0C39C-F3BE-480C-BE88-DBF6DB5DA36C}" dt="2023-04-18T08:29:14.420" v="439"/>
        <pc:sldMkLst>
          <pc:docMk/>
          <pc:sldMk cId="3663019143" sldId="277"/>
        </pc:sldMkLst>
        <pc:picChg chg="add mod">
          <ac:chgData name="Clara Vandeweerdt" userId="16dbdb562e9cb021" providerId="Windows Live" clId="Web-{AAD0C39C-F3BE-480C-BE88-DBF6DB5DA36C}" dt="2023-04-18T08:27:21.865" v="437" actId="1076"/>
          <ac:picMkLst>
            <pc:docMk/>
            <pc:sldMk cId="3663019143" sldId="277"/>
            <ac:picMk id="2" creationId="{CF9A58A0-9851-527A-374A-90DED327BFD1}"/>
          </ac:picMkLst>
        </pc:picChg>
      </pc:sldChg>
      <pc:sldChg chg="modSp add ord replId modNotes">
        <pc:chgData name="Clara Vandeweerdt" userId="16dbdb562e9cb021" providerId="Windows Live" clId="Web-{AAD0C39C-F3BE-480C-BE88-DBF6DB5DA36C}" dt="2023-04-18T08:30:09.471" v="469" actId="20577"/>
        <pc:sldMkLst>
          <pc:docMk/>
          <pc:sldMk cId="2239456702" sldId="278"/>
        </pc:sldMkLst>
        <pc:spChg chg="mod">
          <ac:chgData name="Clara Vandeweerdt" userId="16dbdb562e9cb021" providerId="Windows Live" clId="Web-{AAD0C39C-F3BE-480C-BE88-DBF6DB5DA36C}" dt="2023-04-18T08:30:09.471" v="469" actId="20577"/>
          <ac:spMkLst>
            <pc:docMk/>
            <pc:sldMk cId="2239456702" sldId="278"/>
            <ac:spMk id="3" creationId="{C7992C15-308F-C068-3955-3E0348C2B7F5}"/>
          </ac:spMkLst>
        </pc:spChg>
      </pc:sldChg>
      <pc:sldChg chg="delSp modSp add replId modNotes">
        <pc:chgData name="Clara Vandeweerdt" userId="16dbdb562e9cb021" providerId="Windows Live" clId="Web-{AAD0C39C-F3BE-480C-BE88-DBF6DB5DA36C}" dt="2023-04-18T08:44:30.593" v="630"/>
        <pc:sldMkLst>
          <pc:docMk/>
          <pc:sldMk cId="3407429727" sldId="279"/>
        </pc:sldMkLst>
        <pc:spChg chg="mod">
          <ac:chgData name="Clara Vandeweerdt" userId="16dbdb562e9cb021" providerId="Windows Live" clId="Web-{AAD0C39C-F3BE-480C-BE88-DBF6DB5DA36C}" dt="2023-04-18T08:41:11.095" v="562" actId="20577"/>
          <ac:spMkLst>
            <pc:docMk/>
            <pc:sldMk cId="3407429727" sldId="279"/>
            <ac:spMk id="3" creationId="{C7992C15-308F-C068-3955-3E0348C2B7F5}"/>
          </ac:spMkLst>
        </pc:spChg>
        <pc:picChg chg="del">
          <ac:chgData name="Clara Vandeweerdt" userId="16dbdb562e9cb021" providerId="Windows Live" clId="Web-{AAD0C39C-F3BE-480C-BE88-DBF6DB5DA36C}" dt="2023-04-18T08:40:41.015" v="536"/>
          <ac:picMkLst>
            <pc:docMk/>
            <pc:sldMk cId="3407429727" sldId="279"/>
            <ac:picMk id="4" creationId="{44F8BCFF-B7DB-8731-7F38-B2A366CB657C}"/>
          </ac:picMkLst>
        </pc:picChg>
      </pc:sldChg>
    </pc:docChg>
  </pc:docChgLst>
  <pc:docChgLst>
    <pc:chgData name="Clara Vandeweerdt" userId="16dbdb562e9cb021" providerId="Windows Live" clId="Web-{40641537-7AF6-45F0-BCF8-4C19B0CBB713}"/>
    <pc:docChg chg="modSld">
      <pc:chgData name="Clara Vandeweerdt" userId="16dbdb562e9cb021" providerId="Windows Live" clId="Web-{40641537-7AF6-45F0-BCF8-4C19B0CBB713}" dt="2023-04-18T07:30:26.988" v="17" actId="20577"/>
      <pc:docMkLst>
        <pc:docMk/>
      </pc:docMkLst>
      <pc:sldChg chg="modSp">
        <pc:chgData name="Clara Vandeweerdt" userId="16dbdb562e9cb021" providerId="Windows Live" clId="Web-{40641537-7AF6-45F0-BCF8-4C19B0CBB713}" dt="2023-04-18T07:30:26.988" v="17" actId="20577"/>
        <pc:sldMkLst>
          <pc:docMk/>
          <pc:sldMk cId="588778032" sldId="270"/>
        </pc:sldMkLst>
        <pc:spChg chg="mod">
          <ac:chgData name="Clara Vandeweerdt" userId="16dbdb562e9cb021" providerId="Windows Live" clId="Web-{40641537-7AF6-45F0-BCF8-4C19B0CBB713}" dt="2023-04-18T07:30:26.988" v="17" actId="20577"/>
          <ac:spMkLst>
            <pc:docMk/>
            <pc:sldMk cId="588778032" sldId="270"/>
            <ac:spMk id="3" creationId="{C7992C15-308F-C068-3955-3E0348C2B7F5}"/>
          </ac:spMkLst>
        </pc:spChg>
      </pc:sldChg>
    </pc:docChg>
  </pc:docChgLst>
  <pc:docChgLst>
    <pc:chgData name="Clara Vandeweerdt" userId="16dbdb562e9cb021" providerId="Windows Live" clId="Web-{DE2A4AF6-EC85-4863-8830-800F0F93964C}"/>
    <pc:docChg chg="addSld modSld sldOrd">
      <pc:chgData name="Clara Vandeweerdt" userId="16dbdb562e9cb021" providerId="Windows Live" clId="Web-{DE2A4AF6-EC85-4863-8830-800F0F93964C}" dt="2023-04-14T12:09:01.356" v="970"/>
      <pc:docMkLst>
        <pc:docMk/>
      </pc:docMkLst>
      <pc:sldChg chg="modSp">
        <pc:chgData name="Clara Vandeweerdt" userId="16dbdb562e9cb021" providerId="Windows Live" clId="Web-{DE2A4AF6-EC85-4863-8830-800F0F93964C}" dt="2023-04-14T09:53:23.309" v="28" actId="20577"/>
        <pc:sldMkLst>
          <pc:docMk/>
          <pc:sldMk cId="109857222" sldId="256"/>
        </pc:sldMkLst>
        <pc:spChg chg="mod">
          <ac:chgData name="Clara Vandeweerdt" userId="16dbdb562e9cb021" providerId="Windows Live" clId="Web-{DE2A4AF6-EC85-4863-8830-800F0F93964C}" dt="2023-04-14T09:51:29.806" v="6" actId="20577"/>
          <ac:spMkLst>
            <pc:docMk/>
            <pc:sldMk cId="109857222" sldId="256"/>
            <ac:spMk id="2" creationId="{00000000-0000-0000-0000-000000000000}"/>
          </ac:spMkLst>
        </pc:spChg>
        <pc:spChg chg="mod">
          <ac:chgData name="Clara Vandeweerdt" userId="16dbdb562e9cb021" providerId="Windows Live" clId="Web-{DE2A4AF6-EC85-4863-8830-800F0F93964C}" dt="2023-04-14T09:53:23.309" v="28" actId="20577"/>
          <ac:spMkLst>
            <pc:docMk/>
            <pc:sldMk cId="109857222" sldId="256"/>
            <ac:spMk id="3" creationId="{00000000-0000-0000-0000-000000000000}"/>
          </ac:spMkLst>
        </pc:spChg>
      </pc:sldChg>
      <pc:sldChg chg="addSp delSp modSp new modNotes">
        <pc:chgData name="Clara Vandeweerdt" userId="16dbdb562e9cb021" providerId="Windows Live" clId="Web-{DE2A4AF6-EC85-4863-8830-800F0F93964C}" dt="2023-04-14T10:21:47.750" v="572" actId="20577"/>
        <pc:sldMkLst>
          <pc:docMk/>
          <pc:sldMk cId="3413911703" sldId="257"/>
        </pc:sldMkLst>
        <pc:spChg chg="mod">
          <ac:chgData name="Clara Vandeweerdt" userId="16dbdb562e9cb021" providerId="Windows Live" clId="Web-{DE2A4AF6-EC85-4863-8830-800F0F93964C}" dt="2023-04-14T09:53:59.872" v="52" actId="20577"/>
          <ac:spMkLst>
            <pc:docMk/>
            <pc:sldMk cId="3413911703" sldId="257"/>
            <ac:spMk id="2" creationId="{C82F8F3F-36C7-8D1A-D8D0-C05C8E5D03C8}"/>
          </ac:spMkLst>
        </pc:spChg>
        <pc:spChg chg="del mod">
          <ac:chgData name="Clara Vandeweerdt" userId="16dbdb562e9cb021" providerId="Windows Live" clId="Web-{DE2A4AF6-EC85-4863-8830-800F0F93964C}" dt="2023-04-14T10:08:57.874" v="79"/>
          <ac:spMkLst>
            <pc:docMk/>
            <pc:sldMk cId="3413911703" sldId="257"/>
            <ac:spMk id="3" creationId="{2626F931-BAD6-1D66-D44F-2140B6361B45}"/>
          </ac:spMkLst>
        </pc:spChg>
        <pc:spChg chg="add del mod">
          <ac:chgData name="Clara Vandeweerdt" userId="16dbdb562e9cb021" providerId="Windows Live" clId="Web-{DE2A4AF6-EC85-4863-8830-800F0F93964C}" dt="2023-04-14T10:09:11.640" v="84"/>
          <ac:spMkLst>
            <pc:docMk/>
            <pc:sldMk cId="3413911703" sldId="257"/>
            <ac:spMk id="5" creationId="{00FFB6D0-43DD-BDA1-D185-FBCEED3E40DA}"/>
          </ac:spMkLst>
        </pc:spChg>
        <pc:spChg chg="add del">
          <ac:chgData name="Clara Vandeweerdt" userId="16dbdb562e9cb021" providerId="Windows Live" clId="Web-{DE2A4AF6-EC85-4863-8830-800F0F93964C}" dt="2023-04-14T10:09:10.125" v="83"/>
          <ac:spMkLst>
            <pc:docMk/>
            <pc:sldMk cId="3413911703" sldId="257"/>
            <ac:spMk id="6" creationId="{C3F30716-5EBB-B4E5-EF59-4C4E960AA13B}"/>
          </ac:spMkLst>
        </pc:spChg>
        <pc:spChg chg="add mod">
          <ac:chgData name="Clara Vandeweerdt" userId="16dbdb562e9cb021" providerId="Windows Live" clId="Web-{DE2A4AF6-EC85-4863-8830-800F0F93964C}" dt="2023-04-14T10:21:47.750" v="572" actId="20577"/>
          <ac:spMkLst>
            <pc:docMk/>
            <pc:sldMk cId="3413911703" sldId="257"/>
            <ac:spMk id="7" creationId="{C3F30716-5EBB-B4E5-EF59-4C4E960AA13B}"/>
          </ac:spMkLst>
        </pc:spChg>
      </pc:sldChg>
      <pc:sldChg chg="modSp new mod ord modClrScheme chgLayout">
        <pc:chgData name="Clara Vandeweerdt" userId="16dbdb562e9cb021" providerId="Windows Live" clId="Web-{DE2A4AF6-EC85-4863-8830-800F0F93964C}" dt="2023-04-14T09:53:44.793" v="37" actId="20577"/>
        <pc:sldMkLst>
          <pc:docMk/>
          <pc:sldMk cId="1637889351" sldId="258"/>
        </pc:sldMkLst>
        <pc:spChg chg="mod ord">
          <ac:chgData name="Clara Vandeweerdt" userId="16dbdb562e9cb021" providerId="Windows Live" clId="Web-{DE2A4AF6-EC85-4863-8830-800F0F93964C}" dt="2023-04-14T09:53:39.121" v="32" actId="20577"/>
          <ac:spMkLst>
            <pc:docMk/>
            <pc:sldMk cId="1637889351" sldId="258"/>
            <ac:spMk id="2" creationId="{DF4F3213-764B-9C79-AC45-03B642D0EC97}"/>
          </ac:spMkLst>
        </pc:spChg>
        <pc:spChg chg="mod ord">
          <ac:chgData name="Clara Vandeweerdt" userId="16dbdb562e9cb021" providerId="Windows Live" clId="Web-{DE2A4AF6-EC85-4863-8830-800F0F93964C}" dt="2023-04-14T09:53:44.793" v="37" actId="20577"/>
          <ac:spMkLst>
            <pc:docMk/>
            <pc:sldMk cId="1637889351" sldId="258"/>
            <ac:spMk id="3" creationId="{2C8AF866-D641-A22E-F075-7A8FC587F556}"/>
          </ac:spMkLst>
        </pc:spChg>
      </pc:sldChg>
      <pc:sldChg chg="addSp delSp modSp new mod modClrScheme chgLayout">
        <pc:chgData name="Clara Vandeweerdt" userId="16dbdb562e9cb021" providerId="Windows Live" clId="Web-{DE2A4AF6-EC85-4863-8830-800F0F93964C}" dt="2023-04-14T09:54:31.529" v="58" actId="1076"/>
        <pc:sldMkLst>
          <pc:docMk/>
          <pc:sldMk cId="2764318462" sldId="259"/>
        </pc:sldMkLst>
        <pc:spChg chg="del">
          <ac:chgData name="Clara Vandeweerdt" userId="16dbdb562e9cb021" providerId="Windows Live" clId="Web-{DE2A4AF6-EC85-4863-8830-800F0F93964C}" dt="2023-04-14T09:54:03.997" v="54"/>
          <ac:spMkLst>
            <pc:docMk/>
            <pc:sldMk cId="2764318462" sldId="259"/>
            <ac:spMk id="2" creationId="{DDDBB6B0-7862-F4EE-0F7C-7B84BAE2DCF1}"/>
          </ac:spMkLst>
        </pc:spChg>
        <pc:spChg chg="del">
          <ac:chgData name="Clara Vandeweerdt" userId="16dbdb562e9cb021" providerId="Windows Live" clId="Web-{DE2A4AF6-EC85-4863-8830-800F0F93964C}" dt="2023-04-14T09:54:03.997" v="54"/>
          <ac:spMkLst>
            <pc:docMk/>
            <pc:sldMk cId="2764318462" sldId="259"/>
            <ac:spMk id="3" creationId="{DDFC9717-718A-D7EC-4A33-3CE7FEB66045}"/>
          </ac:spMkLst>
        </pc:spChg>
        <pc:picChg chg="add mod">
          <ac:chgData name="Clara Vandeweerdt" userId="16dbdb562e9cb021" providerId="Windows Live" clId="Web-{DE2A4AF6-EC85-4863-8830-800F0F93964C}" dt="2023-04-14T09:54:31.529" v="58" actId="1076"/>
          <ac:picMkLst>
            <pc:docMk/>
            <pc:sldMk cId="2764318462" sldId="259"/>
            <ac:picMk id="4" creationId="{64BA378C-6C31-51DA-FEF0-1DC0F72A3387}"/>
          </ac:picMkLst>
        </pc:picChg>
      </pc:sldChg>
      <pc:sldChg chg="add modNotes">
        <pc:chgData name="Clara Vandeweerdt" userId="16dbdb562e9cb021" providerId="Windows Live" clId="Web-{DE2A4AF6-EC85-4863-8830-800F0F93964C}" dt="2023-04-14T10:02:01.257" v="63"/>
        <pc:sldMkLst>
          <pc:docMk/>
          <pc:sldMk cId="308488777" sldId="260"/>
        </pc:sldMkLst>
      </pc:sldChg>
      <pc:sldChg chg="add modNotes">
        <pc:chgData name="Clara Vandeweerdt" userId="16dbdb562e9cb021" providerId="Windows Live" clId="Web-{DE2A4AF6-EC85-4863-8830-800F0F93964C}" dt="2023-04-14T10:01:57.757" v="62"/>
        <pc:sldMkLst>
          <pc:docMk/>
          <pc:sldMk cId="3339565448" sldId="261"/>
        </pc:sldMkLst>
      </pc:sldChg>
      <pc:sldChg chg="add">
        <pc:chgData name="Clara Vandeweerdt" userId="16dbdb562e9cb021" providerId="Windows Live" clId="Web-{DE2A4AF6-EC85-4863-8830-800F0F93964C}" dt="2023-04-14T10:00:35.177" v="61"/>
        <pc:sldMkLst>
          <pc:docMk/>
          <pc:sldMk cId="2588424257" sldId="262"/>
        </pc:sldMkLst>
      </pc:sldChg>
      <pc:sldChg chg="modSp new">
        <pc:chgData name="Clara Vandeweerdt" userId="16dbdb562e9cb021" providerId="Windows Live" clId="Web-{DE2A4AF6-EC85-4863-8830-800F0F93964C}" dt="2023-04-14T11:36:14.813" v="950" actId="20577"/>
        <pc:sldMkLst>
          <pc:docMk/>
          <pc:sldMk cId="37692898" sldId="263"/>
        </pc:sldMkLst>
        <pc:spChg chg="mod">
          <ac:chgData name="Clara Vandeweerdt" userId="16dbdb562e9cb021" providerId="Windows Live" clId="Web-{DE2A4AF6-EC85-4863-8830-800F0F93964C}" dt="2023-04-14T11:34:27.405" v="865" actId="20577"/>
          <ac:spMkLst>
            <pc:docMk/>
            <pc:sldMk cId="37692898" sldId="263"/>
            <ac:spMk id="2" creationId="{7CC9F79F-58C4-7908-7AA9-EBC282340FAB}"/>
          </ac:spMkLst>
        </pc:spChg>
        <pc:spChg chg="mod">
          <ac:chgData name="Clara Vandeweerdt" userId="16dbdb562e9cb021" providerId="Windows Live" clId="Web-{DE2A4AF6-EC85-4863-8830-800F0F93964C}" dt="2023-04-14T11:36:14.813" v="950" actId="20577"/>
          <ac:spMkLst>
            <pc:docMk/>
            <pc:sldMk cId="37692898" sldId="263"/>
            <ac:spMk id="3" creationId="{C7992C15-308F-C068-3955-3E0348C2B7F5}"/>
          </ac:spMkLst>
        </pc:spChg>
      </pc:sldChg>
      <pc:sldChg chg="modSp add replId modNotes">
        <pc:chgData name="Clara Vandeweerdt" userId="16dbdb562e9cb021" providerId="Windows Live" clId="Web-{DE2A4AF6-EC85-4863-8830-800F0F93964C}" dt="2023-04-14T10:29:13.759" v="861" actId="20577"/>
        <pc:sldMkLst>
          <pc:docMk/>
          <pc:sldMk cId="2797583289" sldId="264"/>
        </pc:sldMkLst>
        <pc:spChg chg="mod">
          <ac:chgData name="Clara Vandeweerdt" userId="16dbdb562e9cb021" providerId="Windows Live" clId="Web-{DE2A4AF6-EC85-4863-8830-800F0F93964C}" dt="2023-04-14T10:29:13.759" v="861" actId="20577"/>
          <ac:spMkLst>
            <pc:docMk/>
            <pc:sldMk cId="2797583289" sldId="264"/>
            <ac:spMk id="7" creationId="{C3F30716-5EBB-B4E5-EF59-4C4E960AA13B}"/>
          </ac:spMkLst>
        </pc:spChg>
      </pc:sldChg>
      <pc:sldChg chg="modSp new modNotes">
        <pc:chgData name="Clara Vandeweerdt" userId="16dbdb562e9cb021" providerId="Windows Live" clId="Web-{DE2A4AF6-EC85-4863-8830-800F0F93964C}" dt="2023-04-14T11:40:32.347" v="961"/>
        <pc:sldMkLst>
          <pc:docMk/>
          <pc:sldMk cId="1802625691" sldId="265"/>
        </pc:sldMkLst>
        <pc:spChg chg="mod">
          <ac:chgData name="Clara Vandeweerdt" userId="16dbdb562e9cb021" providerId="Windows Live" clId="Web-{DE2A4AF6-EC85-4863-8830-800F0F93964C}" dt="2023-04-14T11:40:23.863" v="957" actId="20577"/>
          <ac:spMkLst>
            <pc:docMk/>
            <pc:sldMk cId="1802625691" sldId="265"/>
            <ac:spMk id="2" creationId="{6A8675F3-1AFF-FD12-99C6-797DFA87B1C2}"/>
          </ac:spMkLst>
        </pc:spChg>
        <pc:spChg chg="mod">
          <ac:chgData name="Clara Vandeweerdt" userId="16dbdb562e9cb021" providerId="Windows Live" clId="Web-{DE2A4AF6-EC85-4863-8830-800F0F93964C}" dt="2023-04-14T11:40:18.597" v="955" actId="20577"/>
          <ac:spMkLst>
            <pc:docMk/>
            <pc:sldMk cId="1802625691" sldId="265"/>
            <ac:spMk id="3" creationId="{65DA13DD-CF14-7940-1641-50FD7E16CF4A}"/>
          </ac:spMkLst>
        </pc:spChg>
      </pc:sldChg>
      <pc:sldChg chg="modSp add ord replId">
        <pc:chgData name="Clara Vandeweerdt" userId="16dbdb562e9cb021" providerId="Windows Live" clId="Web-{DE2A4AF6-EC85-4863-8830-800F0F93964C}" dt="2023-04-14T12:09:01.356" v="970"/>
        <pc:sldMkLst>
          <pc:docMk/>
          <pc:sldMk cId="1452368777" sldId="266"/>
        </pc:sldMkLst>
        <pc:spChg chg="mod">
          <ac:chgData name="Clara Vandeweerdt" userId="16dbdb562e9cb021" providerId="Windows Live" clId="Web-{DE2A4AF6-EC85-4863-8830-800F0F93964C}" dt="2023-04-14T11:42:42.317" v="969" actId="20577"/>
          <ac:spMkLst>
            <pc:docMk/>
            <pc:sldMk cId="1452368777" sldId="266"/>
            <ac:spMk id="3" creationId="{C7992C15-308F-C068-3955-3E0348C2B7F5}"/>
          </ac:spMkLst>
        </pc:spChg>
      </pc:sldChg>
    </pc:docChg>
  </pc:docChgLst>
  <pc:docChgLst>
    <pc:chgData name="Clara Vandeweerdt" userId="16dbdb562e9cb021" providerId="Windows Live" clId="Web-{01291326-828B-46A4-9F5E-EDA2A11F7AD7}"/>
    <pc:docChg chg="modSld">
      <pc:chgData name="Clara Vandeweerdt" userId="16dbdb562e9cb021" providerId="Windows Live" clId="Web-{01291326-828B-46A4-9F5E-EDA2A11F7AD7}" dt="2023-05-14T20:50:23.792" v="57"/>
      <pc:docMkLst>
        <pc:docMk/>
      </pc:docMkLst>
      <pc:sldChg chg="modSp modNotes">
        <pc:chgData name="Clara Vandeweerdt" userId="16dbdb562e9cb021" providerId="Windows Live" clId="Web-{01291326-828B-46A4-9F5E-EDA2A11F7AD7}" dt="2023-05-14T20:50:23.792" v="57"/>
        <pc:sldMkLst>
          <pc:docMk/>
          <pc:sldMk cId="1038903643" sldId="326"/>
        </pc:sldMkLst>
        <pc:spChg chg="mod">
          <ac:chgData name="Clara Vandeweerdt" userId="16dbdb562e9cb021" providerId="Windows Live" clId="Web-{01291326-828B-46A4-9F5E-EDA2A11F7AD7}" dt="2023-05-14T20:50:09.573" v="26" actId="20577"/>
          <ac:spMkLst>
            <pc:docMk/>
            <pc:sldMk cId="1038903643" sldId="326"/>
            <ac:spMk id="3" creationId="{00000000-0000-0000-0000-000000000000}"/>
          </ac:spMkLst>
        </pc:spChg>
      </pc:sldChg>
    </pc:docChg>
  </pc:docChgLst>
  <pc:docChgLst>
    <pc:chgData name="Clara Vandeweerdt" userId="16dbdb562e9cb021" providerId="Windows Live" clId="Web-{5D30AD13-BE02-41E1-A6E4-387374C2FF35}"/>
    <pc:docChg chg="modSld">
      <pc:chgData name="Clara Vandeweerdt" userId="16dbdb562e9cb021" providerId="Windows Live" clId="Web-{5D30AD13-BE02-41E1-A6E4-387374C2FF35}" dt="2023-05-08T20:45:46.950" v="33" actId="20577"/>
      <pc:docMkLst>
        <pc:docMk/>
      </pc:docMkLst>
      <pc:sldChg chg="modSp">
        <pc:chgData name="Clara Vandeweerdt" userId="16dbdb562e9cb021" providerId="Windows Live" clId="Web-{5D30AD13-BE02-41E1-A6E4-387374C2FF35}" dt="2023-05-08T20:45:46.950" v="33" actId="20577"/>
        <pc:sldMkLst>
          <pc:docMk/>
          <pc:sldMk cId="109857222" sldId="256"/>
        </pc:sldMkLst>
        <pc:spChg chg="mod">
          <ac:chgData name="Clara Vandeweerdt" userId="16dbdb562e9cb021" providerId="Windows Live" clId="Web-{5D30AD13-BE02-41E1-A6E4-387374C2FF35}" dt="2023-05-08T20:45:46.950" v="33" actId="20577"/>
          <ac:spMkLst>
            <pc:docMk/>
            <pc:sldMk cId="109857222" sldId="256"/>
            <ac:spMk id="3" creationId="{00000000-0000-0000-0000-000000000000}"/>
          </ac:spMkLst>
        </pc:spChg>
      </pc:sldChg>
    </pc:docChg>
  </pc:docChgLst>
  <pc:docChgLst>
    <pc:chgData name="Clara Vandeweerdt" userId="16dbdb562e9cb021" providerId="Windows Live" clId="Web-{2C74E7EF-C979-4A58-9CA8-0974042DE07A}"/>
    <pc:docChg chg="addSld delSld modSld sldOrd">
      <pc:chgData name="Clara Vandeweerdt" userId="16dbdb562e9cb021" providerId="Windows Live" clId="Web-{2C74E7EF-C979-4A58-9CA8-0974042DE07A}" dt="2023-04-17T12:42:21.591" v="189" actId="20577"/>
      <pc:docMkLst>
        <pc:docMk/>
      </pc:docMkLst>
      <pc:sldChg chg="addSp modSp modNotes">
        <pc:chgData name="Clara Vandeweerdt" userId="16dbdb562e9cb021" providerId="Windows Live" clId="Web-{2C74E7EF-C979-4A58-9CA8-0974042DE07A}" dt="2023-04-17T12:41:17.949" v="160" actId="14100"/>
        <pc:sldMkLst>
          <pc:docMk/>
          <pc:sldMk cId="1452368777" sldId="266"/>
        </pc:sldMkLst>
        <pc:spChg chg="mod">
          <ac:chgData name="Clara Vandeweerdt" userId="16dbdb562e9cb021" providerId="Windows Live" clId="Web-{2C74E7EF-C979-4A58-9CA8-0974042DE07A}" dt="2023-04-17T12:35:37.427" v="38" actId="20577"/>
          <ac:spMkLst>
            <pc:docMk/>
            <pc:sldMk cId="1452368777" sldId="266"/>
            <ac:spMk id="2" creationId="{7CC9F79F-58C4-7908-7AA9-EBC282340FAB}"/>
          </ac:spMkLst>
        </pc:spChg>
        <pc:spChg chg="mod">
          <ac:chgData name="Clara Vandeweerdt" userId="16dbdb562e9cb021" providerId="Windows Live" clId="Web-{2C74E7EF-C979-4A58-9CA8-0974042DE07A}" dt="2023-04-17T12:39:25.916" v="154" actId="20577"/>
          <ac:spMkLst>
            <pc:docMk/>
            <pc:sldMk cId="1452368777" sldId="266"/>
            <ac:spMk id="3" creationId="{C7992C15-308F-C068-3955-3E0348C2B7F5}"/>
          </ac:spMkLst>
        </pc:spChg>
        <pc:picChg chg="add mod">
          <ac:chgData name="Clara Vandeweerdt" userId="16dbdb562e9cb021" providerId="Windows Live" clId="Web-{2C74E7EF-C979-4A58-9CA8-0974042DE07A}" dt="2023-04-17T12:41:17.949" v="160" actId="14100"/>
          <ac:picMkLst>
            <pc:docMk/>
            <pc:sldMk cId="1452368777" sldId="266"/>
            <ac:picMk id="4" creationId="{44F8BCFF-B7DB-8731-7F38-B2A366CB657C}"/>
          </ac:picMkLst>
        </pc:picChg>
      </pc:sldChg>
      <pc:sldChg chg="modSp add ord replId">
        <pc:chgData name="Clara Vandeweerdt" userId="16dbdb562e9cb021" providerId="Windows Live" clId="Web-{2C74E7EF-C979-4A58-9CA8-0974042DE07A}" dt="2023-04-17T12:35:25.005" v="34" actId="20577"/>
        <pc:sldMkLst>
          <pc:docMk/>
          <pc:sldMk cId="260869708" sldId="267"/>
        </pc:sldMkLst>
        <pc:spChg chg="mod">
          <ac:chgData name="Clara Vandeweerdt" userId="16dbdb562e9cb021" providerId="Windows Live" clId="Web-{2C74E7EF-C979-4A58-9CA8-0974042DE07A}" dt="2023-04-17T12:35:22.473" v="33" actId="20577"/>
          <ac:spMkLst>
            <pc:docMk/>
            <pc:sldMk cId="260869708" sldId="267"/>
            <ac:spMk id="2" creationId="{DF4F3213-764B-9C79-AC45-03B642D0EC97}"/>
          </ac:spMkLst>
        </pc:spChg>
        <pc:spChg chg="mod">
          <ac:chgData name="Clara Vandeweerdt" userId="16dbdb562e9cb021" providerId="Windows Live" clId="Web-{2C74E7EF-C979-4A58-9CA8-0974042DE07A}" dt="2023-04-17T12:35:25.005" v="34" actId="20577"/>
          <ac:spMkLst>
            <pc:docMk/>
            <pc:sldMk cId="260869708" sldId="267"/>
            <ac:spMk id="3" creationId="{2C8AF866-D641-A22E-F075-7A8FC587F556}"/>
          </ac:spMkLst>
        </pc:spChg>
      </pc:sldChg>
      <pc:sldChg chg="modSp add ord replId">
        <pc:chgData name="Clara Vandeweerdt" userId="16dbdb562e9cb021" providerId="Windows Live" clId="Web-{2C74E7EF-C979-4A58-9CA8-0974042DE07A}" dt="2023-04-17T12:35:09.129" v="15" actId="20577"/>
        <pc:sldMkLst>
          <pc:docMk/>
          <pc:sldMk cId="66979318" sldId="268"/>
        </pc:sldMkLst>
        <pc:spChg chg="mod">
          <ac:chgData name="Clara Vandeweerdt" userId="16dbdb562e9cb021" providerId="Windows Live" clId="Web-{2C74E7EF-C979-4A58-9CA8-0974042DE07A}" dt="2023-04-17T12:35:09.129" v="15" actId="20577"/>
          <ac:spMkLst>
            <pc:docMk/>
            <pc:sldMk cId="66979318" sldId="268"/>
            <ac:spMk id="2" creationId="{DF4F3213-764B-9C79-AC45-03B642D0EC97}"/>
          </ac:spMkLst>
        </pc:spChg>
      </pc:sldChg>
      <pc:sldChg chg="new del">
        <pc:chgData name="Clara Vandeweerdt" userId="16dbdb562e9cb021" providerId="Windows Live" clId="Web-{2C74E7EF-C979-4A58-9CA8-0974042DE07A}" dt="2023-04-17T12:41:31.543" v="164"/>
        <pc:sldMkLst>
          <pc:docMk/>
          <pc:sldMk cId="3697371058" sldId="269"/>
        </pc:sldMkLst>
      </pc:sldChg>
      <pc:sldChg chg="delSp modSp add replId">
        <pc:chgData name="Clara Vandeweerdt" userId="16dbdb562e9cb021" providerId="Windows Live" clId="Web-{2C74E7EF-C979-4A58-9CA8-0974042DE07A}" dt="2023-04-17T12:42:21.591" v="189" actId="20577"/>
        <pc:sldMkLst>
          <pc:docMk/>
          <pc:sldMk cId="588778032" sldId="270"/>
        </pc:sldMkLst>
        <pc:spChg chg="mod">
          <ac:chgData name="Clara Vandeweerdt" userId="16dbdb562e9cb021" providerId="Windows Live" clId="Web-{2C74E7EF-C979-4A58-9CA8-0974042DE07A}" dt="2023-04-17T12:42:21.591" v="189" actId="20577"/>
          <ac:spMkLst>
            <pc:docMk/>
            <pc:sldMk cId="588778032" sldId="270"/>
            <ac:spMk id="3" creationId="{C7992C15-308F-C068-3955-3E0348C2B7F5}"/>
          </ac:spMkLst>
        </pc:spChg>
        <pc:picChg chg="del">
          <ac:chgData name="Clara Vandeweerdt" userId="16dbdb562e9cb021" providerId="Windows Live" clId="Web-{2C74E7EF-C979-4A58-9CA8-0974042DE07A}" dt="2023-04-17T12:41:30.637" v="163"/>
          <ac:picMkLst>
            <pc:docMk/>
            <pc:sldMk cId="588778032" sldId="270"/>
            <ac:picMk id="4" creationId="{44F8BCFF-B7DB-8731-7F38-B2A366CB657C}"/>
          </ac:picMkLst>
        </pc:picChg>
      </pc:sldChg>
    </pc:docChg>
  </pc:docChgLst>
  <pc:docChgLst>
    <pc:chgData name="Clara Vandeweerdt" userId="16dbdb562e9cb021" providerId="Windows Live" clId="Web-{FD12A8E3-D941-412B-AE86-B987D05A70C8}"/>
    <pc:docChg chg="delSld modSld">
      <pc:chgData name="Clara Vandeweerdt" userId="16dbdb562e9cb021" providerId="Windows Live" clId="Web-{FD12A8E3-D941-412B-AE86-B987D05A70C8}" dt="2023-05-14T09:47:21.973" v="210"/>
      <pc:docMkLst>
        <pc:docMk/>
      </pc:docMkLst>
      <pc:sldChg chg="del">
        <pc:chgData name="Clara Vandeweerdt" userId="16dbdb562e9cb021" providerId="Windows Live" clId="Web-{FD12A8E3-D941-412B-AE86-B987D05A70C8}" dt="2023-05-14T09:47:21.973" v="206"/>
        <pc:sldMkLst>
          <pc:docMk/>
          <pc:sldMk cId="2433929690" sldId="301"/>
        </pc:sldMkLst>
      </pc:sldChg>
      <pc:sldChg chg="del">
        <pc:chgData name="Clara Vandeweerdt" userId="16dbdb562e9cb021" providerId="Windows Live" clId="Web-{FD12A8E3-D941-412B-AE86-B987D05A70C8}" dt="2023-05-14T09:47:21.973" v="207"/>
        <pc:sldMkLst>
          <pc:docMk/>
          <pc:sldMk cId="3992335783" sldId="302"/>
        </pc:sldMkLst>
      </pc:sldChg>
      <pc:sldChg chg="del">
        <pc:chgData name="Clara Vandeweerdt" userId="16dbdb562e9cb021" providerId="Windows Live" clId="Web-{FD12A8E3-D941-412B-AE86-B987D05A70C8}" dt="2023-05-14T09:47:21.973" v="209"/>
        <pc:sldMkLst>
          <pc:docMk/>
          <pc:sldMk cId="3001994646" sldId="304"/>
        </pc:sldMkLst>
      </pc:sldChg>
      <pc:sldChg chg="del">
        <pc:chgData name="Clara Vandeweerdt" userId="16dbdb562e9cb021" providerId="Windows Live" clId="Web-{FD12A8E3-D941-412B-AE86-B987D05A70C8}" dt="2023-05-14T09:47:21.973" v="208"/>
        <pc:sldMkLst>
          <pc:docMk/>
          <pc:sldMk cId="698098099" sldId="305"/>
        </pc:sldMkLst>
      </pc:sldChg>
      <pc:sldChg chg="modSp">
        <pc:chgData name="Clara Vandeweerdt" userId="16dbdb562e9cb021" providerId="Windows Live" clId="Web-{FD12A8E3-D941-412B-AE86-B987D05A70C8}" dt="2023-05-14T09:22:40.036" v="1" actId="20577"/>
        <pc:sldMkLst>
          <pc:docMk/>
          <pc:sldMk cId="283788435" sldId="312"/>
        </pc:sldMkLst>
        <pc:spChg chg="mod">
          <ac:chgData name="Clara Vandeweerdt" userId="16dbdb562e9cb021" providerId="Windows Live" clId="Web-{FD12A8E3-D941-412B-AE86-B987D05A70C8}" dt="2023-05-14T09:22:40.036" v="1" actId="20577"/>
          <ac:spMkLst>
            <pc:docMk/>
            <pc:sldMk cId="283788435" sldId="312"/>
            <ac:spMk id="3" creationId="{CC15B32C-79C1-DCA5-02DE-B59E0AB1679D}"/>
          </ac:spMkLst>
        </pc:spChg>
      </pc:sldChg>
      <pc:sldChg chg="modNotes">
        <pc:chgData name="Clara Vandeweerdt" userId="16dbdb562e9cb021" providerId="Windows Live" clId="Web-{FD12A8E3-D941-412B-AE86-B987D05A70C8}" dt="2023-05-14T09:22:47.115" v="3"/>
        <pc:sldMkLst>
          <pc:docMk/>
          <pc:sldMk cId="3946374932" sldId="314"/>
        </pc:sldMkLst>
      </pc:sldChg>
      <pc:sldChg chg="modSp">
        <pc:chgData name="Clara Vandeweerdt" userId="16dbdb562e9cb021" providerId="Windows Live" clId="Web-{FD12A8E3-D941-412B-AE86-B987D05A70C8}" dt="2023-05-14T09:24:11.586" v="6" actId="1076"/>
        <pc:sldMkLst>
          <pc:docMk/>
          <pc:sldMk cId="1955079665" sldId="317"/>
        </pc:sldMkLst>
        <pc:spChg chg="mod">
          <ac:chgData name="Clara Vandeweerdt" userId="16dbdb562e9cb021" providerId="Windows Live" clId="Web-{FD12A8E3-D941-412B-AE86-B987D05A70C8}" dt="2023-05-14T09:24:11.586" v="6" actId="1076"/>
          <ac:spMkLst>
            <pc:docMk/>
            <pc:sldMk cId="1955079665" sldId="317"/>
            <ac:spMk id="3" creationId="{00000000-0000-0000-0000-000000000000}"/>
          </ac:spMkLst>
        </pc:spChg>
      </pc:sldChg>
      <pc:sldChg chg="modSp">
        <pc:chgData name="Clara Vandeweerdt" userId="16dbdb562e9cb021" providerId="Windows Live" clId="Web-{FD12A8E3-D941-412B-AE86-B987D05A70C8}" dt="2023-05-14T09:23:04.646" v="5" actId="20577"/>
        <pc:sldMkLst>
          <pc:docMk/>
          <pc:sldMk cId="970915040" sldId="320"/>
        </pc:sldMkLst>
        <pc:spChg chg="mod">
          <ac:chgData name="Clara Vandeweerdt" userId="16dbdb562e9cb021" providerId="Windows Live" clId="Web-{FD12A8E3-D941-412B-AE86-B987D05A70C8}" dt="2023-05-14T09:23:04.646" v="5" actId="20577"/>
          <ac:spMkLst>
            <pc:docMk/>
            <pc:sldMk cId="970915040" sldId="320"/>
            <ac:spMk id="3" creationId="{CC15B32C-79C1-DCA5-02DE-B59E0AB1679D}"/>
          </ac:spMkLst>
        </pc:spChg>
      </pc:sldChg>
      <pc:sldChg chg="modNotes">
        <pc:chgData name="Clara Vandeweerdt" userId="16dbdb562e9cb021" providerId="Windows Live" clId="Web-{FD12A8E3-D941-412B-AE86-B987D05A70C8}" dt="2023-05-14T09:29:45.660" v="205"/>
        <pc:sldMkLst>
          <pc:docMk/>
          <pc:sldMk cId="1139480280" sldId="324"/>
        </pc:sldMkLst>
      </pc:sldChg>
      <pc:sldChg chg="modSp">
        <pc:chgData name="Clara Vandeweerdt" userId="16dbdb562e9cb021" providerId="Windows Live" clId="Web-{FD12A8E3-D941-412B-AE86-B987D05A70C8}" dt="2023-05-14T09:27:29.280" v="106" actId="20577"/>
        <pc:sldMkLst>
          <pc:docMk/>
          <pc:sldMk cId="1038903643" sldId="326"/>
        </pc:sldMkLst>
        <pc:spChg chg="mod">
          <ac:chgData name="Clara Vandeweerdt" userId="16dbdb562e9cb021" providerId="Windows Live" clId="Web-{FD12A8E3-D941-412B-AE86-B987D05A70C8}" dt="2023-05-14T09:27:29.280" v="106" actId="20577"/>
          <ac:spMkLst>
            <pc:docMk/>
            <pc:sldMk cId="1038903643" sldId="326"/>
            <ac:spMk id="3" creationId="{00000000-0000-0000-0000-000000000000}"/>
          </ac:spMkLst>
        </pc:spChg>
      </pc:sldChg>
      <pc:sldChg chg="modSp">
        <pc:chgData name="Clara Vandeweerdt" userId="16dbdb562e9cb021" providerId="Windows Live" clId="Web-{FD12A8E3-D941-412B-AE86-B987D05A70C8}" dt="2023-05-14T09:28:12.579" v="116" actId="20577"/>
        <pc:sldMkLst>
          <pc:docMk/>
          <pc:sldMk cId="4202819391" sldId="331"/>
        </pc:sldMkLst>
        <pc:spChg chg="mod">
          <ac:chgData name="Clara Vandeweerdt" userId="16dbdb562e9cb021" providerId="Windows Live" clId="Web-{FD12A8E3-D941-412B-AE86-B987D05A70C8}" dt="2023-05-14T09:28:12.579" v="116" actId="20577"/>
          <ac:spMkLst>
            <pc:docMk/>
            <pc:sldMk cId="4202819391" sldId="331"/>
            <ac:spMk id="3" creationId="{00000000-0000-0000-0000-000000000000}"/>
          </ac:spMkLst>
        </pc:spChg>
      </pc:sldChg>
      <pc:sldChg chg="del">
        <pc:chgData name="Clara Vandeweerdt" userId="16dbdb562e9cb021" providerId="Windows Live" clId="Web-{FD12A8E3-D941-412B-AE86-B987D05A70C8}" dt="2023-05-14T09:47:21.973" v="210"/>
        <pc:sldMkLst>
          <pc:docMk/>
          <pc:sldMk cId="20662286" sldId="336"/>
        </pc:sldMkLst>
      </pc:sldChg>
    </pc:docChg>
  </pc:docChgLst>
  <pc:docChgLst>
    <pc:chgData name="Clara Vandeweerdt" userId="16dbdb562e9cb021" providerId="Windows Live" clId="Web-{72B838BA-9D38-4819-8E18-BAC42AB20649}"/>
    <pc:docChg chg="addSld modSld sldOrd">
      <pc:chgData name="Clara Vandeweerdt" userId="16dbdb562e9cb021" providerId="Windows Live" clId="Web-{72B838BA-9D38-4819-8E18-BAC42AB20649}" dt="2023-05-11T10:47:14.522" v="11"/>
      <pc:docMkLst>
        <pc:docMk/>
      </pc:docMkLst>
      <pc:sldChg chg="modSp new ord">
        <pc:chgData name="Clara Vandeweerdt" userId="16dbdb562e9cb021" providerId="Windows Live" clId="Web-{72B838BA-9D38-4819-8E18-BAC42AB20649}" dt="2023-05-11T10:47:14.522" v="11"/>
        <pc:sldMkLst>
          <pc:docMk/>
          <pc:sldMk cId="3267196698" sldId="339"/>
        </pc:sldMkLst>
        <pc:spChg chg="mod">
          <ac:chgData name="Clara Vandeweerdt" userId="16dbdb562e9cb021" providerId="Windows Live" clId="Web-{72B838BA-9D38-4819-8E18-BAC42AB20649}" dt="2023-05-11T10:47:03.771" v="4" actId="20577"/>
          <ac:spMkLst>
            <pc:docMk/>
            <pc:sldMk cId="3267196698" sldId="339"/>
            <ac:spMk id="2" creationId="{A43A5766-FEB8-0F79-6066-BEBB6E97249F}"/>
          </ac:spMkLst>
        </pc:spChg>
        <pc:spChg chg="mod">
          <ac:chgData name="Clara Vandeweerdt" userId="16dbdb562e9cb021" providerId="Windows Live" clId="Web-{72B838BA-9D38-4819-8E18-BAC42AB20649}" dt="2023-05-11T10:47:11.975" v="10" actId="20577"/>
          <ac:spMkLst>
            <pc:docMk/>
            <pc:sldMk cId="3267196698" sldId="339"/>
            <ac:spMk id="3" creationId="{3BC2559F-FF10-F976-B13D-7BCA559D614D}"/>
          </ac:spMkLst>
        </pc:spChg>
      </pc:sldChg>
    </pc:docChg>
  </pc:docChgLst>
  <pc:docChgLst>
    <pc:chgData name="Clara Vandeweerdt" userId="16dbdb562e9cb021" providerId="Windows Live" clId="Web-{83598F43-D64F-4229-A94A-E2165971ACA1}"/>
    <pc:docChg chg="addSld modSld sldOrd">
      <pc:chgData name="Clara Vandeweerdt" userId="16dbdb562e9cb021" providerId="Windows Live" clId="Web-{83598F43-D64F-4229-A94A-E2165971ACA1}" dt="2023-04-19T14:02:36.489" v="156" actId="20577"/>
      <pc:docMkLst>
        <pc:docMk/>
      </pc:docMkLst>
      <pc:sldChg chg="modSp">
        <pc:chgData name="Clara Vandeweerdt" userId="16dbdb562e9cb021" providerId="Windows Live" clId="Web-{83598F43-D64F-4229-A94A-E2165971ACA1}" dt="2023-04-19T13:53:20.132" v="103" actId="20577"/>
        <pc:sldMkLst>
          <pc:docMk/>
          <pc:sldMk cId="109857222" sldId="256"/>
        </pc:sldMkLst>
        <pc:spChg chg="mod">
          <ac:chgData name="Clara Vandeweerdt" userId="16dbdb562e9cb021" providerId="Windows Live" clId="Web-{83598F43-D64F-4229-A94A-E2165971ACA1}" dt="2023-04-19T13:53:20.132" v="103" actId="20577"/>
          <ac:spMkLst>
            <pc:docMk/>
            <pc:sldMk cId="109857222" sldId="256"/>
            <ac:spMk id="3" creationId="{00000000-0000-0000-0000-000000000000}"/>
          </ac:spMkLst>
        </pc:spChg>
      </pc:sldChg>
      <pc:sldChg chg="modSp modNotes">
        <pc:chgData name="Clara Vandeweerdt" userId="16dbdb562e9cb021" providerId="Windows Live" clId="Web-{83598F43-D64F-4229-A94A-E2165971ACA1}" dt="2023-04-19T13:42:10.209" v="81"/>
        <pc:sldMkLst>
          <pc:docMk/>
          <pc:sldMk cId="2797583289" sldId="264"/>
        </pc:sldMkLst>
        <pc:spChg chg="mod">
          <ac:chgData name="Clara Vandeweerdt" userId="16dbdb562e9cb021" providerId="Windows Live" clId="Web-{83598F43-D64F-4229-A94A-E2165971ACA1}" dt="2023-04-19T13:40:38.738" v="3" actId="20577"/>
          <ac:spMkLst>
            <pc:docMk/>
            <pc:sldMk cId="2797583289" sldId="264"/>
            <ac:spMk id="7" creationId="{C3F30716-5EBB-B4E5-EF59-4C4E960AA13B}"/>
          </ac:spMkLst>
        </pc:spChg>
      </pc:sldChg>
      <pc:sldChg chg="modSp">
        <pc:chgData name="Clara Vandeweerdt" userId="16dbdb562e9cb021" providerId="Windows Live" clId="Web-{83598F43-D64F-4229-A94A-E2165971ACA1}" dt="2023-04-19T13:53:07.288" v="92" actId="20577"/>
        <pc:sldMkLst>
          <pc:docMk/>
          <pc:sldMk cId="66979318" sldId="268"/>
        </pc:sldMkLst>
        <pc:spChg chg="mod">
          <ac:chgData name="Clara Vandeweerdt" userId="16dbdb562e9cb021" providerId="Windows Live" clId="Web-{83598F43-D64F-4229-A94A-E2165971ACA1}" dt="2023-04-19T13:53:07.288" v="92" actId="20577"/>
          <ac:spMkLst>
            <pc:docMk/>
            <pc:sldMk cId="66979318" sldId="268"/>
            <ac:spMk id="2" creationId="{DF4F3213-764B-9C79-AC45-03B642D0EC97}"/>
          </ac:spMkLst>
        </pc:spChg>
      </pc:sldChg>
      <pc:sldChg chg="addSp delSp modSp">
        <pc:chgData name="Clara Vandeweerdt" userId="16dbdb562e9cb021" providerId="Windows Live" clId="Web-{83598F43-D64F-4229-A94A-E2165971ACA1}" dt="2023-04-19T13:52:39.084" v="89"/>
        <pc:sldMkLst>
          <pc:docMk/>
          <pc:sldMk cId="2342771600" sldId="289"/>
        </pc:sldMkLst>
        <pc:picChg chg="add del mod">
          <ac:chgData name="Clara Vandeweerdt" userId="16dbdb562e9cb021" providerId="Windows Live" clId="Web-{83598F43-D64F-4229-A94A-E2165971ACA1}" dt="2023-04-19T13:52:39.084" v="89"/>
          <ac:picMkLst>
            <pc:docMk/>
            <pc:sldMk cId="2342771600" sldId="289"/>
            <ac:picMk id="2" creationId="{40B9A4DE-78F8-5B2C-5EEC-60F6EFFACAAE}"/>
          </ac:picMkLst>
        </pc:picChg>
        <pc:picChg chg="del">
          <ac:chgData name="Clara Vandeweerdt" userId="16dbdb562e9cb021" providerId="Windows Live" clId="Web-{83598F43-D64F-4229-A94A-E2165971ACA1}" dt="2023-04-19T13:50:12.377" v="82"/>
          <ac:picMkLst>
            <pc:docMk/>
            <pc:sldMk cId="2342771600" sldId="289"/>
            <ac:picMk id="4" creationId="{CAA6AD5F-7E4F-997E-1E51-E7FECC90753F}"/>
          </ac:picMkLst>
        </pc:picChg>
      </pc:sldChg>
      <pc:sldChg chg="modSp">
        <pc:chgData name="Clara Vandeweerdt" userId="16dbdb562e9cb021" providerId="Windows Live" clId="Web-{83598F43-D64F-4229-A94A-E2165971ACA1}" dt="2023-04-19T13:55:29.901" v="150" actId="20577"/>
        <pc:sldMkLst>
          <pc:docMk/>
          <pc:sldMk cId="3287198975" sldId="293"/>
        </pc:sldMkLst>
        <pc:spChg chg="mod">
          <ac:chgData name="Clara Vandeweerdt" userId="16dbdb562e9cb021" providerId="Windows Live" clId="Web-{83598F43-D64F-4229-A94A-E2165971ACA1}" dt="2023-04-19T13:55:29.901" v="150" actId="20577"/>
          <ac:spMkLst>
            <pc:docMk/>
            <pc:sldMk cId="3287198975" sldId="293"/>
            <ac:spMk id="3" creationId="{39670934-E310-41E5-C0D9-3F6D7958A5CC}"/>
          </ac:spMkLst>
        </pc:spChg>
      </pc:sldChg>
      <pc:sldChg chg="modSp ord">
        <pc:chgData name="Clara Vandeweerdt" userId="16dbdb562e9cb021" providerId="Windows Live" clId="Web-{83598F43-D64F-4229-A94A-E2165971ACA1}" dt="2023-04-19T14:02:36.489" v="156" actId="20577"/>
        <pc:sldMkLst>
          <pc:docMk/>
          <pc:sldMk cId="1967609173" sldId="296"/>
        </pc:sldMkLst>
        <pc:spChg chg="mod">
          <ac:chgData name="Clara Vandeweerdt" userId="16dbdb562e9cb021" providerId="Windows Live" clId="Web-{83598F43-D64F-4229-A94A-E2165971ACA1}" dt="2023-04-19T14:02:36.489" v="156" actId="20577"/>
          <ac:spMkLst>
            <pc:docMk/>
            <pc:sldMk cId="1967609173" sldId="296"/>
            <ac:spMk id="3" creationId="{39670934-E310-41E5-C0D9-3F6D7958A5CC}"/>
          </ac:spMkLst>
        </pc:spChg>
      </pc:sldChg>
      <pc:sldChg chg="add replId">
        <pc:chgData name="Clara Vandeweerdt" userId="16dbdb562e9cb021" providerId="Windows Live" clId="Web-{83598F43-D64F-4229-A94A-E2165971ACA1}" dt="2023-04-19T13:54:27.305" v="133"/>
        <pc:sldMkLst>
          <pc:docMk/>
          <pc:sldMk cId="1743921049" sldId="300"/>
        </pc:sldMkLst>
      </pc:sldChg>
    </pc:docChg>
  </pc:docChgLst>
  <pc:docChgLst>
    <pc:chgData name="Clara Vandeweerdt" userId="16dbdb562e9cb021" providerId="Windows Live" clId="Web-{E6A6990D-3A25-45ED-A147-3C400E607C8D}"/>
    <pc:docChg chg="addSld delSld modSld sldOrd">
      <pc:chgData name="Clara Vandeweerdt" userId="16dbdb562e9cb021" providerId="Windows Live" clId="Web-{E6A6990D-3A25-45ED-A147-3C400E607C8D}" dt="2023-04-19T14:33:58.652" v="1004"/>
      <pc:docMkLst>
        <pc:docMk/>
      </pc:docMkLst>
      <pc:sldChg chg="modSp">
        <pc:chgData name="Clara Vandeweerdt" userId="16dbdb562e9cb021" providerId="Windows Live" clId="Web-{E6A6990D-3A25-45ED-A147-3C400E607C8D}" dt="2023-04-19T14:11:52.471" v="9" actId="20577"/>
        <pc:sldMkLst>
          <pc:docMk/>
          <pc:sldMk cId="109857222" sldId="256"/>
        </pc:sldMkLst>
        <pc:spChg chg="mod">
          <ac:chgData name="Clara Vandeweerdt" userId="16dbdb562e9cb021" providerId="Windows Live" clId="Web-{E6A6990D-3A25-45ED-A147-3C400E607C8D}" dt="2023-04-19T14:11:50.627" v="8" actId="20577"/>
          <ac:spMkLst>
            <pc:docMk/>
            <pc:sldMk cId="109857222" sldId="256"/>
            <ac:spMk id="2" creationId="{00000000-0000-0000-0000-000000000000}"/>
          </ac:spMkLst>
        </pc:spChg>
        <pc:spChg chg="mod">
          <ac:chgData name="Clara Vandeweerdt" userId="16dbdb562e9cb021" providerId="Windows Live" clId="Web-{E6A6990D-3A25-45ED-A147-3C400E607C8D}" dt="2023-04-19T14:11:52.471" v="9" actId="20577"/>
          <ac:spMkLst>
            <pc:docMk/>
            <pc:sldMk cId="109857222" sldId="256"/>
            <ac:spMk id="3" creationId="{00000000-0000-0000-0000-000000000000}"/>
          </ac:spMkLst>
        </pc:spChg>
      </pc:sldChg>
      <pc:sldChg chg="del">
        <pc:chgData name="Clara Vandeweerdt" userId="16dbdb562e9cb021" providerId="Windows Live" clId="Web-{E6A6990D-3A25-45ED-A147-3C400E607C8D}" dt="2023-04-19T14:28:38.396" v="776"/>
        <pc:sldMkLst>
          <pc:docMk/>
          <pc:sldMk cId="3413911703" sldId="257"/>
        </pc:sldMkLst>
      </pc:sldChg>
      <pc:sldChg chg="modSp ord">
        <pc:chgData name="Clara Vandeweerdt" userId="16dbdb562e9cb021" providerId="Windows Live" clId="Web-{E6A6990D-3A25-45ED-A147-3C400E607C8D}" dt="2023-04-19T14:14:30.943" v="61" actId="20577"/>
        <pc:sldMkLst>
          <pc:docMk/>
          <pc:sldMk cId="1637889351" sldId="258"/>
        </pc:sldMkLst>
        <pc:spChg chg="mod">
          <ac:chgData name="Clara Vandeweerdt" userId="16dbdb562e9cb021" providerId="Windows Live" clId="Web-{E6A6990D-3A25-45ED-A147-3C400E607C8D}" dt="2023-04-19T14:14:30.943" v="61" actId="20577"/>
          <ac:spMkLst>
            <pc:docMk/>
            <pc:sldMk cId="1637889351" sldId="258"/>
            <ac:spMk id="2" creationId="{DF4F3213-764B-9C79-AC45-03B642D0EC97}"/>
          </ac:spMkLst>
        </pc:spChg>
        <pc:spChg chg="mod">
          <ac:chgData name="Clara Vandeweerdt" userId="16dbdb562e9cb021" providerId="Windows Live" clId="Web-{E6A6990D-3A25-45ED-A147-3C400E607C8D}" dt="2023-04-19T14:14:24.286" v="50" actId="20577"/>
          <ac:spMkLst>
            <pc:docMk/>
            <pc:sldMk cId="1637889351" sldId="258"/>
            <ac:spMk id="3" creationId="{2C8AF866-D641-A22E-F075-7A8FC587F556}"/>
          </ac:spMkLst>
        </pc:spChg>
      </pc:sldChg>
      <pc:sldChg chg="del">
        <pc:chgData name="Clara Vandeweerdt" userId="16dbdb562e9cb021" providerId="Windows Live" clId="Web-{E6A6990D-3A25-45ED-A147-3C400E607C8D}" dt="2023-04-19T14:28:38.396" v="780"/>
        <pc:sldMkLst>
          <pc:docMk/>
          <pc:sldMk cId="2764318462" sldId="259"/>
        </pc:sldMkLst>
      </pc:sldChg>
      <pc:sldChg chg="del">
        <pc:chgData name="Clara Vandeweerdt" userId="16dbdb562e9cb021" providerId="Windows Live" clId="Web-{E6A6990D-3A25-45ED-A147-3C400E607C8D}" dt="2023-04-19T14:28:38.396" v="777"/>
        <pc:sldMkLst>
          <pc:docMk/>
          <pc:sldMk cId="308488777" sldId="260"/>
        </pc:sldMkLst>
      </pc:sldChg>
      <pc:sldChg chg="del">
        <pc:chgData name="Clara Vandeweerdt" userId="16dbdb562e9cb021" providerId="Windows Live" clId="Web-{E6A6990D-3A25-45ED-A147-3C400E607C8D}" dt="2023-04-19T14:28:38.396" v="778"/>
        <pc:sldMkLst>
          <pc:docMk/>
          <pc:sldMk cId="3339565448" sldId="261"/>
        </pc:sldMkLst>
      </pc:sldChg>
      <pc:sldChg chg="del">
        <pc:chgData name="Clara Vandeweerdt" userId="16dbdb562e9cb021" providerId="Windows Live" clId="Web-{E6A6990D-3A25-45ED-A147-3C400E607C8D}" dt="2023-04-19T14:28:38.396" v="779"/>
        <pc:sldMkLst>
          <pc:docMk/>
          <pc:sldMk cId="2588424257" sldId="262"/>
        </pc:sldMkLst>
      </pc:sldChg>
      <pc:sldChg chg="del">
        <pc:chgData name="Clara Vandeweerdt" userId="16dbdb562e9cb021" providerId="Windows Live" clId="Web-{E6A6990D-3A25-45ED-A147-3C400E607C8D}" dt="2023-04-19T14:28:38.380" v="774"/>
        <pc:sldMkLst>
          <pc:docMk/>
          <pc:sldMk cId="37692898" sldId="263"/>
        </pc:sldMkLst>
      </pc:sldChg>
      <pc:sldChg chg="del">
        <pc:chgData name="Clara Vandeweerdt" userId="16dbdb562e9cb021" providerId="Windows Live" clId="Web-{E6A6990D-3A25-45ED-A147-3C400E607C8D}" dt="2023-04-19T14:28:38.396" v="775"/>
        <pc:sldMkLst>
          <pc:docMk/>
          <pc:sldMk cId="2797583289" sldId="264"/>
        </pc:sldMkLst>
      </pc:sldChg>
      <pc:sldChg chg="del">
        <pc:chgData name="Clara Vandeweerdt" userId="16dbdb562e9cb021" providerId="Windows Live" clId="Web-{E6A6990D-3A25-45ED-A147-3C400E607C8D}" dt="2023-04-19T14:28:38.380" v="773"/>
        <pc:sldMkLst>
          <pc:docMk/>
          <pc:sldMk cId="1802625691" sldId="265"/>
        </pc:sldMkLst>
      </pc:sldChg>
      <pc:sldChg chg="del">
        <pc:chgData name="Clara Vandeweerdt" userId="16dbdb562e9cb021" providerId="Windows Live" clId="Web-{E6A6990D-3A25-45ED-A147-3C400E607C8D}" dt="2023-04-19T14:33:47.542" v="994"/>
        <pc:sldMkLst>
          <pc:docMk/>
          <pc:sldMk cId="1452368777" sldId="266"/>
        </pc:sldMkLst>
      </pc:sldChg>
      <pc:sldChg chg="modSp">
        <pc:chgData name="Clara Vandeweerdt" userId="16dbdb562e9cb021" providerId="Windows Live" clId="Web-{E6A6990D-3A25-45ED-A147-3C400E607C8D}" dt="2023-04-19T14:33:18.667" v="976" actId="20577"/>
        <pc:sldMkLst>
          <pc:docMk/>
          <pc:sldMk cId="260869708" sldId="267"/>
        </pc:sldMkLst>
        <pc:spChg chg="mod">
          <ac:chgData name="Clara Vandeweerdt" userId="16dbdb562e9cb021" providerId="Windows Live" clId="Web-{E6A6990D-3A25-45ED-A147-3C400E607C8D}" dt="2023-04-19T14:33:18.667" v="976" actId="20577"/>
          <ac:spMkLst>
            <pc:docMk/>
            <pc:sldMk cId="260869708" sldId="267"/>
            <ac:spMk id="2" creationId="{DF4F3213-764B-9C79-AC45-03B642D0EC97}"/>
          </ac:spMkLst>
        </pc:spChg>
      </pc:sldChg>
      <pc:sldChg chg="modSp">
        <pc:chgData name="Clara Vandeweerdt" userId="16dbdb562e9cb021" providerId="Windows Live" clId="Web-{E6A6990D-3A25-45ED-A147-3C400E607C8D}" dt="2023-04-19T14:33:54.948" v="997" actId="20577"/>
        <pc:sldMkLst>
          <pc:docMk/>
          <pc:sldMk cId="66979318" sldId="268"/>
        </pc:sldMkLst>
        <pc:spChg chg="mod">
          <ac:chgData name="Clara Vandeweerdt" userId="16dbdb562e9cb021" providerId="Windows Live" clId="Web-{E6A6990D-3A25-45ED-A147-3C400E607C8D}" dt="2023-04-19T14:33:54.948" v="997" actId="20577"/>
          <ac:spMkLst>
            <pc:docMk/>
            <pc:sldMk cId="66979318" sldId="268"/>
            <ac:spMk id="2" creationId="{DF4F3213-764B-9C79-AC45-03B642D0EC97}"/>
          </ac:spMkLst>
        </pc:spChg>
      </pc:sldChg>
      <pc:sldChg chg="del">
        <pc:chgData name="Clara Vandeweerdt" userId="16dbdb562e9cb021" providerId="Windows Live" clId="Web-{E6A6990D-3A25-45ED-A147-3C400E607C8D}" dt="2023-04-19T14:33:47.526" v="991"/>
        <pc:sldMkLst>
          <pc:docMk/>
          <pc:sldMk cId="588778032" sldId="270"/>
        </pc:sldMkLst>
      </pc:sldChg>
      <pc:sldChg chg="del">
        <pc:chgData name="Clara Vandeweerdt" userId="16dbdb562e9cb021" providerId="Windows Live" clId="Web-{E6A6990D-3A25-45ED-A147-3C400E607C8D}" dt="2023-04-19T14:33:47.526" v="992"/>
        <pc:sldMkLst>
          <pc:docMk/>
          <pc:sldMk cId="1909989562" sldId="271"/>
        </pc:sldMkLst>
      </pc:sldChg>
      <pc:sldChg chg="del">
        <pc:chgData name="Clara Vandeweerdt" userId="16dbdb562e9cb021" providerId="Windows Live" clId="Web-{E6A6990D-3A25-45ED-A147-3C400E607C8D}" dt="2023-04-19T14:33:47.526" v="990"/>
        <pc:sldMkLst>
          <pc:docMk/>
          <pc:sldMk cId="64209545" sldId="272"/>
        </pc:sldMkLst>
      </pc:sldChg>
      <pc:sldChg chg="del">
        <pc:chgData name="Clara Vandeweerdt" userId="16dbdb562e9cb021" providerId="Windows Live" clId="Web-{E6A6990D-3A25-45ED-A147-3C400E607C8D}" dt="2023-04-19T14:33:47.526" v="989"/>
        <pc:sldMkLst>
          <pc:docMk/>
          <pc:sldMk cId="485049201" sldId="273"/>
        </pc:sldMkLst>
      </pc:sldChg>
      <pc:sldChg chg="modSp">
        <pc:chgData name="Clara Vandeweerdt" userId="16dbdb562e9cb021" providerId="Windows Live" clId="Web-{E6A6990D-3A25-45ED-A147-3C400E607C8D}" dt="2023-04-19T14:33:41.636" v="979" actId="20577"/>
        <pc:sldMkLst>
          <pc:docMk/>
          <pc:sldMk cId="871436196" sldId="274"/>
        </pc:sldMkLst>
        <pc:spChg chg="mod">
          <ac:chgData name="Clara Vandeweerdt" userId="16dbdb562e9cb021" providerId="Windows Live" clId="Web-{E6A6990D-3A25-45ED-A147-3C400E607C8D}" dt="2023-04-19T14:33:41.636" v="979" actId="20577"/>
          <ac:spMkLst>
            <pc:docMk/>
            <pc:sldMk cId="871436196" sldId="274"/>
            <ac:spMk id="2" creationId="{DF4F3213-764B-9C79-AC45-03B642D0EC97}"/>
          </ac:spMkLst>
        </pc:spChg>
      </pc:sldChg>
      <pc:sldChg chg="del">
        <pc:chgData name="Clara Vandeweerdt" userId="16dbdb562e9cb021" providerId="Windows Live" clId="Web-{E6A6990D-3A25-45ED-A147-3C400E607C8D}" dt="2023-04-19T14:29:50.272" v="808"/>
        <pc:sldMkLst>
          <pc:docMk/>
          <pc:sldMk cId="1995736000" sldId="275"/>
        </pc:sldMkLst>
      </pc:sldChg>
      <pc:sldChg chg="del">
        <pc:chgData name="Clara Vandeweerdt" userId="16dbdb562e9cb021" providerId="Windows Live" clId="Web-{E6A6990D-3A25-45ED-A147-3C400E607C8D}" dt="2023-04-19T14:29:50.272" v="807"/>
        <pc:sldMkLst>
          <pc:docMk/>
          <pc:sldMk cId="3771065749" sldId="276"/>
        </pc:sldMkLst>
      </pc:sldChg>
      <pc:sldChg chg="del">
        <pc:chgData name="Clara Vandeweerdt" userId="16dbdb562e9cb021" providerId="Windows Live" clId="Web-{E6A6990D-3A25-45ED-A147-3C400E607C8D}" dt="2023-04-19T14:33:47.308" v="984"/>
        <pc:sldMkLst>
          <pc:docMk/>
          <pc:sldMk cId="3663019143" sldId="277"/>
        </pc:sldMkLst>
      </pc:sldChg>
      <pc:sldChg chg="del">
        <pc:chgData name="Clara Vandeweerdt" userId="16dbdb562e9cb021" providerId="Windows Live" clId="Web-{E6A6990D-3A25-45ED-A147-3C400E607C8D}" dt="2023-04-19T14:33:47.542" v="993"/>
        <pc:sldMkLst>
          <pc:docMk/>
          <pc:sldMk cId="3407429727" sldId="279"/>
        </pc:sldMkLst>
      </pc:sldChg>
      <pc:sldChg chg="del">
        <pc:chgData name="Clara Vandeweerdt" userId="16dbdb562e9cb021" providerId="Windows Live" clId="Web-{E6A6990D-3A25-45ED-A147-3C400E607C8D}" dt="2023-04-19T14:33:47.526" v="988"/>
        <pc:sldMkLst>
          <pc:docMk/>
          <pc:sldMk cId="3773507436" sldId="281"/>
        </pc:sldMkLst>
      </pc:sldChg>
      <pc:sldChg chg="del">
        <pc:chgData name="Clara Vandeweerdt" userId="16dbdb562e9cb021" providerId="Windows Live" clId="Web-{E6A6990D-3A25-45ED-A147-3C400E607C8D}" dt="2023-04-19T14:33:47.448" v="986"/>
        <pc:sldMkLst>
          <pc:docMk/>
          <pc:sldMk cId="221056831" sldId="282"/>
        </pc:sldMkLst>
      </pc:sldChg>
      <pc:sldChg chg="del">
        <pc:chgData name="Clara Vandeweerdt" userId="16dbdb562e9cb021" providerId="Windows Live" clId="Web-{E6A6990D-3A25-45ED-A147-3C400E607C8D}" dt="2023-04-19T14:33:47.526" v="987"/>
        <pc:sldMkLst>
          <pc:docMk/>
          <pc:sldMk cId="729378377" sldId="283"/>
        </pc:sldMkLst>
      </pc:sldChg>
      <pc:sldChg chg="del">
        <pc:chgData name="Clara Vandeweerdt" userId="16dbdb562e9cb021" providerId="Windows Live" clId="Web-{E6A6990D-3A25-45ED-A147-3C400E607C8D}" dt="2023-04-19T14:33:47.370" v="985"/>
        <pc:sldMkLst>
          <pc:docMk/>
          <pc:sldMk cId="743649689" sldId="284"/>
        </pc:sldMkLst>
      </pc:sldChg>
      <pc:sldChg chg="del">
        <pc:chgData name="Clara Vandeweerdt" userId="16dbdb562e9cb021" providerId="Windows Live" clId="Web-{E6A6990D-3A25-45ED-A147-3C400E607C8D}" dt="2023-04-19T14:33:47.308" v="983"/>
        <pc:sldMkLst>
          <pc:docMk/>
          <pc:sldMk cId="3458487205" sldId="285"/>
        </pc:sldMkLst>
      </pc:sldChg>
      <pc:sldChg chg="del">
        <pc:chgData name="Clara Vandeweerdt" userId="16dbdb562e9cb021" providerId="Windows Live" clId="Web-{E6A6990D-3A25-45ED-A147-3C400E607C8D}" dt="2023-04-19T14:29:50.147" v="806"/>
        <pc:sldMkLst>
          <pc:docMk/>
          <pc:sldMk cId="2816287434" sldId="286"/>
        </pc:sldMkLst>
      </pc:sldChg>
      <pc:sldChg chg="del">
        <pc:chgData name="Clara Vandeweerdt" userId="16dbdb562e9cb021" providerId="Windows Live" clId="Web-{E6A6990D-3A25-45ED-A147-3C400E607C8D}" dt="2023-04-19T14:29:50.038" v="805"/>
        <pc:sldMkLst>
          <pc:docMk/>
          <pc:sldMk cId="1870198737" sldId="287"/>
        </pc:sldMkLst>
      </pc:sldChg>
      <pc:sldChg chg="del">
        <pc:chgData name="Clara Vandeweerdt" userId="16dbdb562e9cb021" providerId="Windows Live" clId="Web-{E6A6990D-3A25-45ED-A147-3C400E607C8D}" dt="2023-04-19T14:29:50.038" v="804"/>
        <pc:sldMkLst>
          <pc:docMk/>
          <pc:sldMk cId="4258126188" sldId="288"/>
        </pc:sldMkLst>
      </pc:sldChg>
      <pc:sldChg chg="del">
        <pc:chgData name="Clara Vandeweerdt" userId="16dbdb562e9cb021" providerId="Windows Live" clId="Web-{E6A6990D-3A25-45ED-A147-3C400E607C8D}" dt="2023-04-19T14:29:49.960" v="803"/>
        <pc:sldMkLst>
          <pc:docMk/>
          <pc:sldMk cId="2342771600" sldId="289"/>
        </pc:sldMkLst>
      </pc:sldChg>
      <pc:sldChg chg="del">
        <pc:chgData name="Clara Vandeweerdt" userId="16dbdb562e9cb021" providerId="Windows Live" clId="Web-{E6A6990D-3A25-45ED-A147-3C400E607C8D}" dt="2023-04-19T14:33:47.308" v="982"/>
        <pc:sldMkLst>
          <pc:docMk/>
          <pc:sldMk cId="1745700425" sldId="290"/>
        </pc:sldMkLst>
      </pc:sldChg>
      <pc:sldChg chg="del">
        <pc:chgData name="Clara Vandeweerdt" userId="16dbdb562e9cb021" providerId="Windows Live" clId="Web-{E6A6990D-3A25-45ED-A147-3C400E607C8D}" dt="2023-04-19T14:33:47.308" v="981"/>
        <pc:sldMkLst>
          <pc:docMk/>
          <pc:sldMk cId="1404422119" sldId="291"/>
        </pc:sldMkLst>
      </pc:sldChg>
      <pc:sldChg chg="del">
        <pc:chgData name="Clara Vandeweerdt" userId="16dbdb562e9cb021" providerId="Windows Live" clId="Web-{E6A6990D-3A25-45ED-A147-3C400E607C8D}" dt="2023-04-19T14:33:47.308" v="980"/>
        <pc:sldMkLst>
          <pc:docMk/>
          <pc:sldMk cId="1282586720" sldId="292"/>
        </pc:sldMkLst>
      </pc:sldChg>
      <pc:sldChg chg="del">
        <pc:chgData name="Clara Vandeweerdt" userId="16dbdb562e9cb021" providerId="Windows Live" clId="Web-{E6A6990D-3A25-45ED-A147-3C400E607C8D}" dt="2023-04-19T14:33:58.652" v="1004"/>
        <pc:sldMkLst>
          <pc:docMk/>
          <pc:sldMk cId="3287198975" sldId="293"/>
        </pc:sldMkLst>
      </pc:sldChg>
      <pc:sldChg chg="del">
        <pc:chgData name="Clara Vandeweerdt" userId="16dbdb562e9cb021" providerId="Windows Live" clId="Web-{E6A6990D-3A25-45ED-A147-3C400E607C8D}" dt="2023-04-19T14:33:58.652" v="998"/>
        <pc:sldMkLst>
          <pc:docMk/>
          <pc:sldMk cId="392417969" sldId="295"/>
        </pc:sldMkLst>
      </pc:sldChg>
      <pc:sldChg chg="del">
        <pc:chgData name="Clara Vandeweerdt" userId="16dbdb562e9cb021" providerId="Windows Live" clId="Web-{E6A6990D-3A25-45ED-A147-3C400E607C8D}" dt="2023-04-19T14:33:58.652" v="1001"/>
        <pc:sldMkLst>
          <pc:docMk/>
          <pc:sldMk cId="1967609173" sldId="296"/>
        </pc:sldMkLst>
      </pc:sldChg>
      <pc:sldChg chg="del">
        <pc:chgData name="Clara Vandeweerdt" userId="16dbdb562e9cb021" providerId="Windows Live" clId="Web-{E6A6990D-3A25-45ED-A147-3C400E607C8D}" dt="2023-04-19T14:33:58.652" v="1003"/>
        <pc:sldMkLst>
          <pc:docMk/>
          <pc:sldMk cId="895608236" sldId="297"/>
        </pc:sldMkLst>
      </pc:sldChg>
      <pc:sldChg chg="del">
        <pc:chgData name="Clara Vandeweerdt" userId="16dbdb562e9cb021" providerId="Windows Live" clId="Web-{E6A6990D-3A25-45ED-A147-3C400E607C8D}" dt="2023-04-19T14:33:58.652" v="1002"/>
        <pc:sldMkLst>
          <pc:docMk/>
          <pc:sldMk cId="3259037625" sldId="298"/>
        </pc:sldMkLst>
      </pc:sldChg>
      <pc:sldChg chg="del">
        <pc:chgData name="Clara Vandeweerdt" userId="16dbdb562e9cb021" providerId="Windows Live" clId="Web-{E6A6990D-3A25-45ED-A147-3C400E607C8D}" dt="2023-04-19T14:33:58.652" v="999"/>
        <pc:sldMkLst>
          <pc:docMk/>
          <pc:sldMk cId="4078746412" sldId="299"/>
        </pc:sldMkLst>
      </pc:sldChg>
      <pc:sldChg chg="del">
        <pc:chgData name="Clara Vandeweerdt" userId="16dbdb562e9cb021" providerId="Windows Live" clId="Web-{E6A6990D-3A25-45ED-A147-3C400E607C8D}" dt="2023-04-19T14:33:58.652" v="1000"/>
        <pc:sldMkLst>
          <pc:docMk/>
          <pc:sldMk cId="1743921049" sldId="300"/>
        </pc:sldMkLst>
      </pc:sldChg>
      <pc:sldChg chg="add">
        <pc:chgData name="Clara Vandeweerdt" userId="16dbdb562e9cb021" providerId="Windows Live" clId="Web-{E6A6990D-3A25-45ED-A147-3C400E607C8D}" dt="2023-04-19T14:13:23.176" v="23"/>
        <pc:sldMkLst>
          <pc:docMk/>
          <pc:sldMk cId="2433929690" sldId="301"/>
        </pc:sldMkLst>
      </pc:sldChg>
      <pc:sldChg chg="modSp add">
        <pc:chgData name="Clara Vandeweerdt" userId="16dbdb562e9cb021" providerId="Windows Live" clId="Web-{E6A6990D-3A25-45ED-A147-3C400E607C8D}" dt="2023-04-19T14:33:00.479" v="969" actId="20577"/>
        <pc:sldMkLst>
          <pc:docMk/>
          <pc:sldMk cId="3992335783" sldId="302"/>
        </pc:sldMkLst>
        <pc:spChg chg="mod">
          <ac:chgData name="Clara Vandeweerdt" userId="16dbdb562e9cb021" providerId="Windows Live" clId="Web-{E6A6990D-3A25-45ED-A147-3C400E607C8D}" dt="2023-04-19T14:33:00.479" v="969" actId="20577"/>
          <ac:spMkLst>
            <pc:docMk/>
            <pc:sldMk cId="3992335783" sldId="302"/>
            <ac:spMk id="3" creationId="{39670934-E310-41E5-C0D9-3F6D7958A5CC}"/>
          </ac:spMkLst>
        </pc:spChg>
      </pc:sldChg>
      <pc:sldChg chg="add ord modNotes">
        <pc:chgData name="Clara Vandeweerdt" userId="16dbdb562e9cb021" providerId="Windows Live" clId="Web-{E6A6990D-3A25-45ED-A147-3C400E607C8D}" dt="2023-04-19T14:27:01.175" v="703"/>
        <pc:sldMkLst>
          <pc:docMk/>
          <pc:sldMk cId="1601984251" sldId="303"/>
        </pc:sldMkLst>
      </pc:sldChg>
      <pc:sldChg chg="modSp add">
        <pc:chgData name="Clara Vandeweerdt" userId="16dbdb562e9cb021" providerId="Windows Live" clId="Web-{E6A6990D-3A25-45ED-A147-3C400E607C8D}" dt="2023-04-19T14:32:10.478" v="967" actId="20577"/>
        <pc:sldMkLst>
          <pc:docMk/>
          <pc:sldMk cId="3001994646" sldId="304"/>
        </pc:sldMkLst>
        <pc:spChg chg="mod">
          <ac:chgData name="Clara Vandeweerdt" userId="16dbdb562e9cb021" providerId="Windows Live" clId="Web-{E6A6990D-3A25-45ED-A147-3C400E607C8D}" dt="2023-04-19T14:32:10.478" v="967" actId="20577"/>
          <ac:spMkLst>
            <pc:docMk/>
            <pc:sldMk cId="3001994646" sldId="304"/>
            <ac:spMk id="3" creationId="{39670934-E310-41E5-C0D9-3F6D7958A5CC}"/>
          </ac:spMkLst>
        </pc:spChg>
      </pc:sldChg>
      <pc:sldChg chg="add replId">
        <pc:chgData name="Clara Vandeweerdt" userId="16dbdb562e9cb021" providerId="Windows Live" clId="Web-{E6A6990D-3A25-45ED-A147-3C400E607C8D}" dt="2023-04-19T14:13:34.457" v="27"/>
        <pc:sldMkLst>
          <pc:docMk/>
          <pc:sldMk cId="698098099" sldId="305"/>
        </pc:sldMkLst>
      </pc:sldChg>
      <pc:sldChg chg="modSp add replId">
        <pc:chgData name="Clara Vandeweerdt" userId="16dbdb562e9cb021" providerId="Windows Live" clId="Web-{E6A6990D-3A25-45ED-A147-3C400E607C8D}" dt="2023-04-19T14:28:22.177" v="772" actId="20577"/>
        <pc:sldMkLst>
          <pc:docMk/>
          <pc:sldMk cId="744642030" sldId="306"/>
        </pc:sldMkLst>
        <pc:spChg chg="mod">
          <ac:chgData name="Clara Vandeweerdt" userId="16dbdb562e9cb021" providerId="Windows Live" clId="Web-{E6A6990D-3A25-45ED-A147-3C400E607C8D}" dt="2023-04-19T14:28:22.177" v="772" actId="20577"/>
          <ac:spMkLst>
            <pc:docMk/>
            <pc:sldMk cId="744642030" sldId="306"/>
            <ac:spMk id="2" creationId="{DF4F3213-764B-9C79-AC45-03B642D0EC97}"/>
          </ac:spMkLst>
        </pc:spChg>
        <pc:spChg chg="mod">
          <ac:chgData name="Clara Vandeweerdt" userId="16dbdb562e9cb021" providerId="Windows Live" clId="Web-{E6A6990D-3A25-45ED-A147-3C400E607C8D}" dt="2023-04-19T14:14:25.911" v="51" actId="20577"/>
          <ac:spMkLst>
            <pc:docMk/>
            <pc:sldMk cId="744642030" sldId="306"/>
            <ac:spMk id="3" creationId="{2C8AF866-D641-A22E-F075-7A8FC587F556}"/>
          </ac:spMkLst>
        </pc:spChg>
      </pc:sldChg>
      <pc:sldChg chg="new modNotes">
        <pc:chgData name="Clara Vandeweerdt" userId="16dbdb562e9cb021" providerId="Windows Live" clId="Web-{E6A6990D-3A25-45ED-A147-3C400E607C8D}" dt="2023-04-19T14:25:56.393" v="683"/>
        <pc:sldMkLst>
          <pc:docMk/>
          <pc:sldMk cId="1732103045" sldId="307"/>
        </pc:sldMkLst>
      </pc:sldChg>
      <pc:sldChg chg="addSp modSp new mod modClrScheme chgLayout">
        <pc:chgData name="Clara Vandeweerdt" userId="16dbdb562e9cb021" providerId="Windows Live" clId="Web-{E6A6990D-3A25-45ED-A147-3C400E607C8D}" dt="2023-04-19T14:27:24.254" v="744" actId="20577"/>
        <pc:sldMkLst>
          <pc:docMk/>
          <pc:sldMk cId="2457235980" sldId="308"/>
        </pc:sldMkLst>
        <pc:spChg chg="add mod">
          <ac:chgData name="Clara Vandeweerdt" userId="16dbdb562e9cb021" providerId="Windows Live" clId="Web-{E6A6990D-3A25-45ED-A147-3C400E607C8D}" dt="2023-04-19T14:27:17.722" v="723" actId="20577"/>
          <ac:spMkLst>
            <pc:docMk/>
            <pc:sldMk cId="2457235980" sldId="308"/>
            <ac:spMk id="2" creationId="{D74EA877-870B-D5A2-51EC-1E42395B3075}"/>
          </ac:spMkLst>
        </pc:spChg>
        <pc:spChg chg="add mod">
          <ac:chgData name="Clara Vandeweerdt" userId="16dbdb562e9cb021" providerId="Windows Live" clId="Web-{E6A6990D-3A25-45ED-A147-3C400E607C8D}" dt="2023-04-19T14:27:24.254" v="744" actId="20577"/>
          <ac:spMkLst>
            <pc:docMk/>
            <pc:sldMk cId="2457235980" sldId="308"/>
            <ac:spMk id="3" creationId="{CC15B32C-79C1-DCA5-02DE-B59E0AB1679D}"/>
          </ac:spMkLst>
        </pc:spChg>
      </pc:sldChg>
      <pc:sldChg chg="modSp add replId">
        <pc:chgData name="Clara Vandeweerdt" userId="16dbdb562e9cb021" providerId="Windows Live" clId="Web-{E6A6990D-3A25-45ED-A147-3C400E607C8D}" dt="2023-04-19T14:27:39.332" v="771" actId="20577"/>
        <pc:sldMkLst>
          <pc:docMk/>
          <pc:sldMk cId="4102448380" sldId="309"/>
        </pc:sldMkLst>
        <pc:spChg chg="mod">
          <ac:chgData name="Clara Vandeweerdt" userId="16dbdb562e9cb021" providerId="Windows Live" clId="Web-{E6A6990D-3A25-45ED-A147-3C400E607C8D}" dt="2023-04-19T14:27:39.332" v="771" actId="20577"/>
          <ac:spMkLst>
            <pc:docMk/>
            <pc:sldMk cId="4102448380" sldId="309"/>
            <ac:spMk id="3" creationId="{CC15B32C-79C1-DCA5-02DE-B59E0AB1679D}"/>
          </ac:spMkLst>
        </pc:spChg>
      </pc:sldChg>
      <pc:sldChg chg="modSp add ord replId">
        <pc:chgData name="Clara Vandeweerdt" userId="16dbdb562e9cb021" providerId="Windows Live" clId="Web-{E6A6990D-3A25-45ED-A147-3C400E607C8D}" dt="2023-04-19T14:29:37.366" v="802" actId="20577"/>
        <pc:sldMkLst>
          <pc:docMk/>
          <pc:sldMk cId="2885931364" sldId="310"/>
        </pc:sldMkLst>
        <pc:spChg chg="mod">
          <ac:chgData name="Clara Vandeweerdt" userId="16dbdb562e9cb021" providerId="Windows Live" clId="Web-{E6A6990D-3A25-45ED-A147-3C400E607C8D}" dt="2023-04-19T14:29:37.366" v="802" actId="20577"/>
          <ac:spMkLst>
            <pc:docMk/>
            <pc:sldMk cId="2885931364" sldId="310"/>
            <ac:spMk id="3" creationId="{39670934-E310-41E5-C0D9-3F6D7958A5CC}"/>
          </ac:spMkLst>
        </pc:spChg>
      </pc:sldChg>
      <pc:sldChg chg="modSp add replId modNotes">
        <pc:chgData name="Clara Vandeweerdt" userId="16dbdb562e9cb021" providerId="Windows Live" clId="Web-{E6A6990D-3A25-45ED-A147-3C400E607C8D}" dt="2023-04-19T14:31:57.962" v="966"/>
        <pc:sldMkLst>
          <pc:docMk/>
          <pc:sldMk cId="1166000508" sldId="311"/>
        </pc:sldMkLst>
        <pc:spChg chg="mod">
          <ac:chgData name="Clara Vandeweerdt" userId="16dbdb562e9cb021" providerId="Windows Live" clId="Web-{E6A6990D-3A25-45ED-A147-3C400E607C8D}" dt="2023-04-19T14:31:09.461" v="883" actId="20577"/>
          <ac:spMkLst>
            <pc:docMk/>
            <pc:sldMk cId="1166000508" sldId="311"/>
            <ac:spMk id="3" creationId="{CC15B32C-79C1-DCA5-02DE-B59E0AB1679D}"/>
          </ac:spMkLst>
        </pc:spChg>
      </pc:sldChg>
    </pc:docChg>
  </pc:docChgLst>
  <pc:docChgLst>
    <pc:chgData name="Clara Vandeweerdt" userId="16dbdb562e9cb021" providerId="Windows Live" clId="Web-{69F8DD64-92D9-4B28-B459-9AFEF09D6DF1}"/>
    <pc:docChg chg="addSld modSld sldOrd">
      <pc:chgData name="Clara Vandeweerdt" userId="16dbdb562e9cb021" providerId="Windows Live" clId="Web-{69F8DD64-92D9-4B28-B459-9AFEF09D6DF1}" dt="2023-05-14T20:01:50.484" v="539" actId="20577"/>
      <pc:docMkLst>
        <pc:docMk/>
      </pc:docMkLst>
      <pc:sldChg chg="modNotes">
        <pc:chgData name="Clara Vandeweerdt" userId="16dbdb562e9cb021" providerId="Windows Live" clId="Web-{69F8DD64-92D9-4B28-B459-9AFEF09D6DF1}" dt="2023-05-14T19:21:28.439" v="22"/>
        <pc:sldMkLst>
          <pc:docMk/>
          <pc:sldMk cId="1601984251" sldId="303"/>
        </pc:sldMkLst>
      </pc:sldChg>
      <pc:sldChg chg="modNotes">
        <pc:chgData name="Clara Vandeweerdt" userId="16dbdb562e9cb021" providerId="Windows Live" clId="Web-{69F8DD64-92D9-4B28-B459-9AFEF09D6DF1}" dt="2023-05-14T19:21:57.425" v="24"/>
        <pc:sldMkLst>
          <pc:docMk/>
          <pc:sldMk cId="2457235980" sldId="308"/>
        </pc:sldMkLst>
      </pc:sldChg>
      <pc:sldChg chg="modNotes">
        <pc:chgData name="Clara Vandeweerdt" userId="16dbdb562e9cb021" providerId="Windows Live" clId="Web-{69F8DD64-92D9-4B28-B459-9AFEF09D6DF1}" dt="2023-05-14T19:21:38.877" v="23"/>
        <pc:sldMkLst>
          <pc:docMk/>
          <pc:sldMk cId="4102448380" sldId="309"/>
        </pc:sldMkLst>
      </pc:sldChg>
      <pc:sldChg chg="modSp">
        <pc:chgData name="Clara Vandeweerdt" userId="16dbdb562e9cb021" providerId="Windows Live" clId="Web-{69F8DD64-92D9-4B28-B459-9AFEF09D6DF1}" dt="2023-05-14T19:23:06.320" v="29" actId="20577"/>
        <pc:sldMkLst>
          <pc:docMk/>
          <pc:sldMk cId="283788435" sldId="312"/>
        </pc:sldMkLst>
        <pc:spChg chg="mod">
          <ac:chgData name="Clara Vandeweerdt" userId="16dbdb562e9cb021" providerId="Windows Live" clId="Web-{69F8DD64-92D9-4B28-B459-9AFEF09D6DF1}" dt="2023-05-14T19:23:06.320" v="29" actId="20577"/>
          <ac:spMkLst>
            <pc:docMk/>
            <pc:sldMk cId="283788435" sldId="312"/>
            <ac:spMk id="3" creationId="{CC15B32C-79C1-DCA5-02DE-B59E0AB1679D}"/>
          </ac:spMkLst>
        </pc:spChg>
      </pc:sldChg>
      <pc:sldChg chg="modNotes">
        <pc:chgData name="Clara Vandeweerdt" userId="16dbdb562e9cb021" providerId="Windows Live" clId="Web-{69F8DD64-92D9-4B28-B459-9AFEF09D6DF1}" dt="2023-05-14T19:22:57.460" v="26"/>
        <pc:sldMkLst>
          <pc:docMk/>
          <pc:sldMk cId="3946374932" sldId="314"/>
        </pc:sldMkLst>
      </pc:sldChg>
      <pc:sldChg chg="modSp modNotes">
        <pc:chgData name="Clara Vandeweerdt" userId="16dbdb562e9cb021" providerId="Windows Live" clId="Web-{69F8DD64-92D9-4B28-B459-9AFEF09D6DF1}" dt="2023-05-14T19:25:50.018" v="58"/>
        <pc:sldMkLst>
          <pc:docMk/>
          <pc:sldMk cId="3524459808" sldId="316"/>
        </pc:sldMkLst>
        <pc:spChg chg="mod">
          <ac:chgData name="Clara Vandeweerdt" userId="16dbdb562e9cb021" providerId="Windows Live" clId="Web-{69F8DD64-92D9-4B28-B459-9AFEF09D6DF1}" dt="2023-05-14T19:24:27.841" v="57" actId="20577"/>
          <ac:spMkLst>
            <pc:docMk/>
            <pc:sldMk cId="3524459808" sldId="316"/>
            <ac:spMk id="5" creationId="{00000000-0000-0000-0000-000000000000}"/>
          </ac:spMkLst>
        </pc:spChg>
      </pc:sldChg>
      <pc:sldChg chg="modSp">
        <pc:chgData name="Clara Vandeweerdt" userId="16dbdb562e9cb021" providerId="Windows Live" clId="Web-{69F8DD64-92D9-4B28-B459-9AFEF09D6DF1}" dt="2023-05-14T19:26:16.363" v="60"/>
        <pc:sldMkLst>
          <pc:docMk/>
          <pc:sldMk cId="1955079665" sldId="317"/>
        </pc:sldMkLst>
        <pc:spChg chg="mod">
          <ac:chgData name="Clara Vandeweerdt" userId="16dbdb562e9cb021" providerId="Windows Live" clId="Web-{69F8DD64-92D9-4B28-B459-9AFEF09D6DF1}" dt="2023-05-14T19:26:11.848" v="59"/>
          <ac:spMkLst>
            <pc:docMk/>
            <pc:sldMk cId="1955079665" sldId="317"/>
            <ac:spMk id="2" creationId="{00000000-0000-0000-0000-000000000000}"/>
          </ac:spMkLst>
        </pc:spChg>
        <pc:spChg chg="mod">
          <ac:chgData name="Clara Vandeweerdt" userId="16dbdb562e9cb021" providerId="Windows Live" clId="Web-{69F8DD64-92D9-4B28-B459-9AFEF09D6DF1}" dt="2023-05-14T19:26:16.363" v="60"/>
          <ac:spMkLst>
            <pc:docMk/>
            <pc:sldMk cId="1955079665" sldId="317"/>
            <ac:spMk id="7" creationId="{00000000-0000-0000-0000-000000000000}"/>
          </ac:spMkLst>
        </pc:spChg>
      </pc:sldChg>
      <pc:sldChg chg="modSp">
        <pc:chgData name="Clara Vandeweerdt" userId="16dbdb562e9cb021" providerId="Windows Live" clId="Web-{69F8DD64-92D9-4B28-B459-9AFEF09D6DF1}" dt="2023-05-14T19:23:16.805" v="34" actId="20577"/>
        <pc:sldMkLst>
          <pc:docMk/>
          <pc:sldMk cId="970915040" sldId="320"/>
        </pc:sldMkLst>
        <pc:spChg chg="mod">
          <ac:chgData name="Clara Vandeweerdt" userId="16dbdb562e9cb021" providerId="Windows Live" clId="Web-{69F8DD64-92D9-4B28-B459-9AFEF09D6DF1}" dt="2023-05-14T19:23:16.805" v="34" actId="20577"/>
          <ac:spMkLst>
            <pc:docMk/>
            <pc:sldMk cId="970915040" sldId="320"/>
            <ac:spMk id="3" creationId="{CC15B32C-79C1-DCA5-02DE-B59E0AB1679D}"/>
          </ac:spMkLst>
        </pc:spChg>
      </pc:sldChg>
      <pc:sldChg chg="modNotes">
        <pc:chgData name="Clara Vandeweerdt" userId="16dbdb562e9cb021" providerId="Windows Live" clId="Web-{69F8DD64-92D9-4B28-B459-9AFEF09D6DF1}" dt="2023-05-14T19:31:54.916" v="68"/>
        <pc:sldMkLst>
          <pc:docMk/>
          <pc:sldMk cId="2389872916" sldId="321"/>
        </pc:sldMkLst>
      </pc:sldChg>
      <pc:sldChg chg="modNotes">
        <pc:chgData name="Clara Vandeweerdt" userId="16dbdb562e9cb021" providerId="Windows Live" clId="Web-{69F8DD64-92D9-4B28-B459-9AFEF09D6DF1}" dt="2023-05-14T19:44:10.042" v="408"/>
        <pc:sldMkLst>
          <pc:docMk/>
          <pc:sldMk cId="1139480280" sldId="324"/>
        </pc:sldMkLst>
      </pc:sldChg>
      <pc:sldChg chg="modNotes">
        <pc:chgData name="Clara Vandeweerdt" userId="16dbdb562e9cb021" providerId="Windows Live" clId="Web-{69F8DD64-92D9-4B28-B459-9AFEF09D6DF1}" dt="2023-05-14T19:35:59.588" v="70"/>
        <pc:sldMkLst>
          <pc:docMk/>
          <pc:sldMk cId="3124431288" sldId="330"/>
        </pc:sldMkLst>
      </pc:sldChg>
      <pc:sldChg chg="modNotes">
        <pc:chgData name="Clara Vandeweerdt" userId="16dbdb562e9cb021" providerId="Windows Live" clId="Web-{69F8DD64-92D9-4B28-B459-9AFEF09D6DF1}" dt="2023-05-14T19:39:52.025" v="81"/>
        <pc:sldMkLst>
          <pc:docMk/>
          <pc:sldMk cId="1680847924" sldId="332"/>
        </pc:sldMkLst>
      </pc:sldChg>
      <pc:sldChg chg="add ord replId modNotes">
        <pc:chgData name="Clara Vandeweerdt" userId="16dbdb562e9cb021" providerId="Windows Live" clId="Web-{69F8DD64-92D9-4B28-B459-9AFEF09D6DF1}" dt="2023-05-14T19:43:17.960" v="401"/>
        <pc:sldMkLst>
          <pc:docMk/>
          <pc:sldMk cId="4170347490" sldId="340"/>
        </pc:sldMkLst>
      </pc:sldChg>
      <pc:sldChg chg="modSp add ord replId">
        <pc:chgData name="Clara Vandeweerdt" userId="16dbdb562e9cb021" providerId="Windows Live" clId="Web-{69F8DD64-92D9-4B28-B459-9AFEF09D6DF1}" dt="2023-05-14T19:48:30.636" v="415" actId="20577"/>
        <pc:sldMkLst>
          <pc:docMk/>
          <pc:sldMk cId="2554916763" sldId="341"/>
        </pc:sldMkLst>
        <pc:spChg chg="mod">
          <ac:chgData name="Clara Vandeweerdt" userId="16dbdb562e9cb021" providerId="Windows Live" clId="Web-{69F8DD64-92D9-4B28-B459-9AFEF09D6DF1}" dt="2023-05-14T19:48:30.636" v="415" actId="20577"/>
          <ac:spMkLst>
            <pc:docMk/>
            <pc:sldMk cId="2554916763" sldId="341"/>
            <ac:spMk id="2" creationId="{DF4F3213-764B-9C79-AC45-03B642D0EC97}"/>
          </ac:spMkLst>
        </pc:spChg>
      </pc:sldChg>
      <pc:sldChg chg="modSp new mod modClrScheme chgLayout">
        <pc:chgData name="Clara Vandeweerdt" userId="16dbdb562e9cb021" providerId="Windows Live" clId="Web-{69F8DD64-92D9-4B28-B459-9AFEF09D6DF1}" dt="2023-05-14T19:53:11.185" v="465" actId="20577"/>
        <pc:sldMkLst>
          <pc:docMk/>
          <pc:sldMk cId="103109160" sldId="342"/>
        </pc:sldMkLst>
        <pc:spChg chg="mod ord">
          <ac:chgData name="Clara Vandeweerdt" userId="16dbdb562e9cb021" providerId="Windows Live" clId="Web-{69F8DD64-92D9-4B28-B459-9AFEF09D6DF1}" dt="2023-05-14T19:48:57.372" v="435" actId="20577"/>
          <ac:spMkLst>
            <pc:docMk/>
            <pc:sldMk cId="103109160" sldId="342"/>
            <ac:spMk id="2" creationId="{38EC5826-F9B6-DB9B-1FB3-7104BA73D850}"/>
          </ac:spMkLst>
        </pc:spChg>
        <pc:spChg chg="mod ord">
          <ac:chgData name="Clara Vandeweerdt" userId="16dbdb562e9cb021" providerId="Windows Live" clId="Web-{69F8DD64-92D9-4B28-B459-9AFEF09D6DF1}" dt="2023-05-14T19:53:11.185" v="465" actId="20577"/>
          <ac:spMkLst>
            <pc:docMk/>
            <pc:sldMk cId="103109160" sldId="342"/>
            <ac:spMk id="3" creationId="{4EA395B9-CE77-0DC5-8670-7C22B60E96A3}"/>
          </ac:spMkLst>
        </pc:spChg>
      </pc:sldChg>
      <pc:sldChg chg="modSp add replId">
        <pc:chgData name="Clara Vandeweerdt" userId="16dbdb562e9cb021" providerId="Windows Live" clId="Web-{69F8DD64-92D9-4B28-B459-9AFEF09D6DF1}" dt="2023-05-14T20:01:50.484" v="539" actId="20577"/>
        <pc:sldMkLst>
          <pc:docMk/>
          <pc:sldMk cId="3777219851" sldId="343"/>
        </pc:sldMkLst>
        <pc:spChg chg="mod">
          <ac:chgData name="Clara Vandeweerdt" userId="16dbdb562e9cb021" providerId="Windows Live" clId="Web-{69F8DD64-92D9-4B28-B459-9AFEF09D6DF1}" dt="2023-05-14T19:50:15.002" v="438" actId="20577"/>
          <ac:spMkLst>
            <pc:docMk/>
            <pc:sldMk cId="3777219851" sldId="343"/>
            <ac:spMk id="2" creationId="{38EC5826-F9B6-DB9B-1FB3-7104BA73D850}"/>
          </ac:spMkLst>
        </pc:spChg>
        <pc:spChg chg="mod">
          <ac:chgData name="Clara Vandeweerdt" userId="16dbdb562e9cb021" providerId="Windows Live" clId="Web-{69F8DD64-92D9-4B28-B459-9AFEF09D6DF1}" dt="2023-05-14T20:01:50.484" v="539" actId="20577"/>
          <ac:spMkLst>
            <pc:docMk/>
            <pc:sldMk cId="3777219851" sldId="343"/>
            <ac:spMk id="3" creationId="{4EA395B9-CE77-0DC5-8670-7C22B60E96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4CD9D-E728-4207-9C32-41B52A9C8A7D}" type="datetimeFigureOut">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A0A47-0DE6-4AE7-92A0-A20A7C25023B}" type="slidenum">
              <a:t>‹#›</a:t>
            </a:fld>
            <a:endParaRPr lang="en-US"/>
          </a:p>
        </p:txBody>
      </p:sp>
    </p:spTree>
    <p:extLst>
      <p:ext uri="{BB962C8B-B14F-4D97-AF65-F5344CB8AC3E}">
        <p14:creationId xmlns:p14="http://schemas.microsoft.com/office/powerpoint/2010/main" val="310295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1</a:t>
            </a:fld>
            <a:endParaRPr lang="en-US"/>
          </a:p>
        </p:txBody>
      </p:sp>
    </p:spTree>
    <p:extLst>
      <p:ext uri="{BB962C8B-B14F-4D97-AF65-F5344CB8AC3E}">
        <p14:creationId xmlns:p14="http://schemas.microsoft.com/office/powerpoint/2010/main" val="316549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just OLS! It’s a linear function of x with an intercept and a slope. The fact that the intercept and slope look a little complicated, with two parameters</a:t>
            </a:r>
            <a:r>
              <a:rPr lang="en-GB" baseline="0" dirty="0"/>
              <a:t> in them,</a:t>
            </a:r>
            <a:r>
              <a:rPr lang="en-GB" dirty="0"/>
              <a:t> makes no difference. That only means that the model</a:t>
            </a:r>
            <a:r>
              <a:rPr lang="en-GB" baseline="0" dirty="0"/>
              <a:t> is </a:t>
            </a:r>
            <a:r>
              <a:rPr lang="en-GB" baseline="0" dirty="0" err="1"/>
              <a:t>underidentified</a:t>
            </a:r>
            <a:r>
              <a:rPr lang="en-GB" baseline="0" dirty="0"/>
              <a:t>, i.e. that there are many different solutions, because the parameters are in a way interchangeable. We can’t make any new shapes with this, the extra parameters don’t afford us anything. That’s why we need non-linear activation functions: because stacking linear layers doesn’t buy us anything.</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10</a:t>
            </a:fld>
            <a:endParaRPr lang="en-US"/>
          </a:p>
        </p:txBody>
      </p:sp>
    </p:spTree>
    <p:extLst>
      <p:ext uri="{BB962C8B-B14F-4D97-AF65-F5344CB8AC3E}">
        <p14:creationId xmlns:p14="http://schemas.microsoft.com/office/powerpoint/2010/main" val="1618944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second and third are hyperparameters of the neural net: variables that govern its complexity or flexibility.</a:t>
            </a:r>
          </a:p>
        </p:txBody>
      </p:sp>
      <p:sp>
        <p:nvSpPr>
          <p:cNvPr id="4" name="Slide Number Placeholder 3"/>
          <p:cNvSpPr>
            <a:spLocks noGrp="1"/>
          </p:cNvSpPr>
          <p:nvPr>
            <p:ph type="sldNum" sz="quarter" idx="5"/>
          </p:nvPr>
        </p:nvSpPr>
        <p:spPr/>
        <p:txBody>
          <a:bodyPr/>
          <a:lstStyle/>
          <a:p>
            <a:fld id="{E55A0A47-0DE6-4AE7-92A0-A20A7C25023B}" type="slidenum">
              <a:rPr lang="en-US"/>
              <a:t>11</a:t>
            </a:fld>
            <a:endParaRPr lang="en-US"/>
          </a:p>
        </p:txBody>
      </p:sp>
    </p:spTree>
    <p:extLst>
      <p:ext uri="{BB962C8B-B14F-4D97-AF65-F5344CB8AC3E}">
        <p14:creationId xmlns:p14="http://schemas.microsoft.com/office/powerpoint/2010/main" val="582896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a:t>
            </a:r>
            <a:r>
              <a:rPr lang="en-GB" baseline="0" dirty="0"/>
              <a:t> we move on, just a note about notation. When we have neural nets with many nodes and many layers, we typically don’t draw out each node and each connection. Instead, we will have:</a:t>
            </a:r>
          </a:p>
          <a:p>
            <a:pPr marL="171450" indent="-171450">
              <a:buFontTx/>
              <a:buChar char="-"/>
            </a:pPr>
            <a:r>
              <a:rPr lang="en-GB" baseline="0" dirty="0"/>
              <a:t>Boxes that symbolize one layer, typically with some nodes drawn into them, but not actually as many nodes are there are in the layer, because there are often dozens or hundreds;</a:t>
            </a:r>
          </a:p>
          <a:p>
            <a:pPr marL="171450" indent="-171450">
              <a:buFontTx/>
              <a:buChar char="-"/>
            </a:pPr>
            <a:r>
              <a:rPr lang="en-GB" dirty="0"/>
              <a:t>Arrow</a:t>
            </a:r>
            <a:r>
              <a:rPr lang="en-GB" baseline="0" dirty="0"/>
              <a:t> that symbolize that every activation from the previous layer is fed into each node in the next layer. We also sometimes show this is a big X (draw on blackboard).</a:t>
            </a:r>
          </a:p>
          <a:p>
            <a:pPr marL="0" indent="0">
              <a:buFontTx/>
              <a:buNone/>
            </a:pPr>
            <a:r>
              <a:rPr lang="en-GB" baseline="0" dirty="0"/>
              <a:t>The idea is that we only want to show a bird’s eye view of the model architecture, without going into too much detail.</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12</a:t>
            </a:fld>
            <a:endParaRPr lang="en-US"/>
          </a:p>
        </p:txBody>
      </p:sp>
    </p:spTree>
    <p:extLst>
      <p:ext uri="{BB962C8B-B14F-4D97-AF65-F5344CB8AC3E}">
        <p14:creationId xmlns:p14="http://schemas.microsoft.com/office/powerpoint/2010/main" val="76494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13</a:t>
            </a:fld>
            <a:endParaRPr lang="en-US"/>
          </a:p>
        </p:txBody>
      </p:sp>
    </p:spTree>
    <p:extLst>
      <p:ext uri="{BB962C8B-B14F-4D97-AF65-F5344CB8AC3E}">
        <p14:creationId xmlns:p14="http://schemas.microsoft.com/office/powerpoint/2010/main" val="3562602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14</a:t>
            </a:fld>
            <a:endParaRPr lang="en-US"/>
          </a:p>
        </p:txBody>
      </p:sp>
    </p:spTree>
    <p:extLst>
      <p:ext uri="{BB962C8B-B14F-4D97-AF65-F5344CB8AC3E}">
        <p14:creationId xmlns:p14="http://schemas.microsoft.com/office/powerpoint/2010/main" val="1686709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15</a:t>
            </a:fld>
            <a:endParaRPr lang="en-US"/>
          </a:p>
        </p:txBody>
      </p:sp>
    </p:spTree>
    <p:extLst>
      <p:ext uri="{BB962C8B-B14F-4D97-AF65-F5344CB8AC3E}">
        <p14:creationId xmlns:p14="http://schemas.microsoft.com/office/powerpoint/2010/main" val="695095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models that we have seen</a:t>
            </a:r>
            <a:r>
              <a:rPr lang="en-GB" baseline="0" dirty="0"/>
              <a:t> so far do not take in sequences. They all use a bag-of-words approach, where all of the tokens in the context are treated just the same and their order is forgotten</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16</a:t>
            </a:fld>
            <a:endParaRPr lang="en-US"/>
          </a:p>
        </p:txBody>
      </p:sp>
    </p:spTree>
    <p:extLst>
      <p:ext uri="{BB962C8B-B14F-4D97-AF65-F5344CB8AC3E}">
        <p14:creationId xmlns:p14="http://schemas.microsoft.com/office/powerpoint/2010/main" val="1332122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fld id="{E55A0A47-0DE6-4AE7-92A0-A20A7C25023B}" type="slidenum">
              <a:rPr lang="en-US" smtClean="0"/>
              <a:t>17</a:t>
            </a:fld>
            <a:endParaRPr lang="en-US"/>
          </a:p>
        </p:txBody>
      </p:sp>
    </p:spTree>
    <p:extLst>
      <p:ext uri="{BB962C8B-B14F-4D97-AF65-F5344CB8AC3E}">
        <p14:creationId xmlns:p14="http://schemas.microsoft.com/office/powerpoint/2010/main" val="206209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some language models that aren’t sequence</a:t>
            </a:r>
            <a:r>
              <a:rPr lang="en-GB" baseline="0" dirty="0"/>
              <a:t> models, like the ones that we have seen to far, but all state-of-the-art LMs take in sequential data, i.e. sentences in their right order. There are also sequence models that aren’t for language, for example models to predict the next note in a song, which can then be used to write music, or models that predict the next day’s weather given the previous days, to name just two.</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18</a:t>
            </a:fld>
            <a:endParaRPr lang="en-US"/>
          </a:p>
        </p:txBody>
      </p:sp>
    </p:spTree>
    <p:extLst>
      <p:ext uri="{BB962C8B-B14F-4D97-AF65-F5344CB8AC3E}">
        <p14:creationId xmlns:p14="http://schemas.microsoft.com/office/powerpoint/2010/main" val="2589029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19</a:t>
            </a:fld>
            <a:endParaRPr lang="en-US"/>
          </a:p>
        </p:txBody>
      </p:sp>
    </p:spTree>
    <p:extLst>
      <p:ext uri="{BB962C8B-B14F-4D97-AF65-F5344CB8AC3E}">
        <p14:creationId xmlns:p14="http://schemas.microsoft.com/office/powerpoint/2010/main" val="329416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2</a:t>
            </a:fld>
            <a:endParaRPr lang="en-US"/>
          </a:p>
        </p:txBody>
      </p:sp>
    </p:spTree>
    <p:extLst>
      <p:ext uri="{BB962C8B-B14F-4D97-AF65-F5344CB8AC3E}">
        <p14:creationId xmlns:p14="http://schemas.microsoft.com/office/powerpoint/2010/main" val="2894740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a:t>
            </a:r>
            <a:r>
              <a:rPr lang="en-GB" baseline="0" dirty="0"/>
              <a:t> this is a language model´. Note that the exact task and the exact model architecture that I’m going to lay out are only one example of a sequence-based task and a RNN model. Later, I will give some more examples. So keep in mind that what we are about to see is not *the* RNN but *an* RNN, and this is only one way to set up a task for a language model.</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20</a:t>
            </a:fld>
            <a:endParaRPr lang="en-US"/>
          </a:p>
        </p:txBody>
      </p:sp>
    </p:spTree>
    <p:extLst>
      <p:ext uri="{BB962C8B-B14F-4D97-AF65-F5344CB8AC3E}">
        <p14:creationId xmlns:p14="http://schemas.microsoft.com/office/powerpoint/2010/main" val="408692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The triangular brackets you see are what we use to show the position in the sequence of some input x. Note that the x's here are typically vectors, not numbers. So they are list of numbers, in our case lists of numbers that represent which word is in this position in the sequence. </a:t>
            </a:r>
          </a:p>
        </p:txBody>
      </p:sp>
      <p:sp>
        <p:nvSpPr>
          <p:cNvPr id="4" name="Slide Number Placeholder 3"/>
          <p:cNvSpPr>
            <a:spLocks noGrp="1"/>
          </p:cNvSpPr>
          <p:nvPr>
            <p:ph type="sldNum" sz="quarter" idx="10"/>
          </p:nvPr>
        </p:nvSpPr>
        <p:spPr/>
        <p:txBody>
          <a:bodyPr/>
          <a:lstStyle/>
          <a:p>
            <a:fld id="{E55A0A47-0DE6-4AE7-92A0-A20A7C25023B}" type="slidenum">
              <a:rPr lang="en-US" smtClean="0"/>
              <a:t>21</a:t>
            </a:fld>
            <a:endParaRPr lang="en-US"/>
          </a:p>
        </p:txBody>
      </p:sp>
    </p:spTree>
    <p:extLst>
      <p:ext uri="{BB962C8B-B14F-4D97-AF65-F5344CB8AC3E}">
        <p14:creationId xmlns:p14="http://schemas.microsoft.com/office/powerpoint/2010/main" val="1292597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Now, let’s look step by step at an RNN architecture that fits this task. We go through the sentence from left to right, and in each case we try to output a prediction for the next word. Here, the input is “The”. This gets fed into a hidden layer with some number of nodes, typically hundreds (which number, and what activation function they have, will vary from application to application). These nodes then get activated—perhaps one of the nodes will specialize in detecting that </a:t>
            </a:r>
            <a:r>
              <a:rPr lang="en-GB" dirty="0"/>
              <a:t>the input was</a:t>
            </a:r>
            <a:r>
              <a:rPr lang="en-GB" baseline="0" dirty="0"/>
              <a:t> an article like “the”, “a” or “an”. Next, the hidden layer nodes send their activation on to one output node. This is a </a:t>
            </a:r>
            <a:r>
              <a:rPr lang="en-GB" baseline="0" dirty="0" err="1"/>
              <a:t>softmax</a:t>
            </a:r>
            <a:r>
              <a:rPr lang="en-GB" baseline="0" dirty="0"/>
              <a:t> node: it takes many inputs and translates that into probabilities between 0 and 1 of many possible outputs. </a:t>
            </a:r>
            <a:r>
              <a:rPr lang="en-GB" dirty="0"/>
              <a:t>That's</a:t>
            </a:r>
            <a:r>
              <a:rPr lang="en-GB" baseline="0" dirty="0"/>
              <a:t> because we want to output the probability that the next word is any of the given words on our vocabulary. So the </a:t>
            </a:r>
            <a:r>
              <a:rPr lang="en-GB" baseline="0" dirty="0" err="1"/>
              <a:t>softmax</a:t>
            </a:r>
            <a:r>
              <a:rPr lang="en-GB" baseline="0" dirty="0"/>
              <a:t> layer outputs a vector that’s as long as our whole vocabulary, specifying how likely every single word is. At that point, we could pick the most likely word—for example, maybe the model got it right and the most likely word was “cat”.</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22</a:t>
            </a:fld>
            <a:endParaRPr lang="en-US"/>
          </a:p>
        </p:txBody>
      </p:sp>
    </p:spTree>
    <p:extLst>
      <p:ext uri="{BB962C8B-B14F-4D97-AF65-F5344CB8AC3E}">
        <p14:creationId xmlns:p14="http://schemas.microsoft.com/office/powerpoint/2010/main" val="2307883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keep going through the sentence from left to right, and in each case we try to output a prediction for the next word. What is key though, is that we feed the activation from each previous hidden layer into the next one. So if one of the nodes captured the fact that our first word was an article, then that information can actually be passed on to the hidden layer that is trying to predict the third position.</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23</a:t>
            </a:fld>
            <a:endParaRPr lang="en-US"/>
          </a:p>
        </p:txBody>
      </p:sp>
    </p:spTree>
    <p:extLst>
      <p:ext uri="{BB962C8B-B14F-4D97-AF65-F5344CB8AC3E}">
        <p14:creationId xmlns:p14="http://schemas.microsoft.com/office/powerpoint/2010/main" val="1772354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key</a:t>
            </a:r>
            <a:r>
              <a:rPr lang="en-GB" baseline="0" dirty="0"/>
              <a:t> feature of the RNN is that the weights are shared across hidden layers (and across output nodes). So even though we drew the hidden layer many times in this figure, it’s actually the exact same layer with the exact same weights throughout. And same with the output node. So that means that, rather than having one hidden layer per position, each one having to learn on its own that “the” is an article and typically is followed by a noun, we actually have only one hidden layer that is learning from all positions in the sentence.</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24</a:t>
            </a:fld>
            <a:endParaRPr lang="en-US"/>
          </a:p>
        </p:txBody>
      </p:sp>
    </p:spTree>
    <p:extLst>
      <p:ext uri="{BB962C8B-B14F-4D97-AF65-F5344CB8AC3E}">
        <p14:creationId xmlns:p14="http://schemas.microsoft.com/office/powerpoint/2010/main" val="238682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alternative, “rolled-up” notation of the RNN shows nicely how it is really just one hidden layer and one output node.</a:t>
            </a:r>
          </a:p>
        </p:txBody>
      </p:sp>
      <p:sp>
        <p:nvSpPr>
          <p:cNvPr id="4" name="Slide Number Placeholder 3"/>
          <p:cNvSpPr>
            <a:spLocks noGrp="1"/>
          </p:cNvSpPr>
          <p:nvPr>
            <p:ph type="sldNum" sz="quarter" idx="10"/>
          </p:nvPr>
        </p:nvSpPr>
        <p:spPr/>
        <p:txBody>
          <a:bodyPr/>
          <a:lstStyle/>
          <a:p>
            <a:fld id="{E55A0A47-0DE6-4AE7-92A0-A20A7C25023B}" type="slidenum">
              <a:rPr lang="en-US" smtClean="0"/>
              <a:t>25</a:t>
            </a:fld>
            <a:endParaRPr lang="en-US"/>
          </a:p>
        </p:txBody>
      </p:sp>
    </p:spTree>
    <p:extLst>
      <p:ext uri="{BB962C8B-B14F-4D97-AF65-F5344CB8AC3E}">
        <p14:creationId xmlns:p14="http://schemas.microsoft.com/office/powerpoint/2010/main" val="2473889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Note: hidden layer activation is also sometimes called "hidden state"</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26</a:t>
            </a:fld>
            <a:endParaRPr lang="en-US"/>
          </a:p>
        </p:txBody>
      </p:sp>
    </p:spTree>
    <p:extLst>
      <p:ext uri="{BB962C8B-B14F-4D97-AF65-F5344CB8AC3E}">
        <p14:creationId xmlns:p14="http://schemas.microsoft.com/office/powerpoint/2010/main" val="601424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Many-to-many: this is an alternative form of a many-to-many architecture, where the input and output sequences may not be the same</a:t>
            </a:r>
            <a:r>
              <a:rPr lang="en-GB" baseline="0" dirty="0"/>
              <a:t> length. In the next word prediction example, this is not a problem. There are other tasks where the input and output sequences will be exactly the same length, like for example when we are trying to label each token by whether it’s a named entity or not. So the input might be “Harry is cool” and the output “1 0 0”. But when these inputs and outputs are not the same length, we need an alternative set-up, where one part of the RNN is taking in the input sequence but not outputting anything yet, so the final hidden layer activation state is supposed to contain all the relevant info in the sequence. The second part of the RNN then starts outputting the output sequence. This is also called an encoder-decoder architecture.</a:t>
            </a:r>
          </a:p>
          <a:p>
            <a:r>
              <a:rPr lang="en-GB" dirty="0"/>
              <a:t>https://goodboychan.github.io/python/deep_learning/tensorflow-keras/2020/12/09/01-RNN-Many-to-many.html</a:t>
            </a:r>
          </a:p>
        </p:txBody>
      </p:sp>
      <p:sp>
        <p:nvSpPr>
          <p:cNvPr id="4" name="Slide Number Placeholder 3"/>
          <p:cNvSpPr>
            <a:spLocks noGrp="1"/>
          </p:cNvSpPr>
          <p:nvPr>
            <p:ph type="sldNum" sz="quarter" idx="10"/>
          </p:nvPr>
        </p:nvSpPr>
        <p:spPr/>
        <p:txBody>
          <a:bodyPr/>
          <a:lstStyle/>
          <a:p>
            <a:fld id="{E55A0A47-0DE6-4AE7-92A0-A20A7C25023B}" type="slidenum">
              <a:rPr lang="en-US" smtClean="0"/>
              <a:t>27</a:t>
            </a:fld>
            <a:endParaRPr lang="en-US"/>
          </a:p>
        </p:txBody>
      </p:sp>
    </p:spTree>
    <p:extLst>
      <p:ext uri="{BB962C8B-B14F-4D97-AF65-F5344CB8AC3E}">
        <p14:creationId xmlns:p14="http://schemas.microsoft.com/office/powerpoint/2010/main" val="3802409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28</a:t>
            </a:fld>
            <a:endParaRPr lang="en-US"/>
          </a:p>
        </p:txBody>
      </p:sp>
    </p:spTree>
    <p:extLst>
      <p:ext uri="{BB962C8B-B14F-4D97-AF65-F5344CB8AC3E}">
        <p14:creationId xmlns:p14="http://schemas.microsoft.com/office/powerpoint/2010/main" val="265191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29</a:t>
            </a:fld>
            <a:endParaRPr lang="en-US"/>
          </a:p>
        </p:txBody>
      </p:sp>
    </p:spTree>
    <p:extLst>
      <p:ext uri="{BB962C8B-B14F-4D97-AF65-F5344CB8AC3E}">
        <p14:creationId xmlns:p14="http://schemas.microsoft.com/office/powerpoint/2010/main" val="22756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3</a:t>
            </a:fld>
            <a:endParaRPr lang="en-US"/>
          </a:p>
        </p:txBody>
      </p:sp>
    </p:spTree>
    <p:extLst>
      <p:ext uri="{BB962C8B-B14F-4D97-AF65-F5344CB8AC3E}">
        <p14:creationId xmlns:p14="http://schemas.microsoft.com/office/powerpoint/2010/main" val="1685548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like in the RNN, these cells are copies of each other, so we are not training different weight for each position in the sentence.</a:t>
            </a:r>
          </a:p>
        </p:txBody>
      </p:sp>
      <p:sp>
        <p:nvSpPr>
          <p:cNvPr id="4" name="Slide Number Placeholder 3"/>
          <p:cNvSpPr>
            <a:spLocks noGrp="1"/>
          </p:cNvSpPr>
          <p:nvPr>
            <p:ph type="sldNum" sz="quarter" idx="10"/>
          </p:nvPr>
        </p:nvSpPr>
        <p:spPr/>
        <p:txBody>
          <a:bodyPr/>
          <a:lstStyle/>
          <a:p>
            <a:fld id="{E55A0A47-0DE6-4AE7-92A0-A20A7C25023B}" type="slidenum">
              <a:rPr lang="en-US" smtClean="0"/>
              <a:t>30</a:t>
            </a:fld>
            <a:endParaRPr lang="en-US"/>
          </a:p>
        </p:txBody>
      </p:sp>
    </p:spTree>
    <p:extLst>
      <p:ext uri="{BB962C8B-B14F-4D97-AF65-F5344CB8AC3E}">
        <p14:creationId xmlns:p14="http://schemas.microsoft.com/office/powerpoint/2010/main" val="1636501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a:t>
            </a:r>
            <a:r>
              <a:rPr lang="en-GB" baseline="0" dirty="0"/>
              <a:t> LSTM cell has two states: one called c or context that represents everything we know about the sentence so far that could (still) be useful. And one called a or the activation output, which produces the actual output for that position (sometimes also named h for hidden state). These are vectors, so lists of </a:t>
            </a:r>
            <a:r>
              <a:rPr lang="en-GB" dirty="0"/>
              <a:t>possibly hundreds of numbers</a:t>
            </a:r>
            <a:r>
              <a:rPr lang="en-GB" baseline="0" dirty="0"/>
              <a:t>, and each place in the vector will take on a meaning of its own as we train the model. So one position in the activation vector might stand for whether the next verb we output should be singular or plural.</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31</a:t>
            </a:fld>
            <a:endParaRPr lang="en-US"/>
          </a:p>
        </p:txBody>
      </p:sp>
    </p:spTree>
    <p:extLst>
      <p:ext uri="{BB962C8B-B14F-4D97-AF65-F5344CB8AC3E}">
        <p14:creationId xmlns:p14="http://schemas.microsoft.com/office/powerpoint/2010/main" val="3190203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Within</a:t>
            </a:r>
            <a:r>
              <a:rPr lang="en-GB" baseline="0" dirty="0"/>
              <a:t> each cell, three calculations happen. First, a forget gate looks at what’s currently incoming—both the previous cell’s activation output a and the latest input x—and on the basis of that, decides what should be forgotten about the context c. So for example, we might learn that the previous cell outputted a noun, and so we might want to forget the fact that the sentence started with an article (“the”) because that article has now been matched with a noun, so we can forget about that.</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32</a:t>
            </a:fld>
            <a:endParaRPr lang="en-US"/>
          </a:p>
        </p:txBody>
      </p:sp>
    </p:spTree>
    <p:extLst>
      <p:ext uri="{BB962C8B-B14F-4D97-AF65-F5344CB8AC3E}">
        <p14:creationId xmlns:p14="http://schemas.microsoft.com/office/powerpoint/2010/main" val="429935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Second,</a:t>
            </a:r>
            <a:r>
              <a:rPr lang="en-GB" baseline="0" dirty="0"/>
              <a:t> an add gate also looks at what’s currently incoming (a and x) and decides what should be added to the context. For example, we might learn that the current input is “cat”, so we want to add some value to the places in the context vector that record that the sentence is about animals. The add and forget gate combined result in a new context vector, where irrelevant info has been forgotten and relevant new info has been added.</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33</a:t>
            </a:fld>
            <a:endParaRPr lang="en-US"/>
          </a:p>
        </p:txBody>
      </p:sp>
    </p:spTree>
    <p:extLst>
      <p:ext uri="{BB962C8B-B14F-4D97-AF65-F5344CB8AC3E}">
        <p14:creationId xmlns:p14="http://schemas.microsoft.com/office/powerpoint/2010/main" val="4127617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an output gate takes in this new context vector, as well as (once again) all the new incoming info: </a:t>
            </a:r>
            <a:r>
              <a:rPr lang="en-GB" baseline="0" dirty="0"/>
              <a:t>the previous activation output a and the current input x. It </a:t>
            </a:r>
            <a:r>
              <a:rPr lang="en-GB" dirty="0"/>
              <a:t>translates those into a</a:t>
            </a:r>
            <a:r>
              <a:rPr lang="en-GB" baseline="0" dirty="0"/>
              <a:t> new</a:t>
            </a:r>
            <a:r>
              <a:rPr lang="en-GB" dirty="0"/>
              <a:t> output activation a, which in turn produces the cell’s output—in this</a:t>
            </a:r>
            <a:r>
              <a:rPr lang="en-GB" baseline="0" dirty="0"/>
              <a:t> case, probabilities for what the next word in the sentence is. For example, later in the sentence we might see the input “grey” and have access to the context info that this sentence is about animals, so we might output a high probability for the next word being “fur”.</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34</a:t>
            </a:fld>
            <a:endParaRPr lang="en-US"/>
          </a:p>
        </p:txBody>
      </p:sp>
    </p:spTree>
    <p:extLst>
      <p:ext uri="{BB962C8B-B14F-4D97-AF65-F5344CB8AC3E}">
        <p14:creationId xmlns:p14="http://schemas.microsoft.com/office/powerpoint/2010/main" val="976417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Summing up, LSTM consists of copies of the same cell, which has three gates. All of them take in the current input and the previous activation. The forget and add gates use this new info to decide what should be dropped and added from the context vector—this is the long-term memory of the LSTM. The output gate use this new info, together with the context, to decide what we should be outputting right now.</a:t>
            </a:r>
            <a:endParaRPr lang="en-US" dirty="0"/>
          </a:p>
        </p:txBody>
      </p:sp>
      <p:sp>
        <p:nvSpPr>
          <p:cNvPr id="4" name="Slide Number Placeholder 3"/>
          <p:cNvSpPr>
            <a:spLocks noGrp="1"/>
          </p:cNvSpPr>
          <p:nvPr>
            <p:ph type="sldNum" sz="quarter" idx="10"/>
          </p:nvPr>
        </p:nvSpPr>
        <p:spPr/>
        <p:txBody>
          <a:bodyPr/>
          <a:lstStyle/>
          <a:p>
            <a:fld id="{E55A0A47-0DE6-4AE7-92A0-A20A7C25023B}" type="slidenum">
              <a:rPr lang="en-US" smtClean="0"/>
              <a:t>35</a:t>
            </a:fld>
            <a:endParaRPr lang="en-US"/>
          </a:p>
        </p:txBody>
      </p:sp>
    </p:spTree>
    <p:extLst>
      <p:ext uri="{BB962C8B-B14F-4D97-AF65-F5344CB8AC3E}">
        <p14:creationId xmlns:p14="http://schemas.microsoft.com/office/powerpoint/2010/main" val="4137244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36</a:t>
            </a:fld>
            <a:endParaRPr lang="en-US"/>
          </a:p>
        </p:txBody>
      </p:sp>
    </p:spTree>
    <p:extLst>
      <p:ext uri="{BB962C8B-B14F-4D97-AF65-F5344CB8AC3E}">
        <p14:creationId xmlns:p14="http://schemas.microsoft.com/office/powerpoint/2010/main" val="3691576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Bidirectional RNN</a:t>
            </a:r>
          </a:p>
          <a:p>
            <a:r>
              <a:rPr lang="en-GB" dirty="0"/>
              <a:t>https://stanford.edu/~shervine/teaching/cs-230/cheatsheet-recurrent-neural-networks</a:t>
            </a:r>
          </a:p>
        </p:txBody>
      </p:sp>
      <p:sp>
        <p:nvSpPr>
          <p:cNvPr id="4" name="Slide Number Placeholder 3"/>
          <p:cNvSpPr>
            <a:spLocks noGrp="1"/>
          </p:cNvSpPr>
          <p:nvPr>
            <p:ph type="sldNum" sz="quarter" idx="10"/>
          </p:nvPr>
        </p:nvSpPr>
        <p:spPr/>
        <p:txBody>
          <a:bodyPr/>
          <a:lstStyle/>
          <a:p>
            <a:fld id="{E55A0A47-0DE6-4AE7-92A0-A20A7C25023B}" type="slidenum">
              <a:rPr lang="en-US" smtClean="0"/>
              <a:t>37</a:t>
            </a:fld>
            <a:endParaRPr lang="en-US"/>
          </a:p>
        </p:txBody>
      </p:sp>
    </p:spTree>
    <p:extLst>
      <p:ext uri="{BB962C8B-B14F-4D97-AF65-F5344CB8AC3E}">
        <p14:creationId xmlns:p14="http://schemas.microsoft.com/office/powerpoint/2010/main" val="3634034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Deep RNN</a:t>
            </a:r>
          </a:p>
          <a:p>
            <a:r>
              <a:rPr lang="en-GB" dirty="0"/>
              <a:t>https://stanford.edu/~shervine/teaching/cs-230/cheatsheet-recurrent-neural-networks</a:t>
            </a:r>
          </a:p>
        </p:txBody>
      </p:sp>
      <p:sp>
        <p:nvSpPr>
          <p:cNvPr id="4" name="Slide Number Placeholder 3"/>
          <p:cNvSpPr>
            <a:spLocks noGrp="1"/>
          </p:cNvSpPr>
          <p:nvPr>
            <p:ph type="sldNum" sz="quarter" idx="10"/>
          </p:nvPr>
        </p:nvSpPr>
        <p:spPr/>
        <p:txBody>
          <a:bodyPr/>
          <a:lstStyle/>
          <a:p>
            <a:fld id="{E55A0A47-0DE6-4AE7-92A0-A20A7C25023B}" type="slidenum">
              <a:rPr lang="en-US" smtClean="0"/>
              <a:t>38</a:t>
            </a:fld>
            <a:endParaRPr lang="en-US"/>
          </a:p>
        </p:txBody>
      </p:sp>
    </p:spTree>
    <p:extLst>
      <p:ext uri="{BB962C8B-B14F-4D97-AF65-F5344CB8AC3E}">
        <p14:creationId xmlns:p14="http://schemas.microsoft.com/office/powerpoint/2010/main" val="708222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39</a:t>
            </a:fld>
            <a:endParaRPr lang="en-US"/>
          </a:p>
        </p:txBody>
      </p:sp>
    </p:spTree>
    <p:extLst>
      <p:ext uri="{BB962C8B-B14F-4D97-AF65-F5344CB8AC3E}">
        <p14:creationId xmlns:p14="http://schemas.microsoft.com/office/powerpoint/2010/main" val="1787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Deep neural nets are "just" this: stacks of layers, where the output or "activation" from previous layer are the inputs for the next layer. For example, here we have three nodes in the first layer, that are doing logistic regression: linearly combining the features, and then applying a sigmoid function to them. This produces the output or activation of that node, which is one number per data point. Then, these two activations are fed into a second layer with one node, which again takes the activations (so two numbers per data point), combines them linearly, and feeds those through another activation function, which produces the outputs that we are actually interested in. As a result, what these first hidden layer nodes will learn is not to predict the output directly, but to provide relevant "summaries" of the features to the next layer, which is trying to make predictions.</a:t>
            </a:r>
          </a:p>
        </p:txBody>
      </p:sp>
      <p:sp>
        <p:nvSpPr>
          <p:cNvPr id="4" name="Slide Number Placeholder 3"/>
          <p:cNvSpPr>
            <a:spLocks noGrp="1"/>
          </p:cNvSpPr>
          <p:nvPr>
            <p:ph type="sldNum" sz="quarter" idx="5"/>
          </p:nvPr>
        </p:nvSpPr>
        <p:spPr/>
        <p:txBody>
          <a:bodyPr/>
          <a:lstStyle/>
          <a:p>
            <a:fld id="{E55A0A47-0DE6-4AE7-92A0-A20A7C25023B}" type="slidenum">
              <a:rPr lang="en-US"/>
              <a:t>4</a:t>
            </a:fld>
            <a:endParaRPr lang="en-US"/>
          </a:p>
        </p:txBody>
      </p:sp>
    </p:spTree>
    <p:extLst>
      <p:ext uri="{BB962C8B-B14F-4D97-AF65-F5344CB8AC3E}">
        <p14:creationId xmlns:p14="http://schemas.microsoft.com/office/powerpoint/2010/main" val="96983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40</a:t>
            </a:fld>
            <a:endParaRPr lang="en-US"/>
          </a:p>
        </p:txBody>
      </p:sp>
    </p:spTree>
    <p:extLst>
      <p:ext uri="{BB962C8B-B14F-4D97-AF65-F5344CB8AC3E}">
        <p14:creationId xmlns:p14="http://schemas.microsoft.com/office/powerpoint/2010/main" val="3230327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5A0A47-0DE6-4AE7-92A0-A20A7C25023B}" type="slidenum">
              <a:rPr lang="en-US" smtClean="0"/>
              <a:t>41</a:t>
            </a:fld>
            <a:endParaRPr lang="en-US"/>
          </a:p>
        </p:txBody>
      </p:sp>
    </p:spTree>
    <p:extLst>
      <p:ext uri="{BB962C8B-B14F-4D97-AF65-F5344CB8AC3E}">
        <p14:creationId xmlns:p14="http://schemas.microsoft.com/office/powerpoint/2010/main" val="2921693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10"/>
          </p:nvPr>
        </p:nvSpPr>
        <p:spPr/>
        <p:txBody>
          <a:bodyPr/>
          <a:lstStyle/>
          <a:p>
            <a:fld id="{E55A0A47-0DE6-4AE7-92A0-A20A7C25023B}" type="slidenum">
              <a:rPr lang="en-US" smtClean="0"/>
              <a:t>5</a:t>
            </a:fld>
            <a:endParaRPr lang="en-US"/>
          </a:p>
        </p:txBody>
      </p:sp>
    </p:spTree>
    <p:extLst>
      <p:ext uri="{BB962C8B-B14F-4D97-AF65-F5344CB8AC3E}">
        <p14:creationId xmlns:p14="http://schemas.microsoft.com/office/powerpoint/2010/main" val="210073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a.k.a. rectified linear</a:t>
            </a:r>
            <a:r>
              <a:rPr lang="en-GB" baseline="0" dirty="0"/>
              <a:t> </a:t>
            </a:r>
            <a:r>
              <a:rPr lang="en-GB" dirty="0"/>
              <a:t>unit</a:t>
            </a:r>
            <a:r>
              <a:rPr lang="en-GB" baseline="0" dirty="0"/>
              <a:t> and </a:t>
            </a:r>
            <a:r>
              <a:rPr lang="en-US" sz="1200" b="0" i="0" kern="1200" dirty="0">
                <a:solidFill>
                  <a:schemeClr val="tx1"/>
                </a:solidFill>
                <a:effectLst/>
                <a:latin typeface="+mn-lt"/>
                <a:ea typeface="+mn-ea"/>
                <a:cs typeface="+mn-cs"/>
              </a:rPr>
              <a:t>hyperbolic tangent function</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6</a:t>
            </a:fld>
            <a:endParaRPr lang="en-US"/>
          </a:p>
        </p:txBody>
      </p:sp>
    </p:spTree>
    <p:extLst>
      <p:ext uri="{BB962C8B-B14F-4D97-AF65-F5344CB8AC3E}">
        <p14:creationId xmlns:p14="http://schemas.microsoft.com/office/powerpoint/2010/main" val="3819308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55A0A47-0DE6-4AE7-92A0-A20A7C25023B}" type="slidenum">
              <a:rPr lang="en-US"/>
              <a:t>7</a:t>
            </a:fld>
            <a:endParaRPr lang="en-US"/>
          </a:p>
        </p:txBody>
      </p:sp>
    </p:spTree>
    <p:extLst>
      <p:ext uri="{BB962C8B-B14F-4D97-AF65-F5344CB8AC3E}">
        <p14:creationId xmlns:p14="http://schemas.microsoft.com/office/powerpoint/2010/main" val="289164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8</a:t>
            </a:fld>
            <a:endParaRPr lang="en-US"/>
          </a:p>
        </p:txBody>
      </p:sp>
    </p:spTree>
    <p:extLst>
      <p:ext uri="{BB962C8B-B14F-4D97-AF65-F5344CB8AC3E}">
        <p14:creationId xmlns:p14="http://schemas.microsoft.com/office/powerpoint/2010/main" val="4025424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Toy example:</a:t>
            </a:r>
          </a:p>
          <a:p>
            <a:pPr marL="171450" indent="-171450">
              <a:lnSpc>
                <a:spcPct val="90000"/>
              </a:lnSpc>
              <a:spcBef>
                <a:spcPts val="1000"/>
              </a:spcBef>
              <a:buFont typeface="Arial"/>
              <a:buChar char="•"/>
            </a:pPr>
            <a:r>
              <a:rPr lang="en-US" dirty="0"/>
              <a:t>One feature x</a:t>
            </a:r>
          </a:p>
          <a:p>
            <a:pPr marL="171450" indent="-171450">
              <a:lnSpc>
                <a:spcPct val="90000"/>
              </a:lnSpc>
              <a:spcBef>
                <a:spcPts val="1000"/>
              </a:spcBef>
              <a:buFont typeface="Arial"/>
              <a:buChar char="•"/>
            </a:pPr>
            <a:r>
              <a:rPr lang="en-US" dirty="0"/>
              <a:t>Hidden layer with two linear units</a:t>
            </a:r>
          </a:p>
          <a:p>
            <a:pPr marL="171450" indent="-171450">
              <a:lnSpc>
                <a:spcPct val="90000"/>
              </a:lnSpc>
              <a:spcBef>
                <a:spcPts val="1000"/>
              </a:spcBef>
              <a:buFont typeface="Arial"/>
              <a:buChar char="•"/>
            </a:pPr>
            <a:r>
              <a:rPr lang="en-US" dirty="0"/>
              <a:t>Output layer with one linear unit</a:t>
            </a:r>
            <a:endParaRPr lang="en-GB" dirty="0"/>
          </a:p>
        </p:txBody>
      </p:sp>
      <p:sp>
        <p:nvSpPr>
          <p:cNvPr id="4" name="Slide Number Placeholder 3"/>
          <p:cNvSpPr>
            <a:spLocks noGrp="1"/>
          </p:cNvSpPr>
          <p:nvPr>
            <p:ph type="sldNum" sz="quarter" idx="10"/>
          </p:nvPr>
        </p:nvSpPr>
        <p:spPr/>
        <p:txBody>
          <a:bodyPr/>
          <a:lstStyle/>
          <a:p>
            <a:fld id="{E55A0A47-0DE6-4AE7-92A0-A20A7C25023B}" type="slidenum">
              <a:rPr lang="en-US" smtClean="0"/>
              <a:t>9</a:t>
            </a:fld>
            <a:endParaRPr lang="en-US"/>
          </a:p>
        </p:txBody>
      </p:sp>
    </p:spTree>
    <p:extLst>
      <p:ext uri="{BB962C8B-B14F-4D97-AF65-F5344CB8AC3E}">
        <p14:creationId xmlns:p14="http://schemas.microsoft.com/office/powerpoint/2010/main" val="245099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Deep neural nets and sequence models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Deep neural nets, language models, RNNs, LSTMs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A877-870B-D5A2-51EC-1E42395B3075}"/>
              </a:ext>
            </a:extLst>
          </p:cNvPr>
          <p:cNvSpPr>
            <a:spLocks noGrp="1"/>
          </p:cNvSpPr>
          <p:nvPr>
            <p:ph type="title"/>
          </p:nvPr>
        </p:nvSpPr>
        <p:spPr/>
        <p:txBody>
          <a:bodyPr>
            <a:normAutofit/>
          </a:bodyPr>
          <a:lstStyle/>
          <a:p>
            <a:r>
              <a:rPr lang="en-US" sz="2400" dirty="0">
                <a:cs typeface="Calibri Light"/>
              </a:rPr>
              <a:t>Deep neural nets</a:t>
            </a:r>
          </a:p>
        </p:txBody>
      </p:sp>
      <p:sp>
        <p:nvSpPr>
          <p:cNvPr id="3" name="Content Placeholder 2">
            <a:extLst>
              <a:ext uri="{FF2B5EF4-FFF2-40B4-BE49-F238E27FC236}">
                <a16:creationId xmlns:a16="http://schemas.microsoft.com/office/drawing/2014/main" id="{CC15B32C-79C1-DCA5-02DE-B59E0AB1679D}"/>
              </a:ext>
            </a:extLst>
          </p:cNvPr>
          <p:cNvSpPr>
            <a:spLocks noGrp="1"/>
          </p:cNvSpPr>
          <p:nvPr>
            <p:ph idx="1"/>
          </p:nvPr>
        </p:nvSpPr>
        <p:spPr/>
        <p:txBody>
          <a:bodyPr vert="horz" lIns="91440" tIns="45720" rIns="91440" bIns="45720" rtlCol="0" anchor="t">
            <a:normAutofit fontScale="92500"/>
          </a:bodyPr>
          <a:lstStyle/>
          <a:p>
            <a:pPr marL="0" indent="0">
              <a:buNone/>
            </a:pPr>
            <a:r>
              <a:rPr lang="en-US" dirty="0">
                <a:cs typeface="Calibri" panose="020F0502020204030204"/>
              </a:rPr>
              <a:t>One feature </a:t>
            </a:r>
            <a:r>
              <a:rPr lang="en-US" dirty="0">
                <a:solidFill>
                  <a:srgbClr val="92D050"/>
                </a:solidFill>
                <a:cs typeface="Calibri" panose="020F0502020204030204"/>
              </a:rPr>
              <a:t>x</a:t>
            </a:r>
            <a:r>
              <a:rPr lang="en-US" dirty="0">
                <a:cs typeface="Calibri" panose="020F0502020204030204"/>
              </a:rPr>
              <a:t>, hidden layer with two linear units:</a:t>
            </a:r>
            <a:endParaRPr lang="en-US" dirty="0"/>
          </a:p>
          <a:p>
            <a:pPr marL="0" indent="0">
              <a:buNone/>
            </a:pPr>
            <a:endParaRPr lang="en-US" dirty="0">
              <a:cs typeface="Calibri" panose="020F0502020204030204"/>
            </a:endParaRPr>
          </a:p>
          <a:p>
            <a:pPr marL="0" indent="0">
              <a:buNone/>
            </a:pPr>
            <a:r>
              <a:rPr lang="en-US" dirty="0">
                <a:cs typeface="Calibri" panose="020F0502020204030204"/>
              </a:rPr>
              <a:t>Activation of unit (1): </a:t>
            </a:r>
            <a:r>
              <a:rPr lang="en-US" dirty="0">
                <a:solidFill>
                  <a:schemeClr val="bg1">
                    <a:lumMod val="50000"/>
                  </a:schemeClr>
                </a:solidFill>
                <a:cs typeface="Calibri" panose="020F0502020204030204"/>
              </a:rPr>
              <a:t> </a:t>
            </a:r>
            <a:r>
              <a:rPr lang="en-US" dirty="0">
                <a:solidFill>
                  <a:srgbClr val="FF0000"/>
                </a:solidFill>
                <a:cs typeface="Calibri" panose="020F0502020204030204"/>
              </a:rPr>
              <a:t>a</a:t>
            </a:r>
            <a:r>
              <a:rPr lang="en-US" baseline="30000" dirty="0">
                <a:solidFill>
                  <a:srgbClr val="FF0000"/>
                </a:solidFill>
                <a:cs typeface="Calibri" panose="020F0502020204030204"/>
              </a:rPr>
              <a:t>(1)</a:t>
            </a:r>
            <a:r>
              <a:rPr lang="en-US" dirty="0">
                <a:solidFill>
                  <a:srgbClr val="FF0000"/>
                </a:solidFill>
                <a:cs typeface="Calibri" panose="020F0502020204030204"/>
              </a:rPr>
              <a:t> </a:t>
            </a:r>
            <a:r>
              <a:rPr lang="en-US" dirty="0">
                <a:cs typeface="Calibri" panose="020F0502020204030204"/>
              </a:rPr>
              <a:t>= z</a:t>
            </a:r>
            <a:r>
              <a:rPr lang="en-US" baseline="-25000" dirty="0">
                <a:cs typeface="Calibri" panose="020F0502020204030204"/>
              </a:rPr>
              <a:t>1</a:t>
            </a:r>
            <a:r>
              <a:rPr lang="en-US" dirty="0">
                <a:cs typeface="Calibri" panose="020F0502020204030204"/>
              </a:rPr>
              <a:t> = </a:t>
            </a:r>
            <a:r>
              <a:rPr lang="en-US" dirty="0">
                <a:solidFill>
                  <a:schemeClr val="accent1"/>
                </a:solidFill>
                <a:cs typeface="Calibri" panose="020F0502020204030204"/>
              </a:rPr>
              <a:t>w</a:t>
            </a:r>
            <a:r>
              <a:rPr lang="en-US" baseline="-25000" dirty="0">
                <a:solidFill>
                  <a:schemeClr val="accent1"/>
                </a:solidFill>
                <a:cs typeface="Calibri" panose="020F0502020204030204"/>
              </a:rPr>
              <a:t>0</a:t>
            </a:r>
            <a:r>
              <a:rPr lang="en-US" baseline="30000" dirty="0">
                <a:solidFill>
                  <a:schemeClr val="accent1"/>
                </a:solidFill>
                <a:cs typeface="Calibri" panose="020F0502020204030204"/>
              </a:rPr>
              <a:t>(1)</a:t>
            </a:r>
            <a:r>
              <a:rPr lang="en-US" dirty="0">
                <a:cs typeface="Calibri" panose="020F0502020204030204"/>
              </a:rPr>
              <a:t> + </a:t>
            </a:r>
            <a:r>
              <a:rPr lang="en-US" dirty="0">
                <a:solidFill>
                  <a:schemeClr val="accent1"/>
                </a:solidFill>
                <a:cs typeface="Calibri" panose="020F0502020204030204"/>
              </a:rPr>
              <a:t>w</a:t>
            </a:r>
            <a:r>
              <a:rPr lang="en-US" baseline="-25000" dirty="0">
                <a:solidFill>
                  <a:schemeClr val="accent1"/>
                </a:solidFill>
                <a:cs typeface="Calibri" panose="020F0502020204030204"/>
              </a:rPr>
              <a:t>1</a:t>
            </a:r>
            <a:r>
              <a:rPr lang="en-US" baseline="30000" dirty="0">
                <a:solidFill>
                  <a:schemeClr val="accent1"/>
                </a:solidFill>
                <a:cs typeface="Calibri" panose="020F0502020204030204"/>
              </a:rPr>
              <a:t>(1) </a:t>
            </a:r>
            <a:r>
              <a:rPr lang="en-US" dirty="0">
                <a:solidFill>
                  <a:schemeClr val="accent6"/>
                </a:solidFill>
                <a:cs typeface="Calibri" panose="020F0502020204030204"/>
              </a:rPr>
              <a:t>x</a:t>
            </a:r>
            <a:endParaRPr lang="en-US" baseline="-25000" dirty="0">
              <a:solidFill>
                <a:schemeClr val="accent6"/>
              </a:solidFill>
              <a:cs typeface="Calibri" panose="020F0502020204030204"/>
            </a:endParaRPr>
          </a:p>
          <a:p>
            <a:pPr marL="0" indent="0">
              <a:buNone/>
            </a:pPr>
            <a:r>
              <a:rPr lang="en-US" dirty="0">
                <a:cs typeface="Calibri" panose="020F0502020204030204"/>
              </a:rPr>
              <a:t>Activation of unit (2): </a:t>
            </a:r>
            <a:r>
              <a:rPr lang="en-US" dirty="0">
                <a:solidFill>
                  <a:schemeClr val="bg1">
                    <a:lumMod val="50000"/>
                  </a:schemeClr>
                </a:solidFill>
                <a:cs typeface="Calibri" panose="020F0502020204030204"/>
              </a:rPr>
              <a:t> </a:t>
            </a:r>
            <a:r>
              <a:rPr lang="en-US" dirty="0">
                <a:solidFill>
                  <a:srgbClr val="FF0000"/>
                </a:solidFill>
                <a:cs typeface="Calibri" panose="020F0502020204030204"/>
              </a:rPr>
              <a:t>a</a:t>
            </a:r>
            <a:r>
              <a:rPr lang="en-US" baseline="30000" dirty="0">
                <a:solidFill>
                  <a:srgbClr val="FF0000"/>
                </a:solidFill>
                <a:cs typeface="Calibri" panose="020F0502020204030204"/>
              </a:rPr>
              <a:t>(2)</a:t>
            </a:r>
            <a:r>
              <a:rPr lang="en-US" dirty="0">
                <a:solidFill>
                  <a:srgbClr val="FF0000"/>
                </a:solidFill>
                <a:cs typeface="Calibri" panose="020F0502020204030204"/>
              </a:rPr>
              <a:t> </a:t>
            </a:r>
            <a:r>
              <a:rPr lang="en-US" dirty="0">
                <a:cs typeface="Calibri" panose="020F0502020204030204"/>
              </a:rPr>
              <a:t>= z</a:t>
            </a:r>
            <a:r>
              <a:rPr lang="en-US" baseline="-25000" dirty="0">
                <a:cs typeface="Calibri" panose="020F0502020204030204"/>
              </a:rPr>
              <a:t>2</a:t>
            </a:r>
            <a:r>
              <a:rPr lang="en-US" dirty="0">
                <a:cs typeface="Calibri" panose="020F0502020204030204"/>
              </a:rPr>
              <a:t> = </a:t>
            </a:r>
            <a:r>
              <a:rPr lang="en-US" dirty="0">
                <a:solidFill>
                  <a:schemeClr val="accent1"/>
                </a:solidFill>
                <a:cs typeface="Calibri" panose="020F0502020204030204"/>
              </a:rPr>
              <a:t>w</a:t>
            </a:r>
            <a:r>
              <a:rPr lang="en-US" baseline="-25000" dirty="0">
                <a:solidFill>
                  <a:schemeClr val="accent1"/>
                </a:solidFill>
                <a:cs typeface="Calibri" panose="020F0502020204030204"/>
              </a:rPr>
              <a:t>0</a:t>
            </a:r>
            <a:r>
              <a:rPr lang="en-US" baseline="30000" dirty="0">
                <a:solidFill>
                  <a:schemeClr val="accent1"/>
                </a:solidFill>
                <a:cs typeface="Calibri" panose="020F0502020204030204"/>
              </a:rPr>
              <a:t>(2)</a:t>
            </a:r>
            <a:r>
              <a:rPr lang="en-US" dirty="0">
                <a:cs typeface="Calibri" panose="020F0502020204030204"/>
              </a:rPr>
              <a:t> + </a:t>
            </a:r>
            <a:r>
              <a:rPr lang="en-US" dirty="0">
                <a:solidFill>
                  <a:schemeClr val="accent1"/>
                </a:solidFill>
                <a:cs typeface="Calibri" panose="020F0502020204030204"/>
              </a:rPr>
              <a:t>w</a:t>
            </a:r>
            <a:r>
              <a:rPr lang="en-US" baseline="-25000" dirty="0">
                <a:solidFill>
                  <a:schemeClr val="accent1"/>
                </a:solidFill>
                <a:cs typeface="Calibri" panose="020F0502020204030204"/>
              </a:rPr>
              <a:t>1</a:t>
            </a:r>
            <a:r>
              <a:rPr lang="en-US" baseline="30000" dirty="0">
                <a:solidFill>
                  <a:schemeClr val="accent1"/>
                </a:solidFill>
                <a:cs typeface="Calibri" panose="020F0502020204030204"/>
              </a:rPr>
              <a:t>(2) </a:t>
            </a:r>
            <a:r>
              <a:rPr lang="en-US" dirty="0">
                <a:solidFill>
                  <a:schemeClr val="accent6"/>
                </a:solidFill>
                <a:cs typeface="Calibri" panose="020F0502020204030204"/>
              </a:rPr>
              <a:t>x</a:t>
            </a:r>
            <a:endParaRPr lang="en-US" baseline="-25000" dirty="0">
              <a:solidFill>
                <a:schemeClr val="accent6"/>
              </a:solidFill>
              <a:cs typeface="Calibri" panose="020F0502020204030204"/>
            </a:endParaRPr>
          </a:p>
          <a:p>
            <a:pPr marL="0" indent="0">
              <a:buNone/>
            </a:pPr>
            <a:endParaRPr lang="en-US" dirty="0">
              <a:cs typeface="Calibri" panose="020F0502020204030204"/>
            </a:endParaRPr>
          </a:p>
          <a:p>
            <a:pPr marL="0" indent="0">
              <a:buNone/>
            </a:pPr>
            <a:r>
              <a:rPr lang="en-US" dirty="0">
                <a:cs typeface="Calibri" panose="020F0502020204030204"/>
              </a:rPr>
              <a:t>Output layer with one linear unit:</a:t>
            </a:r>
          </a:p>
          <a:p>
            <a:pPr marL="0" indent="0">
              <a:buNone/>
            </a:pPr>
            <a:endParaRPr lang="en-US" dirty="0">
              <a:cs typeface="Calibri" panose="020F0502020204030204"/>
            </a:endParaRPr>
          </a:p>
          <a:p>
            <a:pPr marL="0" indent="0">
              <a:buNone/>
            </a:pPr>
            <a:r>
              <a:rPr lang="en-US" dirty="0">
                <a:solidFill>
                  <a:schemeClr val="accent2"/>
                </a:solidFill>
                <a:cs typeface="Calibri" panose="020F0502020204030204"/>
              </a:rPr>
              <a:t>Activation:  </a:t>
            </a:r>
            <a:r>
              <a:rPr lang="en-US" dirty="0">
                <a:solidFill>
                  <a:schemeClr val="accent2"/>
                </a:solidFill>
                <a:ea typeface="+mn-lt"/>
                <a:cs typeface="+mn-lt"/>
              </a:rPr>
              <a:t>ŷ </a:t>
            </a:r>
            <a:r>
              <a:rPr lang="en-US" dirty="0">
                <a:cs typeface="Calibri" panose="020F0502020204030204"/>
              </a:rPr>
              <a:t>= </a:t>
            </a:r>
            <a:r>
              <a:rPr lang="en-US" dirty="0">
                <a:solidFill>
                  <a:srgbClr val="0070C0"/>
                </a:solidFill>
                <a:cs typeface="Calibri" panose="020F0502020204030204"/>
              </a:rPr>
              <a:t>w</a:t>
            </a:r>
            <a:r>
              <a:rPr lang="en-US" baseline="-25000" dirty="0">
                <a:solidFill>
                  <a:srgbClr val="0070C0"/>
                </a:solidFill>
                <a:cs typeface="Calibri" panose="020F0502020204030204"/>
              </a:rPr>
              <a:t>0</a:t>
            </a:r>
            <a:r>
              <a:rPr lang="en-US" baseline="30000" dirty="0">
                <a:solidFill>
                  <a:srgbClr val="0070C0"/>
                </a:solidFill>
                <a:cs typeface="Calibri" panose="020F0502020204030204"/>
              </a:rPr>
              <a:t>(3)</a:t>
            </a:r>
            <a:r>
              <a:rPr lang="en-US" baseline="30000" dirty="0">
                <a:cs typeface="Calibri" panose="020F0502020204030204"/>
              </a:rPr>
              <a:t> </a:t>
            </a:r>
            <a:r>
              <a:rPr lang="en-US" dirty="0">
                <a:cs typeface="Calibri" panose="020F0502020204030204"/>
              </a:rPr>
              <a:t>+ </a:t>
            </a:r>
            <a:r>
              <a:rPr lang="en-US" dirty="0">
                <a:solidFill>
                  <a:srgbClr val="0070C0"/>
                </a:solidFill>
                <a:cs typeface="Calibri" panose="020F0502020204030204"/>
              </a:rPr>
              <a:t>w</a:t>
            </a:r>
            <a:r>
              <a:rPr lang="en-US" baseline="-25000" dirty="0">
                <a:solidFill>
                  <a:srgbClr val="0070C0"/>
                </a:solidFill>
                <a:cs typeface="Calibri" panose="020F0502020204030204"/>
              </a:rPr>
              <a:t>1</a:t>
            </a:r>
            <a:r>
              <a:rPr lang="en-US" baseline="30000" dirty="0">
                <a:solidFill>
                  <a:srgbClr val="0070C0"/>
                </a:solidFill>
                <a:cs typeface="Calibri" panose="020F0502020204030204"/>
              </a:rPr>
              <a:t>(3)</a:t>
            </a:r>
            <a:r>
              <a:rPr lang="en-US" baseline="30000" dirty="0">
                <a:cs typeface="Calibri" panose="020F0502020204030204"/>
              </a:rPr>
              <a:t> </a:t>
            </a:r>
            <a:r>
              <a:rPr lang="en-US" dirty="0">
                <a:solidFill>
                  <a:srgbClr val="FF0000"/>
                </a:solidFill>
                <a:cs typeface="Calibri" panose="020F0502020204030204"/>
              </a:rPr>
              <a:t>a</a:t>
            </a:r>
            <a:r>
              <a:rPr lang="en-US" baseline="30000" dirty="0">
                <a:solidFill>
                  <a:srgbClr val="FF0000"/>
                </a:solidFill>
                <a:cs typeface="Calibri" panose="020F0502020204030204"/>
              </a:rPr>
              <a:t>(1)</a:t>
            </a:r>
            <a:r>
              <a:rPr lang="en-US" dirty="0">
                <a:cs typeface="Calibri" panose="020F0502020204030204"/>
              </a:rPr>
              <a:t> + </a:t>
            </a:r>
            <a:r>
              <a:rPr lang="en-US" dirty="0">
                <a:solidFill>
                  <a:srgbClr val="0070C0"/>
                </a:solidFill>
                <a:cs typeface="Calibri" panose="020F0502020204030204"/>
              </a:rPr>
              <a:t>w</a:t>
            </a:r>
            <a:r>
              <a:rPr lang="en-US" baseline="-25000" dirty="0">
                <a:solidFill>
                  <a:srgbClr val="0070C0"/>
                </a:solidFill>
                <a:cs typeface="Calibri" panose="020F0502020204030204"/>
              </a:rPr>
              <a:t>2</a:t>
            </a:r>
            <a:r>
              <a:rPr lang="en-US" baseline="30000" dirty="0">
                <a:solidFill>
                  <a:srgbClr val="0070C0"/>
                </a:solidFill>
                <a:cs typeface="Calibri" panose="020F0502020204030204"/>
              </a:rPr>
              <a:t>(3)</a:t>
            </a:r>
            <a:r>
              <a:rPr lang="en-US" baseline="30000" dirty="0">
                <a:cs typeface="Calibri" panose="020F0502020204030204"/>
              </a:rPr>
              <a:t> </a:t>
            </a:r>
            <a:r>
              <a:rPr lang="en-US" dirty="0">
                <a:solidFill>
                  <a:srgbClr val="FF0000"/>
                </a:solidFill>
                <a:cs typeface="Calibri" panose="020F0502020204030204"/>
              </a:rPr>
              <a:t>a</a:t>
            </a:r>
            <a:r>
              <a:rPr lang="en-US" baseline="30000" dirty="0">
                <a:solidFill>
                  <a:srgbClr val="FF0000"/>
                </a:solidFill>
                <a:cs typeface="Calibri" panose="020F0502020204030204"/>
              </a:rPr>
              <a:t>(2)</a:t>
            </a:r>
            <a:r>
              <a:rPr lang="en-US" dirty="0">
                <a:cs typeface="Calibri" panose="020F0502020204030204"/>
              </a:rPr>
              <a:t> = (</a:t>
            </a:r>
            <a:r>
              <a:rPr lang="en-US" dirty="0">
                <a:solidFill>
                  <a:srgbClr val="0070C0"/>
                </a:solidFill>
                <a:cs typeface="Calibri" panose="020F0502020204030204"/>
              </a:rPr>
              <a:t>some intercept</a:t>
            </a:r>
            <a:r>
              <a:rPr lang="en-US" dirty="0">
                <a:cs typeface="Calibri" panose="020F0502020204030204"/>
              </a:rPr>
              <a:t>) + (</a:t>
            </a:r>
            <a:r>
              <a:rPr lang="en-US" dirty="0">
                <a:solidFill>
                  <a:schemeClr val="accent1"/>
                </a:solidFill>
                <a:cs typeface="Calibri" panose="020F0502020204030204"/>
              </a:rPr>
              <a:t>some slope</a:t>
            </a:r>
            <a:r>
              <a:rPr lang="en-US" dirty="0">
                <a:cs typeface="Calibri" panose="020F0502020204030204"/>
              </a:rPr>
              <a:t>) </a:t>
            </a:r>
            <a:r>
              <a:rPr lang="en-US" dirty="0">
                <a:solidFill>
                  <a:schemeClr val="accent6"/>
                </a:solidFill>
                <a:cs typeface="Calibri" panose="020F0502020204030204"/>
              </a:rPr>
              <a:t>x</a:t>
            </a:r>
          </a:p>
          <a:p>
            <a:pPr marL="0" indent="0">
              <a:buNone/>
            </a:pPr>
            <a:r>
              <a:rPr lang="en-US" dirty="0">
                <a:cs typeface="Calibri" panose="020F0502020204030204"/>
              </a:rPr>
              <a:t> </a:t>
            </a:r>
          </a:p>
        </p:txBody>
      </p:sp>
    </p:spTree>
    <p:extLst>
      <p:ext uri="{BB962C8B-B14F-4D97-AF65-F5344CB8AC3E}">
        <p14:creationId xmlns:p14="http://schemas.microsoft.com/office/powerpoint/2010/main" val="97091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A877-870B-D5A2-51EC-1E42395B3075}"/>
              </a:ext>
            </a:extLst>
          </p:cNvPr>
          <p:cNvSpPr>
            <a:spLocks noGrp="1"/>
          </p:cNvSpPr>
          <p:nvPr>
            <p:ph type="title"/>
          </p:nvPr>
        </p:nvSpPr>
        <p:spPr/>
        <p:txBody>
          <a:bodyPr>
            <a:normAutofit/>
          </a:bodyPr>
          <a:lstStyle/>
          <a:p>
            <a:r>
              <a:rPr lang="en-US" sz="2400" dirty="0">
                <a:cs typeface="Calibri Light"/>
              </a:rPr>
              <a:t>Deep neural nets</a:t>
            </a:r>
          </a:p>
        </p:txBody>
      </p:sp>
      <p:sp>
        <p:nvSpPr>
          <p:cNvPr id="3" name="Content Placeholder 2">
            <a:extLst>
              <a:ext uri="{FF2B5EF4-FFF2-40B4-BE49-F238E27FC236}">
                <a16:creationId xmlns:a16="http://schemas.microsoft.com/office/drawing/2014/main" id="{CC15B32C-79C1-DCA5-02DE-B59E0AB1679D}"/>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Neural net regularization:</a:t>
            </a:r>
          </a:p>
          <a:p>
            <a:r>
              <a:rPr lang="en-US" dirty="0">
                <a:solidFill>
                  <a:srgbClr val="00B050"/>
                </a:solidFill>
                <a:cs typeface="Calibri" panose="020F0502020204030204"/>
              </a:rPr>
              <a:t>Loss function </a:t>
            </a:r>
            <a:r>
              <a:rPr lang="en-US" dirty="0">
                <a:cs typeface="Calibri" panose="020F0502020204030204"/>
              </a:rPr>
              <a:t>penalties (e.g. L1, L2)</a:t>
            </a:r>
          </a:p>
          <a:p>
            <a:r>
              <a:rPr lang="en-US" dirty="0">
                <a:cs typeface="Calibri" panose="020F0502020204030204"/>
              </a:rPr>
              <a:t>Limited no. of nodes</a:t>
            </a:r>
          </a:p>
          <a:p>
            <a:r>
              <a:rPr lang="en-US" dirty="0">
                <a:cs typeface="Calibri" panose="020F0502020204030204"/>
              </a:rPr>
              <a:t>Limited no. of layers</a:t>
            </a:r>
          </a:p>
          <a:p>
            <a:r>
              <a:rPr lang="en-US" dirty="0">
                <a:cs typeface="Calibri" panose="020F0502020204030204"/>
              </a:rPr>
              <a:t>"Early stopping“ of gradient descent</a:t>
            </a: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116600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225" y="1133475"/>
            <a:ext cx="9353550" cy="4591050"/>
          </a:xfrm>
          <a:prstGeom prst="rect">
            <a:avLst/>
          </a:prstGeom>
        </p:spPr>
      </p:pic>
    </p:spTree>
    <p:extLst>
      <p:ext uri="{BB962C8B-B14F-4D97-AF65-F5344CB8AC3E}">
        <p14:creationId xmlns:p14="http://schemas.microsoft.com/office/powerpoint/2010/main" val="87657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dirty="0">
                <a:cs typeface="Calibri Light"/>
              </a:rPr>
              <a:t>Language models</a:t>
            </a:r>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26086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Language models</a:t>
            </a:r>
            <a:endParaRPr lang="en-GB" sz="2400" dirty="0"/>
          </a:p>
        </p:txBody>
      </p:sp>
      <p:sp>
        <p:nvSpPr>
          <p:cNvPr id="5" name="Content Placeholder 4"/>
          <p:cNvSpPr>
            <a:spLocks noGrp="1"/>
          </p:cNvSpPr>
          <p:nvPr>
            <p:ph idx="1"/>
          </p:nvPr>
        </p:nvSpPr>
        <p:spPr/>
        <p:txBody>
          <a:bodyPr/>
          <a:lstStyle/>
          <a:p>
            <a:pPr marL="0" indent="0">
              <a:buNone/>
            </a:pPr>
            <a:r>
              <a:rPr lang="en-GB" dirty="0"/>
              <a:t>LM’s estimate the probability of some token(s) in some context</a:t>
            </a:r>
          </a:p>
          <a:p>
            <a:pPr marL="0" indent="0">
              <a:buNone/>
            </a:pPr>
            <a:endParaRPr lang="en-GB" dirty="0"/>
          </a:p>
          <a:p>
            <a:pPr marL="0" indent="0">
              <a:buNone/>
            </a:pPr>
            <a:r>
              <a:rPr lang="en-GB" sz="2400" dirty="0"/>
              <a:t>e.g. what is the next word in the sentence? “The cat is on the…”</a:t>
            </a:r>
          </a:p>
          <a:p>
            <a:pPr marL="0" indent="0">
              <a:buNone/>
            </a:pPr>
            <a:r>
              <a:rPr lang="en-GB" sz="2400" dirty="0"/>
              <a:t>e.g. did this word (“cat”) appear in the vicinity of another word (“mat”)?</a:t>
            </a:r>
          </a:p>
          <a:p>
            <a:pPr marL="0" indent="0">
              <a:buNone/>
            </a:pPr>
            <a:r>
              <a:rPr lang="en-GB" sz="2400" dirty="0"/>
              <a:t>e.g. what is the French translation of “the cat”?</a:t>
            </a:r>
            <a:endParaRPr lang="en-GB" dirty="0"/>
          </a:p>
        </p:txBody>
      </p:sp>
    </p:spTree>
    <p:extLst>
      <p:ext uri="{BB962C8B-B14F-4D97-AF65-F5344CB8AC3E}">
        <p14:creationId xmlns:p14="http://schemas.microsoft.com/office/powerpoint/2010/main" val="3114312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cs typeface="Calibri Light"/>
              </a:rPr>
              <a:t>Language models</a:t>
            </a:r>
            <a:endParaRPr lang="en-GB" sz="2400" dirty="0"/>
          </a:p>
        </p:txBody>
      </p:sp>
      <p:sp>
        <p:nvSpPr>
          <p:cNvPr id="3" name="Content Placeholder 2"/>
          <p:cNvSpPr>
            <a:spLocks noGrp="1"/>
          </p:cNvSpPr>
          <p:nvPr>
            <p:ph idx="1"/>
          </p:nvPr>
        </p:nvSpPr>
        <p:spPr/>
        <p:txBody>
          <a:bodyPr/>
          <a:lstStyle/>
          <a:p>
            <a:pPr marL="0" indent="0">
              <a:buNone/>
            </a:pPr>
            <a:r>
              <a:rPr lang="en-GB" dirty="0"/>
              <a:t>LM’s are often self-supervised</a:t>
            </a:r>
          </a:p>
          <a:p>
            <a:pPr marL="0" indent="0">
              <a:buNone/>
            </a:pPr>
            <a:r>
              <a:rPr lang="en-GB" dirty="0"/>
              <a:t>= no annotation, correct label is already present in the data</a:t>
            </a:r>
          </a:p>
          <a:p>
            <a:pPr marL="0" indent="0">
              <a:buNone/>
            </a:pPr>
            <a:endParaRPr lang="en-GB" dirty="0"/>
          </a:p>
          <a:p>
            <a:pPr marL="0" indent="0">
              <a:buNone/>
            </a:pPr>
            <a:r>
              <a:rPr lang="en-GB" dirty="0"/>
              <a:t>e.g. what is the next word in the sentence?</a:t>
            </a:r>
            <a:endParaRPr lang="en-GB" sz="2400" dirty="0"/>
          </a:p>
        </p:txBody>
      </p:sp>
    </p:spTree>
    <p:extLst>
      <p:ext uri="{BB962C8B-B14F-4D97-AF65-F5344CB8AC3E}">
        <p14:creationId xmlns:p14="http://schemas.microsoft.com/office/powerpoint/2010/main" val="1504111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Language models</a:t>
            </a:r>
            <a:endParaRPr lang="en-GB" sz="2400" dirty="0"/>
          </a:p>
        </p:txBody>
      </p:sp>
      <p:sp>
        <p:nvSpPr>
          <p:cNvPr id="5" name="Content Placeholder 4"/>
          <p:cNvSpPr>
            <a:spLocks noGrp="1"/>
          </p:cNvSpPr>
          <p:nvPr>
            <p:ph idx="1"/>
          </p:nvPr>
        </p:nvSpPr>
        <p:spPr/>
        <p:txBody>
          <a:bodyPr/>
          <a:lstStyle/>
          <a:p>
            <a:pPr marL="0" indent="0">
              <a:buNone/>
            </a:pPr>
            <a:r>
              <a:rPr lang="en-GB" dirty="0"/>
              <a:t>LM’s typically have </a:t>
            </a:r>
            <a:r>
              <a:rPr lang="en-GB" b="1" dirty="0"/>
              <a:t>sequences</a:t>
            </a:r>
            <a:r>
              <a:rPr lang="en-GB" dirty="0"/>
              <a:t> as input</a:t>
            </a:r>
          </a:p>
          <a:p>
            <a:pPr marL="0" indent="0">
              <a:buNone/>
            </a:pPr>
            <a:r>
              <a:rPr lang="en-GB" dirty="0"/>
              <a:t>So models must be built around this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36609"/>
            <a:ext cx="5840525" cy="241021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4035" y="3236609"/>
            <a:ext cx="4254262" cy="2397857"/>
          </a:xfrm>
          <a:prstGeom prst="rect">
            <a:avLst/>
          </a:prstGeom>
        </p:spPr>
      </p:pic>
    </p:spTree>
    <p:extLst>
      <p:ext uri="{BB962C8B-B14F-4D97-AF65-F5344CB8AC3E}">
        <p14:creationId xmlns:p14="http://schemas.microsoft.com/office/powerpoint/2010/main" val="59695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Language models</a:t>
            </a:r>
            <a:endParaRPr lang="en-GB" sz="2400" dirty="0"/>
          </a:p>
        </p:txBody>
      </p:sp>
      <p:sp>
        <p:nvSpPr>
          <p:cNvPr id="5" name="Content Placeholder 4"/>
          <p:cNvSpPr>
            <a:spLocks noGrp="1"/>
          </p:cNvSpPr>
          <p:nvPr>
            <p:ph idx="1"/>
          </p:nvPr>
        </p:nvSpPr>
        <p:spPr/>
        <p:txBody>
          <a:bodyPr vert="horz" lIns="91440" tIns="45720" rIns="91440" bIns="45720" rtlCol="0" anchor="t">
            <a:normAutofit/>
          </a:bodyPr>
          <a:lstStyle/>
          <a:p>
            <a:pPr marL="0" indent="0">
              <a:buNone/>
            </a:pPr>
            <a:r>
              <a:rPr lang="en-GB" dirty="0"/>
              <a:t>Other NLP models/tasks with sequences as input:</a:t>
            </a:r>
          </a:p>
          <a:p>
            <a:pPr marL="0" indent="0">
              <a:buNone/>
            </a:pPr>
            <a:endParaRPr lang="en-GB" dirty="0"/>
          </a:p>
          <a:p>
            <a:r>
              <a:rPr lang="en-GB" dirty="0"/>
              <a:t>Part-of-speech tagging</a:t>
            </a:r>
            <a:endParaRPr lang="en-GB" sz="2400" dirty="0"/>
          </a:p>
          <a:p>
            <a:pPr marL="0" indent="0">
              <a:buNone/>
            </a:pPr>
            <a:r>
              <a:rPr lang="en-GB" sz="2400" dirty="0"/>
              <a:t>   what kind of word is “is” in “the cat is on the mat”?</a:t>
            </a:r>
            <a:endParaRPr lang="en-GB" dirty="0">
              <a:cs typeface="Calibri" panose="020F0502020204030204"/>
            </a:endParaRPr>
          </a:p>
          <a:p>
            <a:r>
              <a:rPr lang="en-GB" dirty="0"/>
              <a:t>Named entity recognition</a:t>
            </a:r>
            <a:endParaRPr lang="en-GB" dirty="0">
              <a:cs typeface="Calibri"/>
            </a:endParaRPr>
          </a:p>
          <a:p>
            <a:pPr marL="0" indent="0">
              <a:buNone/>
            </a:pPr>
            <a:r>
              <a:rPr lang="en-GB" sz="2400" dirty="0"/>
              <a:t>   is “Anna’s” a named entity “the cat is on Anna’s mat”?</a:t>
            </a:r>
            <a:endParaRPr lang="en-GB">
              <a:cs typeface="Calibri" panose="020F0502020204030204"/>
            </a:endParaRPr>
          </a:p>
          <a:p>
            <a:r>
              <a:rPr lang="en-GB" dirty="0"/>
              <a:t>Sentence classification</a:t>
            </a:r>
            <a:endParaRPr lang="en-GB" sz="2400" dirty="0"/>
          </a:p>
          <a:p>
            <a:pPr marL="0" indent="0">
              <a:buNone/>
            </a:pPr>
            <a:r>
              <a:rPr lang="en-GB" sz="2400" dirty="0"/>
              <a:t>   does “the cat is sad” have negative sentiment?</a:t>
            </a:r>
            <a:endParaRPr lang="en-GB" sz="2400" dirty="0">
              <a:cs typeface="Calibri"/>
            </a:endParaRPr>
          </a:p>
          <a:p>
            <a:pPr marL="0" indent="0">
              <a:buNone/>
            </a:pPr>
            <a:endParaRPr lang="en-GB" dirty="0"/>
          </a:p>
        </p:txBody>
      </p:sp>
    </p:spTree>
    <p:extLst>
      <p:ext uri="{BB962C8B-B14F-4D97-AF65-F5344CB8AC3E}">
        <p14:creationId xmlns:p14="http://schemas.microsoft.com/office/powerpoint/2010/main" val="352445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cs typeface="Calibri Light"/>
              </a:rPr>
              <a:t>Language models</a:t>
            </a:r>
            <a:endParaRPr lang="en-GB" sz="2400" dirty="0"/>
          </a:p>
        </p:txBody>
      </p:sp>
      <p:sp>
        <p:nvSpPr>
          <p:cNvPr id="2" name="Oval 1"/>
          <p:cNvSpPr/>
          <p:nvPr/>
        </p:nvSpPr>
        <p:spPr>
          <a:xfrm>
            <a:off x="2275642" y="2604979"/>
            <a:ext cx="4076899" cy="238659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Language models</a:t>
            </a:r>
          </a:p>
        </p:txBody>
      </p:sp>
      <p:sp>
        <p:nvSpPr>
          <p:cNvPr id="7" name="Oval 6"/>
          <p:cNvSpPr/>
          <p:nvPr/>
        </p:nvSpPr>
        <p:spPr>
          <a:xfrm>
            <a:off x="3262923" y="2164862"/>
            <a:ext cx="5337907" cy="3266831"/>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Rectangle 2"/>
          <p:cNvSpPr/>
          <p:nvPr/>
        </p:nvSpPr>
        <p:spPr>
          <a:xfrm>
            <a:off x="6461358" y="3613611"/>
            <a:ext cx="1838965" cy="369332"/>
          </a:xfrm>
          <a:prstGeom prst="rect">
            <a:avLst/>
          </a:prstGeom>
        </p:spPr>
        <p:txBody>
          <a:bodyPr wrap="none">
            <a:spAutoFit/>
          </a:bodyPr>
          <a:lstStyle/>
          <a:p>
            <a:pPr algn="ctr"/>
            <a:r>
              <a:rPr lang="en-GB" dirty="0"/>
              <a:t>Sequence models</a:t>
            </a:r>
          </a:p>
        </p:txBody>
      </p:sp>
    </p:spTree>
    <p:extLst>
      <p:ext uri="{BB962C8B-B14F-4D97-AF65-F5344CB8AC3E}">
        <p14:creationId xmlns:p14="http://schemas.microsoft.com/office/powerpoint/2010/main" val="195507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dirty="0">
                <a:cs typeface="Calibri Light"/>
              </a:rPr>
              <a:t>RNNs</a:t>
            </a:r>
            <a:endParaRPr lang="en-US" dirty="0"/>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r>
              <a:rPr lang="en-US" dirty="0"/>
              <a:t>Or Recurrent Neural Networks</a:t>
            </a:r>
          </a:p>
        </p:txBody>
      </p:sp>
    </p:spTree>
    <p:extLst>
      <p:ext uri="{BB962C8B-B14F-4D97-AF65-F5344CB8AC3E}">
        <p14:creationId xmlns:p14="http://schemas.microsoft.com/office/powerpoint/2010/main" val="87143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5766-FEB8-0F79-6066-BEBB6E97249F}"/>
              </a:ext>
            </a:extLst>
          </p:cNvPr>
          <p:cNvSpPr>
            <a:spLocks noGrp="1"/>
          </p:cNvSpPr>
          <p:nvPr>
            <p:ph type="title"/>
          </p:nvPr>
        </p:nvSpPr>
        <p:spPr/>
        <p:txBody>
          <a:bodyPr/>
          <a:lstStyle/>
          <a:p>
            <a:r>
              <a:rPr lang="en-US" dirty="0">
                <a:cs typeface="Calibri Light"/>
              </a:rPr>
              <a:t>Exam details</a:t>
            </a:r>
          </a:p>
        </p:txBody>
      </p:sp>
      <p:sp>
        <p:nvSpPr>
          <p:cNvPr id="3" name="Content Placeholder 2">
            <a:extLst>
              <a:ext uri="{FF2B5EF4-FFF2-40B4-BE49-F238E27FC236}">
                <a16:creationId xmlns:a16="http://schemas.microsoft.com/office/drawing/2014/main" id="{3BC2559F-FF10-F976-B13D-7BCA559D614D}"/>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Coming on Wednesday</a:t>
            </a:r>
          </a:p>
        </p:txBody>
      </p:sp>
    </p:spTree>
    <p:extLst>
      <p:ext uri="{BB962C8B-B14F-4D97-AF65-F5344CB8AC3E}">
        <p14:creationId xmlns:p14="http://schemas.microsoft.com/office/powerpoint/2010/main" val="326719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RNNs</a:t>
            </a:r>
          </a:p>
        </p:txBody>
      </p:sp>
      <p:sp>
        <p:nvSpPr>
          <p:cNvPr id="3" name="Content Placeholder 2"/>
          <p:cNvSpPr>
            <a:spLocks noGrp="1"/>
          </p:cNvSpPr>
          <p:nvPr>
            <p:ph idx="1"/>
          </p:nvPr>
        </p:nvSpPr>
        <p:spPr/>
        <p:txBody>
          <a:bodyPr/>
          <a:lstStyle/>
          <a:p>
            <a:pPr marL="0" indent="0">
              <a:buNone/>
            </a:pPr>
            <a:r>
              <a:rPr lang="en-GB" dirty="0"/>
              <a:t>Example: RNN for predicting the next token in a sentence</a:t>
            </a:r>
          </a:p>
          <a:p>
            <a:pPr marL="0" indent="0">
              <a:buNone/>
            </a:pPr>
            <a:endParaRPr lang="en-GB" dirty="0"/>
          </a:p>
          <a:p>
            <a:pPr marL="0" indent="0">
              <a:buNone/>
            </a:pPr>
            <a:r>
              <a:rPr lang="en-GB" dirty="0"/>
              <a:t>For a sentence </a:t>
            </a:r>
            <a:r>
              <a:rPr lang="en-GB" dirty="0">
                <a:solidFill>
                  <a:schemeClr val="accent6"/>
                </a:solidFill>
              </a:rPr>
              <a:t>“The cat is on the mat”</a:t>
            </a:r>
          </a:p>
          <a:p>
            <a:r>
              <a:rPr lang="en-GB" dirty="0"/>
              <a:t>Predict </a:t>
            </a:r>
            <a:r>
              <a:rPr lang="en-GB" dirty="0">
                <a:solidFill>
                  <a:schemeClr val="accent6"/>
                </a:solidFill>
              </a:rPr>
              <a:t>“cat” </a:t>
            </a:r>
            <a:r>
              <a:rPr lang="en-GB" dirty="0"/>
              <a:t>given </a:t>
            </a:r>
            <a:r>
              <a:rPr lang="en-GB" dirty="0">
                <a:solidFill>
                  <a:schemeClr val="accent6"/>
                </a:solidFill>
              </a:rPr>
              <a:t>“the”</a:t>
            </a:r>
          </a:p>
          <a:p>
            <a:r>
              <a:rPr lang="en-GB" dirty="0"/>
              <a:t>Predict </a:t>
            </a:r>
            <a:r>
              <a:rPr lang="en-GB" dirty="0">
                <a:solidFill>
                  <a:schemeClr val="accent6"/>
                </a:solidFill>
              </a:rPr>
              <a:t>“is” </a:t>
            </a:r>
            <a:r>
              <a:rPr lang="en-GB" dirty="0"/>
              <a:t>given </a:t>
            </a:r>
            <a:r>
              <a:rPr lang="en-GB" dirty="0">
                <a:solidFill>
                  <a:schemeClr val="accent6"/>
                </a:solidFill>
              </a:rPr>
              <a:t>“the” and “cat”</a:t>
            </a:r>
          </a:p>
          <a:p>
            <a:r>
              <a:rPr lang="en-GB" dirty="0"/>
              <a:t>…</a:t>
            </a:r>
          </a:p>
          <a:p>
            <a:r>
              <a:rPr lang="en-GB" dirty="0"/>
              <a:t>Predict </a:t>
            </a:r>
            <a:r>
              <a:rPr lang="en-GB" dirty="0">
                <a:solidFill>
                  <a:schemeClr val="accent6"/>
                </a:solidFill>
              </a:rPr>
              <a:t>“mat” </a:t>
            </a:r>
            <a:r>
              <a:rPr lang="en-GB" dirty="0"/>
              <a:t>given </a:t>
            </a:r>
            <a:r>
              <a:rPr lang="en-GB" dirty="0">
                <a:solidFill>
                  <a:schemeClr val="accent6"/>
                </a:solidFill>
              </a:rPr>
              <a:t>“the”, “cat”, “is”, “on”, “the”</a:t>
            </a:r>
          </a:p>
          <a:p>
            <a:endParaRPr lang="en-GB" dirty="0"/>
          </a:p>
          <a:p>
            <a:endParaRPr lang="en-GB" dirty="0"/>
          </a:p>
        </p:txBody>
      </p:sp>
    </p:spTree>
    <p:extLst>
      <p:ext uri="{BB962C8B-B14F-4D97-AF65-F5344CB8AC3E}">
        <p14:creationId xmlns:p14="http://schemas.microsoft.com/office/powerpoint/2010/main" val="299774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RNNs</a:t>
            </a:r>
          </a:p>
        </p:txBody>
      </p:sp>
      <p:sp>
        <p:nvSpPr>
          <p:cNvPr id="3" name="Content Placeholder 2"/>
          <p:cNvSpPr>
            <a:spLocks noGrp="1"/>
          </p:cNvSpPr>
          <p:nvPr>
            <p:ph idx="1"/>
          </p:nvPr>
        </p:nvSpPr>
        <p:spPr/>
        <p:txBody>
          <a:bodyPr/>
          <a:lstStyle/>
          <a:p>
            <a:pPr marL="0" indent="0">
              <a:buNone/>
            </a:pPr>
            <a:r>
              <a:rPr lang="en-GB" dirty="0"/>
              <a:t>Example: RNN for predicting the next token in a sentence</a:t>
            </a:r>
          </a:p>
          <a:p>
            <a:pPr marL="0" indent="0">
              <a:buNone/>
            </a:pPr>
            <a:endParaRPr lang="en-GB" dirty="0"/>
          </a:p>
          <a:p>
            <a:pPr marL="0" indent="0">
              <a:buNone/>
            </a:pPr>
            <a:r>
              <a:rPr lang="en-GB" dirty="0"/>
              <a:t>For each sentence </a:t>
            </a:r>
            <a:r>
              <a:rPr lang="en-GB" dirty="0">
                <a:solidFill>
                  <a:schemeClr val="accent6"/>
                </a:solidFill>
              </a:rPr>
              <a:t>x</a:t>
            </a:r>
            <a:r>
              <a:rPr lang="en-GB" baseline="30000" dirty="0">
                <a:solidFill>
                  <a:schemeClr val="accent6"/>
                </a:solidFill>
              </a:rPr>
              <a:t>&lt;1&gt;</a:t>
            </a:r>
            <a:r>
              <a:rPr lang="en-GB" dirty="0">
                <a:solidFill>
                  <a:schemeClr val="accent6"/>
                </a:solidFill>
              </a:rPr>
              <a:t>, x</a:t>
            </a:r>
            <a:r>
              <a:rPr lang="en-GB" baseline="30000" dirty="0">
                <a:solidFill>
                  <a:schemeClr val="accent6"/>
                </a:solidFill>
              </a:rPr>
              <a:t>&lt;2&gt;</a:t>
            </a:r>
            <a:r>
              <a:rPr lang="en-GB" dirty="0">
                <a:solidFill>
                  <a:schemeClr val="accent6"/>
                </a:solidFill>
              </a:rPr>
              <a:t>, …, x</a:t>
            </a:r>
            <a:r>
              <a:rPr lang="en-GB" baseline="30000" dirty="0">
                <a:solidFill>
                  <a:schemeClr val="accent6"/>
                </a:solidFill>
              </a:rPr>
              <a:t>&lt;T-1&gt;</a:t>
            </a:r>
            <a:r>
              <a:rPr lang="en-GB" dirty="0">
                <a:solidFill>
                  <a:schemeClr val="accent6"/>
                </a:solidFill>
              </a:rPr>
              <a:t>, x</a:t>
            </a:r>
            <a:r>
              <a:rPr lang="en-GB" baseline="30000" dirty="0">
                <a:solidFill>
                  <a:schemeClr val="accent6"/>
                </a:solidFill>
              </a:rPr>
              <a:t>&lt;T&gt;</a:t>
            </a:r>
            <a:endParaRPr lang="en-GB" dirty="0">
              <a:solidFill>
                <a:schemeClr val="accent6"/>
              </a:solidFill>
            </a:endParaRPr>
          </a:p>
          <a:p>
            <a:r>
              <a:rPr lang="en-GB" dirty="0"/>
              <a:t>Predict </a:t>
            </a:r>
            <a:r>
              <a:rPr lang="en-GB" dirty="0">
                <a:solidFill>
                  <a:schemeClr val="accent6"/>
                </a:solidFill>
              </a:rPr>
              <a:t>x</a:t>
            </a:r>
            <a:r>
              <a:rPr lang="en-GB" baseline="30000" dirty="0">
                <a:solidFill>
                  <a:schemeClr val="accent6"/>
                </a:solidFill>
              </a:rPr>
              <a:t>&lt;2&gt;</a:t>
            </a:r>
            <a:r>
              <a:rPr lang="en-GB" dirty="0"/>
              <a:t> given </a:t>
            </a:r>
            <a:r>
              <a:rPr lang="en-GB" dirty="0">
                <a:solidFill>
                  <a:schemeClr val="accent6"/>
                </a:solidFill>
              </a:rPr>
              <a:t>x</a:t>
            </a:r>
            <a:r>
              <a:rPr lang="en-GB" baseline="30000" dirty="0">
                <a:solidFill>
                  <a:schemeClr val="accent6"/>
                </a:solidFill>
              </a:rPr>
              <a:t>&lt;1&gt;</a:t>
            </a:r>
            <a:endParaRPr lang="en-GB" dirty="0">
              <a:solidFill>
                <a:schemeClr val="accent6"/>
              </a:solidFill>
            </a:endParaRPr>
          </a:p>
          <a:p>
            <a:r>
              <a:rPr lang="en-GB" dirty="0"/>
              <a:t>Predict </a:t>
            </a:r>
            <a:r>
              <a:rPr lang="en-GB" dirty="0">
                <a:solidFill>
                  <a:schemeClr val="accent6"/>
                </a:solidFill>
              </a:rPr>
              <a:t>x</a:t>
            </a:r>
            <a:r>
              <a:rPr lang="en-GB" baseline="30000" dirty="0">
                <a:solidFill>
                  <a:schemeClr val="accent6"/>
                </a:solidFill>
              </a:rPr>
              <a:t>&lt;3&gt;</a:t>
            </a:r>
            <a:r>
              <a:rPr lang="en-GB" dirty="0"/>
              <a:t> given </a:t>
            </a:r>
            <a:r>
              <a:rPr lang="en-GB" dirty="0">
                <a:solidFill>
                  <a:schemeClr val="accent6"/>
                </a:solidFill>
              </a:rPr>
              <a:t>x</a:t>
            </a:r>
            <a:r>
              <a:rPr lang="en-GB" baseline="30000" dirty="0">
                <a:solidFill>
                  <a:schemeClr val="accent6"/>
                </a:solidFill>
              </a:rPr>
              <a:t>&lt;1&gt; </a:t>
            </a:r>
            <a:r>
              <a:rPr lang="en-GB" dirty="0">
                <a:solidFill>
                  <a:schemeClr val="accent6"/>
                </a:solidFill>
              </a:rPr>
              <a:t>and x</a:t>
            </a:r>
            <a:r>
              <a:rPr lang="en-GB" baseline="30000" dirty="0">
                <a:solidFill>
                  <a:schemeClr val="accent6"/>
                </a:solidFill>
              </a:rPr>
              <a:t>&lt;2&gt;</a:t>
            </a:r>
            <a:endParaRPr lang="en-GB" dirty="0">
              <a:solidFill>
                <a:schemeClr val="accent6"/>
              </a:solidFill>
            </a:endParaRPr>
          </a:p>
          <a:p>
            <a:r>
              <a:rPr lang="en-GB" dirty="0"/>
              <a:t>…</a:t>
            </a:r>
          </a:p>
          <a:p>
            <a:r>
              <a:rPr lang="en-GB" dirty="0"/>
              <a:t>Predict </a:t>
            </a:r>
            <a:r>
              <a:rPr lang="en-GB" dirty="0">
                <a:solidFill>
                  <a:schemeClr val="accent6"/>
                </a:solidFill>
              </a:rPr>
              <a:t>x</a:t>
            </a:r>
            <a:r>
              <a:rPr lang="en-GB" baseline="30000" dirty="0">
                <a:solidFill>
                  <a:schemeClr val="accent6"/>
                </a:solidFill>
              </a:rPr>
              <a:t>&lt;T&gt;</a:t>
            </a:r>
            <a:r>
              <a:rPr lang="en-GB" dirty="0">
                <a:solidFill>
                  <a:schemeClr val="accent6"/>
                </a:solidFill>
              </a:rPr>
              <a:t> </a:t>
            </a:r>
            <a:r>
              <a:rPr lang="en-GB" dirty="0"/>
              <a:t>given </a:t>
            </a:r>
            <a:r>
              <a:rPr lang="en-GB" dirty="0">
                <a:solidFill>
                  <a:schemeClr val="accent6"/>
                </a:solidFill>
              </a:rPr>
              <a:t>x</a:t>
            </a:r>
            <a:r>
              <a:rPr lang="en-GB" baseline="30000" dirty="0">
                <a:solidFill>
                  <a:schemeClr val="accent6"/>
                </a:solidFill>
              </a:rPr>
              <a:t>&lt;1&gt; </a:t>
            </a:r>
            <a:r>
              <a:rPr lang="en-GB" dirty="0">
                <a:solidFill>
                  <a:schemeClr val="accent6"/>
                </a:solidFill>
              </a:rPr>
              <a:t>, x</a:t>
            </a:r>
            <a:r>
              <a:rPr lang="en-GB" baseline="30000" dirty="0">
                <a:solidFill>
                  <a:schemeClr val="accent6"/>
                </a:solidFill>
              </a:rPr>
              <a:t>&lt;2&gt;</a:t>
            </a:r>
            <a:r>
              <a:rPr lang="en-GB" dirty="0">
                <a:solidFill>
                  <a:schemeClr val="accent6"/>
                </a:solidFill>
              </a:rPr>
              <a:t>, …, x</a:t>
            </a:r>
            <a:r>
              <a:rPr lang="en-GB" baseline="30000" dirty="0">
                <a:solidFill>
                  <a:schemeClr val="accent6"/>
                </a:solidFill>
              </a:rPr>
              <a:t>&lt;T-1&gt;</a:t>
            </a:r>
            <a:endParaRPr lang="en-GB" dirty="0">
              <a:solidFill>
                <a:schemeClr val="accent6"/>
              </a:solidFill>
            </a:endParaRPr>
          </a:p>
          <a:p>
            <a:endParaRPr lang="en-GB" dirty="0"/>
          </a:p>
          <a:p>
            <a:endParaRPr lang="en-GB" dirty="0"/>
          </a:p>
        </p:txBody>
      </p:sp>
    </p:spTree>
    <p:extLst>
      <p:ext uri="{BB962C8B-B14F-4D97-AF65-F5344CB8AC3E}">
        <p14:creationId xmlns:p14="http://schemas.microsoft.com/office/powerpoint/2010/main" val="1139480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48" y="284528"/>
            <a:ext cx="10058400" cy="6191149"/>
          </a:xfrm>
          <a:prstGeom prst="rect">
            <a:avLst/>
          </a:prstGeom>
        </p:spPr>
      </p:pic>
      <p:sp>
        <p:nvSpPr>
          <p:cNvPr id="5" name="Rectangle 4"/>
          <p:cNvSpPr/>
          <p:nvPr/>
        </p:nvSpPr>
        <p:spPr>
          <a:xfrm>
            <a:off x="3063631" y="429846"/>
            <a:ext cx="7721600" cy="6045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761589" y="284528"/>
            <a:ext cx="1259716" cy="501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987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48" y="284528"/>
            <a:ext cx="10058400" cy="6191149"/>
          </a:xfrm>
          <a:prstGeom prst="rect">
            <a:avLst/>
          </a:prstGeom>
        </p:spPr>
      </p:pic>
      <p:sp>
        <p:nvSpPr>
          <p:cNvPr id="3" name="Rectangle 2"/>
          <p:cNvSpPr/>
          <p:nvPr/>
        </p:nvSpPr>
        <p:spPr>
          <a:xfrm>
            <a:off x="761589" y="284528"/>
            <a:ext cx="1259716" cy="501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6277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15" y="253267"/>
            <a:ext cx="10706306" cy="6311656"/>
          </a:xfrm>
          <a:prstGeom prst="rect">
            <a:avLst/>
          </a:prstGeom>
        </p:spPr>
      </p:pic>
      <p:sp>
        <p:nvSpPr>
          <p:cNvPr id="4" name="Rectangle 3"/>
          <p:cNvSpPr/>
          <p:nvPr/>
        </p:nvSpPr>
        <p:spPr>
          <a:xfrm>
            <a:off x="761589" y="284528"/>
            <a:ext cx="1259716" cy="501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074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15" y="284528"/>
            <a:ext cx="10706306" cy="6311656"/>
          </a:xfrm>
          <a:prstGeom prst="rect">
            <a:avLst/>
          </a:prstGeom>
        </p:spPr>
      </p:pic>
      <p:sp>
        <p:nvSpPr>
          <p:cNvPr id="4" name="Rectangle 3"/>
          <p:cNvSpPr/>
          <p:nvPr/>
        </p:nvSpPr>
        <p:spPr>
          <a:xfrm>
            <a:off x="761589" y="284528"/>
            <a:ext cx="2222242" cy="501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4251158" y="253268"/>
            <a:ext cx="7082589" cy="6291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983831" y="3328736"/>
            <a:ext cx="1267327" cy="320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451957" y="3288778"/>
            <a:ext cx="188495" cy="1925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c 30"/>
          <p:cNvSpPr/>
          <p:nvPr/>
        </p:nvSpPr>
        <p:spPr>
          <a:xfrm>
            <a:off x="2617434" y="2942024"/>
            <a:ext cx="914400" cy="914400"/>
          </a:xfrm>
          <a:prstGeom prst="arc">
            <a:avLst>
              <a:gd name="adj1" fmla="val 16200000"/>
              <a:gd name="adj2" fmla="val 5502588"/>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33" name="Straight Arrow Connector 32"/>
          <p:cNvCxnSpPr/>
          <p:nvPr/>
        </p:nvCxnSpPr>
        <p:spPr>
          <a:xfrm flipH="1">
            <a:off x="3002445" y="3856424"/>
            <a:ext cx="72189" cy="160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13810" y="5502443"/>
            <a:ext cx="978567" cy="1133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24027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RNNs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dirty="0"/>
              <a:t>Two key properties of an RNN:</a:t>
            </a:r>
          </a:p>
          <a:p>
            <a:pPr marL="0" indent="0">
              <a:buNone/>
            </a:pPr>
            <a:endParaRPr lang="en-GB" dirty="0"/>
          </a:p>
          <a:p>
            <a:pPr marL="0" indent="0">
              <a:buNone/>
            </a:pPr>
            <a:r>
              <a:rPr lang="en-GB" dirty="0">
                <a:solidFill>
                  <a:srgbClr val="FF5050"/>
                </a:solidFill>
              </a:rPr>
              <a:t>Each hidden layer activation is fed into the next one</a:t>
            </a:r>
            <a:endParaRPr lang="en-GB" dirty="0">
              <a:solidFill>
                <a:srgbClr val="FF5050"/>
              </a:solidFill>
              <a:cs typeface="Calibri"/>
            </a:endParaRPr>
          </a:p>
          <a:p>
            <a:pPr marL="0" indent="0">
              <a:buNone/>
            </a:pPr>
            <a:r>
              <a:rPr lang="en-GB" dirty="0"/>
              <a:t>So the model can “remember” everything that came before</a:t>
            </a:r>
          </a:p>
          <a:p>
            <a:pPr marL="0" indent="0">
              <a:buNone/>
            </a:pPr>
            <a:endParaRPr lang="en-GB" dirty="0"/>
          </a:p>
          <a:p>
            <a:pPr marL="0" indent="0">
              <a:buNone/>
            </a:pPr>
            <a:r>
              <a:rPr lang="en-GB" dirty="0">
                <a:solidFill>
                  <a:srgbClr val="FF5050"/>
                </a:solidFill>
              </a:rPr>
              <a:t>Weights are shared; hidden nodes (and output nodes) are all clones of each other</a:t>
            </a:r>
          </a:p>
          <a:p>
            <a:pPr marL="0" indent="0">
              <a:buNone/>
            </a:pPr>
            <a:r>
              <a:rPr lang="en-GB" dirty="0"/>
              <a:t>So the model does not need to learn hidden node weights from scratch for each position</a:t>
            </a:r>
          </a:p>
          <a:p>
            <a:endParaRPr lang="en-GB" dirty="0"/>
          </a:p>
          <a:p>
            <a:endParaRPr lang="en-GB" dirty="0"/>
          </a:p>
        </p:txBody>
      </p:sp>
    </p:spTree>
    <p:extLst>
      <p:ext uri="{BB962C8B-B14F-4D97-AF65-F5344CB8AC3E}">
        <p14:creationId xmlns:p14="http://schemas.microsoft.com/office/powerpoint/2010/main" val="103890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earning - Many to one and many to many LSTM examples in Keras -  Stack Overflow"/>
          <p:cNvPicPr>
            <a:picLocks noChangeAspect="1" noChangeArrowheads="1"/>
          </p:cNvPicPr>
          <p:nvPr/>
        </p:nvPicPr>
        <p:blipFill rotWithShape="1">
          <a:blip r:embed="rId3">
            <a:extLst>
              <a:ext uri="{28A0092B-C50C-407E-A947-70E740481C1C}">
                <a14:useLocalDpi xmlns:a14="http://schemas.microsoft.com/office/drawing/2010/main" val="0"/>
              </a:ext>
            </a:extLst>
          </a:blip>
          <a:srcRect l="14650" r="19624"/>
          <a:stretch/>
        </p:blipFill>
        <p:spPr bwMode="auto">
          <a:xfrm>
            <a:off x="1998753" y="714331"/>
            <a:ext cx="8320217" cy="39624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92759" y="5070389"/>
            <a:ext cx="2051221" cy="646331"/>
          </a:xfrm>
          <a:prstGeom prst="rect">
            <a:avLst/>
          </a:prstGeom>
          <a:noFill/>
        </p:spPr>
        <p:txBody>
          <a:bodyPr wrap="square" rtlCol="0">
            <a:spAutoFit/>
          </a:bodyPr>
          <a:lstStyle/>
          <a:p>
            <a:r>
              <a:rPr lang="en-GB" dirty="0"/>
              <a:t>Input: movie review</a:t>
            </a:r>
          </a:p>
          <a:p>
            <a:r>
              <a:rPr lang="en-GB" dirty="0"/>
              <a:t>Output: sentiment</a:t>
            </a:r>
          </a:p>
        </p:txBody>
      </p:sp>
      <p:sp>
        <p:nvSpPr>
          <p:cNvPr id="6" name="TextBox 5"/>
          <p:cNvSpPr txBox="1"/>
          <p:nvPr/>
        </p:nvSpPr>
        <p:spPr>
          <a:xfrm>
            <a:off x="2315911" y="5070389"/>
            <a:ext cx="1754659" cy="646331"/>
          </a:xfrm>
          <a:prstGeom prst="rect">
            <a:avLst/>
          </a:prstGeom>
          <a:noFill/>
        </p:spPr>
        <p:txBody>
          <a:bodyPr wrap="square" rtlCol="0">
            <a:spAutoFit/>
          </a:bodyPr>
          <a:lstStyle/>
          <a:p>
            <a:r>
              <a:rPr lang="en-GB" dirty="0"/>
              <a:t>Input: “jazz”</a:t>
            </a:r>
          </a:p>
          <a:p>
            <a:r>
              <a:rPr lang="en-GB" dirty="0"/>
              <a:t>Output: melody</a:t>
            </a:r>
          </a:p>
        </p:txBody>
      </p:sp>
      <p:sp>
        <p:nvSpPr>
          <p:cNvPr id="7" name="TextBox 6"/>
          <p:cNvSpPr txBox="1"/>
          <p:nvPr/>
        </p:nvSpPr>
        <p:spPr>
          <a:xfrm>
            <a:off x="6966170" y="5070389"/>
            <a:ext cx="2529016" cy="646331"/>
          </a:xfrm>
          <a:prstGeom prst="rect">
            <a:avLst/>
          </a:prstGeom>
          <a:noFill/>
        </p:spPr>
        <p:txBody>
          <a:bodyPr wrap="square" rtlCol="0">
            <a:spAutoFit/>
          </a:bodyPr>
          <a:lstStyle/>
          <a:p>
            <a:r>
              <a:rPr lang="en-GB" dirty="0"/>
              <a:t>Input: English sentence</a:t>
            </a:r>
          </a:p>
          <a:p>
            <a:r>
              <a:rPr lang="en-GB" dirty="0"/>
              <a:t>Output: French sentence</a:t>
            </a:r>
          </a:p>
        </p:txBody>
      </p:sp>
      <p:sp>
        <p:nvSpPr>
          <p:cNvPr id="8" name="TextBox 7"/>
          <p:cNvSpPr txBox="1"/>
          <p:nvPr/>
        </p:nvSpPr>
        <p:spPr>
          <a:xfrm>
            <a:off x="6966170" y="5787211"/>
            <a:ext cx="2529016" cy="646331"/>
          </a:xfrm>
          <a:prstGeom prst="rect">
            <a:avLst/>
          </a:prstGeom>
          <a:noFill/>
        </p:spPr>
        <p:txBody>
          <a:bodyPr wrap="square" rtlCol="0">
            <a:spAutoFit/>
          </a:bodyPr>
          <a:lstStyle/>
          <a:p>
            <a:r>
              <a:rPr lang="en-GB" dirty="0"/>
              <a:t>Input: question</a:t>
            </a:r>
          </a:p>
          <a:p>
            <a:r>
              <a:rPr lang="en-GB" dirty="0"/>
              <a:t>Output: answer</a:t>
            </a:r>
          </a:p>
        </p:txBody>
      </p:sp>
      <p:sp>
        <p:nvSpPr>
          <p:cNvPr id="5" name="TextBox 4"/>
          <p:cNvSpPr txBox="1"/>
          <p:nvPr/>
        </p:nvSpPr>
        <p:spPr>
          <a:xfrm>
            <a:off x="7403432" y="2117558"/>
            <a:ext cx="956993" cy="369332"/>
          </a:xfrm>
          <a:prstGeom prst="rect">
            <a:avLst/>
          </a:prstGeom>
          <a:noFill/>
        </p:spPr>
        <p:txBody>
          <a:bodyPr wrap="none" rtlCol="0">
            <a:spAutoFit/>
          </a:bodyPr>
          <a:lstStyle/>
          <a:p>
            <a:r>
              <a:rPr lang="en-GB" dirty="0"/>
              <a:t>encoder</a:t>
            </a:r>
          </a:p>
        </p:txBody>
      </p:sp>
      <p:sp>
        <p:nvSpPr>
          <p:cNvPr id="10" name="TextBox 9"/>
          <p:cNvSpPr txBox="1"/>
          <p:nvPr/>
        </p:nvSpPr>
        <p:spPr>
          <a:xfrm>
            <a:off x="8874850" y="3240505"/>
            <a:ext cx="956993" cy="369332"/>
          </a:xfrm>
          <a:prstGeom prst="rect">
            <a:avLst/>
          </a:prstGeom>
          <a:noFill/>
        </p:spPr>
        <p:txBody>
          <a:bodyPr wrap="none" rtlCol="0">
            <a:spAutoFit/>
          </a:bodyPr>
          <a:lstStyle/>
          <a:p>
            <a:r>
              <a:rPr lang="en-GB" dirty="0"/>
              <a:t>decoder</a:t>
            </a:r>
          </a:p>
        </p:txBody>
      </p:sp>
    </p:spTree>
    <p:extLst>
      <p:ext uri="{BB962C8B-B14F-4D97-AF65-F5344CB8AC3E}">
        <p14:creationId xmlns:p14="http://schemas.microsoft.com/office/powerpoint/2010/main" val="426061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dirty="0">
                <a:ea typeface="+mj-lt"/>
                <a:cs typeface="+mj-lt"/>
              </a:rPr>
              <a:t>LSTMs</a:t>
            </a:r>
            <a:endParaRPr lang="en-US" dirty="0"/>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r>
              <a:rPr lang="en-US" dirty="0">
                <a:cs typeface="Calibri"/>
              </a:rPr>
              <a:t>Or long short-term memory models</a:t>
            </a:r>
          </a:p>
        </p:txBody>
      </p:sp>
    </p:spTree>
    <p:extLst>
      <p:ext uri="{BB962C8B-B14F-4D97-AF65-F5344CB8AC3E}">
        <p14:creationId xmlns:p14="http://schemas.microsoft.com/office/powerpoint/2010/main" val="66979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t>LSTMs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dirty="0"/>
              <a:t>RNNs are not good at long-term dependencies</a:t>
            </a:r>
            <a:endParaRPr lang="en-US" dirty="0"/>
          </a:p>
          <a:p>
            <a:pPr marL="0" indent="0">
              <a:buNone/>
            </a:pPr>
            <a:r>
              <a:rPr lang="en-GB" dirty="0"/>
              <a:t>Ex. “the </a:t>
            </a:r>
            <a:r>
              <a:rPr lang="en-GB" b="1" dirty="0"/>
              <a:t>cat</a:t>
            </a:r>
            <a:r>
              <a:rPr lang="en-GB" dirty="0"/>
              <a:t> with beautiful, luscious grey fur </a:t>
            </a:r>
            <a:r>
              <a:rPr lang="en-GB" b="1" dirty="0"/>
              <a:t>was</a:t>
            </a:r>
            <a:r>
              <a:rPr lang="en-GB" dirty="0"/>
              <a:t> on the mat”</a:t>
            </a:r>
          </a:p>
          <a:p>
            <a:pPr marL="0" indent="0">
              <a:buNone/>
            </a:pPr>
            <a:r>
              <a:rPr lang="en-GB" dirty="0"/>
              <a:t>Ex. “the </a:t>
            </a:r>
            <a:r>
              <a:rPr lang="en-GB" b="1" dirty="0"/>
              <a:t>cats</a:t>
            </a:r>
            <a:r>
              <a:rPr lang="en-GB" dirty="0"/>
              <a:t> with beautiful, luscious grey fur </a:t>
            </a:r>
            <a:r>
              <a:rPr lang="en-GB" b="1" dirty="0"/>
              <a:t>were</a:t>
            </a:r>
            <a:r>
              <a:rPr lang="en-GB" dirty="0"/>
              <a:t> on the mat”</a:t>
            </a:r>
          </a:p>
          <a:p>
            <a:pPr marL="0" indent="0">
              <a:buNone/>
            </a:pPr>
            <a:endParaRPr lang="en-GB" dirty="0"/>
          </a:p>
          <a:p>
            <a:pPr marL="0" indent="0">
              <a:buNone/>
            </a:pPr>
            <a:r>
              <a:rPr lang="en-GB" dirty="0"/>
              <a:t>Vanishing gradient problem:</a:t>
            </a:r>
          </a:p>
          <a:p>
            <a:pPr marL="0" indent="0">
              <a:buNone/>
            </a:pPr>
            <a:r>
              <a:rPr lang="en-GB" dirty="0"/>
              <a:t>x</a:t>
            </a:r>
            <a:r>
              <a:rPr lang="en-GB" baseline="30000" dirty="0"/>
              <a:t>&lt;2&gt; </a:t>
            </a:r>
            <a:r>
              <a:rPr lang="en-GB" dirty="0"/>
              <a:t>does not have a big impact on the gradient of </a:t>
            </a:r>
            <a:r>
              <a:rPr lang="cy-GB" dirty="0"/>
              <a:t>ŷ</a:t>
            </a:r>
            <a:r>
              <a:rPr lang="en-GB" baseline="30000" dirty="0"/>
              <a:t>&lt;8&gt;</a:t>
            </a:r>
          </a:p>
          <a:p>
            <a:pPr marL="0" indent="0">
              <a:buNone/>
            </a:pPr>
            <a:r>
              <a:rPr lang="en-GB" dirty="0"/>
              <a:t>So it is difficult to learn weights that will lead from x</a:t>
            </a:r>
            <a:r>
              <a:rPr lang="en-GB" baseline="30000" dirty="0"/>
              <a:t>&lt;2&gt;</a:t>
            </a:r>
            <a:r>
              <a:rPr lang="en-GB" dirty="0"/>
              <a:t> to the right </a:t>
            </a:r>
            <a:r>
              <a:rPr lang="cy-GB" dirty="0"/>
              <a:t>ŷ</a:t>
            </a:r>
            <a:r>
              <a:rPr lang="en-GB" baseline="30000" dirty="0"/>
              <a:t>&lt;8&gt;</a:t>
            </a:r>
          </a:p>
        </p:txBody>
      </p:sp>
    </p:spTree>
    <p:extLst>
      <p:ext uri="{BB962C8B-B14F-4D97-AF65-F5344CB8AC3E}">
        <p14:creationId xmlns:p14="http://schemas.microsoft.com/office/powerpoint/2010/main" val="420281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dirty="0">
                <a:ea typeface="+mj-lt"/>
                <a:cs typeface="+mj-lt"/>
              </a:rPr>
              <a:t>Deep neural nets</a:t>
            </a:r>
            <a:endParaRPr lang="en-US" dirty="0"/>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endParaRPr lang="en-US" dirty="0">
              <a:cs typeface="Calibri"/>
            </a:endParaRPr>
          </a:p>
        </p:txBody>
      </p:sp>
    </p:spTree>
    <p:extLst>
      <p:ext uri="{BB962C8B-B14F-4D97-AF65-F5344CB8AC3E}">
        <p14:creationId xmlns:p14="http://schemas.microsoft.com/office/powerpoint/2010/main" val="1637889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82" y="318665"/>
            <a:ext cx="11449635" cy="6295397"/>
          </a:xfrm>
          <a:prstGeom prst="rect">
            <a:avLst/>
          </a:prstGeom>
        </p:spPr>
      </p:pic>
    </p:spTree>
    <p:extLst>
      <p:ext uri="{BB962C8B-B14F-4D97-AF65-F5344CB8AC3E}">
        <p14:creationId xmlns:p14="http://schemas.microsoft.com/office/powerpoint/2010/main" val="3124431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26" y="318665"/>
            <a:ext cx="11449635" cy="6295397"/>
          </a:xfrm>
          <a:prstGeom prst="rect">
            <a:avLst/>
          </a:prstGeom>
        </p:spPr>
      </p:pic>
      <p:sp>
        <p:nvSpPr>
          <p:cNvPr id="3" name="Rectangle 2"/>
          <p:cNvSpPr/>
          <p:nvPr/>
        </p:nvSpPr>
        <p:spPr>
          <a:xfrm>
            <a:off x="48634" y="318665"/>
            <a:ext cx="3161494" cy="6471241"/>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8197170" y="318665"/>
            <a:ext cx="3810000" cy="647124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210128" y="142821"/>
            <a:ext cx="3230865" cy="634841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0847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74" y="318665"/>
            <a:ext cx="11449635" cy="6295397"/>
          </a:xfrm>
          <a:prstGeom prst="rect">
            <a:avLst/>
          </a:prstGeom>
        </p:spPr>
      </p:pic>
      <p:sp>
        <p:nvSpPr>
          <p:cNvPr id="3" name="Rectangle 2"/>
          <p:cNvSpPr/>
          <p:nvPr/>
        </p:nvSpPr>
        <p:spPr>
          <a:xfrm>
            <a:off x="48634" y="318665"/>
            <a:ext cx="3161494" cy="6471241"/>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8197170" y="318665"/>
            <a:ext cx="3810000" cy="647124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210128" y="152869"/>
            <a:ext cx="4987042" cy="3856423"/>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0490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26" y="318665"/>
            <a:ext cx="11449635" cy="6295397"/>
          </a:xfrm>
          <a:prstGeom prst="rect">
            <a:avLst/>
          </a:prstGeom>
        </p:spPr>
      </p:pic>
      <p:sp>
        <p:nvSpPr>
          <p:cNvPr id="3" name="Rectangle 2"/>
          <p:cNvSpPr/>
          <p:nvPr/>
        </p:nvSpPr>
        <p:spPr>
          <a:xfrm>
            <a:off x="48634" y="318665"/>
            <a:ext cx="3161494" cy="6471242"/>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8197170" y="318665"/>
            <a:ext cx="3810000" cy="647124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210128" y="142822"/>
            <a:ext cx="4987042" cy="3072652"/>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715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26" y="318665"/>
            <a:ext cx="11449635" cy="6295397"/>
          </a:xfrm>
          <a:prstGeom prst="rect">
            <a:avLst/>
          </a:prstGeom>
        </p:spPr>
      </p:pic>
      <p:sp>
        <p:nvSpPr>
          <p:cNvPr id="3" name="Rectangle 2"/>
          <p:cNvSpPr/>
          <p:nvPr/>
        </p:nvSpPr>
        <p:spPr>
          <a:xfrm>
            <a:off x="48634" y="318665"/>
            <a:ext cx="3161494" cy="6471241"/>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8197170" y="318665"/>
            <a:ext cx="3810000" cy="647124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6207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82" y="318665"/>
            <a:ext cx="11449635" cy="6295397"/>
          </a:xfrm>
          <a:prstGeom prst="rect">
            <a:avLst/>
          </a:prstGeom>
        </p:spPr>
      </p:pic>
    </p:spTree>
    <p:extLst>
      <p:ext uri="{BB962C8B-B14F-4D97-AF65-F5344CB8AC3E}">
        <p14:creationId xmlns:p14="http://schemas.microsoft.com/office/powerpoint/2010/main" val="4170347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dirty="0">
                <a:ea typeface="+mj-lt"/>
                <a:cs typeface="+mj-lt"/>
              </a:rPr>
              <a:t>Variants of RNNs</a:t>
            </a:r>
            <a:endParaRPr lang="en-US" dirty="0"/>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endParaRPr lang="en-US" dirty="0">
              <a:cs typeface="Calibri"/>
            </a:endParaRPr>
          </a:p>
        </p:txBody>
      </p:sp>
    </p:spTree>
    <p:extLst>
      <p:ext uri="{BB962C8B-B14F-4D97-AF65-F5344CB8AC3E}">
        <p14:creationId xmlns:p14="http://schemas.microsoft.com/office/powerpoint/2010/main" val="744642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tanford.edu/~shervine/teaching/cs-230/illustrations/bidirectional-rnn-ltr.png?e3e66fae56ea500924825017917b46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341" y="733530"/>
            <a:ext cx="71437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24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tanford.edu/~shervine/teaching/cs-230/illustrations/deep-rnn-ltr.png?f57da6de44ddd4709ad3b696cac6a9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922" y="567581"/>
            <a:ext cx="5562846" cy="593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15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3213-764B-9C79-AC45-03B642D0EC97}"/>
              </a:ext>
            </a:extLst>
          </p:cNvPr>
          <p:cNvSpPr>
            <a:spLocks noGrp="1"/>
          </p:cNvSpPr>
          <p:nvPr>
            <p:ph type="title"/>
          </p:nvPr>
        </p:nvSpPr>
        <p:spPr/>
        <p:txBody>
          <a:bodyPr/>
          <a:lstStyle/>
          <a:p>
            <a:r>
              <a:rPr lang="en-US" dirty="0">
                <a:cs typeface="Calibri Light"/>
              </a:rPr>
              <a:t>Next class preview</a:t>
            </a:r>
            <a:endParaRPr lang="en-US" dirty="0"/>
          </a:p>
        </p:txBody>
      </p:sp>
      <p:sp>
        <p:nvSpPr>
          <p:cNvPr id="3" name="Content Placeholder 2">
            <a:extLst>
              <a:ext uri="{FF2B5EF4-FFF2-40B4-BE49-F238E27FC236}">
                <a16:creationId xmlns:a16="http://schemas.microsoft.com/office/drawing/2014/main" id="{2C8AF866-D641-A22E-F075-7A8FC587F556}"/>
              </a:ext>
            </a:extLst>
          </p:cNvPr>
          <p:cNvSpPr>
            <a:spLocks noGrp="1"/>
          </p:cNvSpPr>
          <p:nvPr>
            <p:ph type="body" idx="1"/>
          </p:nvPr>
        </p:nvSpPr>
        <p:spPr/>
        <p:txBody>
          <a:bodyPr vert="horz" lIns="91440" tIns="45720" rIns="91440" bIns="45720" rtlCol="0" anchor="t">
            <a:normAutofit/>
          </a:bodyPr>
          <a:lstStyle/>
          <a:p>
            <a:endParaRPr lang="en-US" dirty="0">
              <a:cs typeface="Calibri"/>
            </a:endParaRPr>
          </a:p>
        </p:txBody>
      </p:sp>
    </p:spTree>
    <p:extLst>
      <p:ext uri="{BB962C8B-B14F-4D97-AF65-F5344CB8AC3E}">
        <p14:creationId xmlns:p14="http://schemas.microsoft.com/office/powerpoint/2010/main" val="2554916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66" y="1063136"/>
            <a:ext cx="11296749" cy="4661843"/>
          </a:xfrm>
          <a:prstGeom prst="rect">
            <a:avLst/>
          </a:prstGeom>
        </p:spPr>
      </p:pic>
    </p:spTree>
    <p:extLst>
      <p:ext uri="{BB962C8B-B14F-4D97-AF65-F5344CB8AC3E}">
        <p14:creationId xmlns:p14="http://schemas.microsoft.com/office/powerpoint/2010/main" val="1601984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5826-F9B6-DB9B-1FB3-7104BA73D850}"/>
              </a:ext>
            </a:extLst>
          </p:cNvPr>
          <p:cNvSpPr>
            <a:spLocks noGrp="1"/>
          </p:cNvSpPr>
          <p:nvPr>
            <p:ph type="title"/>
          </p:nvPr>
        </p:nvSpPr>
        <p:spPr/>
        <p:txBody>
          <a:bodyPr/>
          <a:lstStyle/>
          <a:p>
            <a:r>
              <a:rPr lang="en-US" dirty="0">
                <a:cs typeface="Calibri Light"/>
              </a:rPr>
              <a:t>Attention and transformers: content</a:t>
            </a:r>
            <a:endParaRPr lang="en-US" dirty="0"/>
          </a:p>
        </p:txBody>
      </p:sp>
      <p:sp>
        <p:nvSpPr>
          <p:cNvPr id="3" name="Text Placeholder 2">
            <a:extLst>
              <a:ext uri="{FF2B5EF4-FFF2-40B4-BE49-F238E27FC236}">
                <a16:creationId xmlns:a16="http://schemas.microsoft.com/office/drawing/2014/main" id="{4EA395B9-CE77-0DC5-8670-7C22B60E96A3}"/>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Attention</a:t>
            </a:r>
          </a:p>
          <a:p>
            <a:pPr marL="0" indent="0">
              <a:buNone/>
            </a:pPr>
            <a:r>
              <a:rPr lang="en-US" dirty="0">
                <a:ea typeface="+mn-lt"/>
                <a:cs typeface="+mn-lt"/>
              </a:rPr>
              <a:t>Transformers</a:t>
            </a:r>
          </a:p>
          <a:p>
            <a:pPr marL="0" indent="0">
              <a:buNone/>
            </a:pPr>
            <a:r>
              <a:rPr lang="en-US" dirty="0">
                <a:ea typeface="+mn-lt"/>
                <a:cs typeface="+mn-lt"/>
              </a:rPr>
              <a:t>BERT</a:t>
            </a:r>
          </a:p>
          <a:p>
            <a:pPr marL="0" indent="0">
              <a:buNone/>
            </a:pPr>
            <a:r>
              <a:rPr lang="en-US" dirty="0">
                <a:ea typeface="+mn-lt"/>
                <a:cs typeface="+mn-lt"/>
              </a:rPr>
              <a:t>GPT</a:t>
            </a:r>
          </a:p>
          <a:p>
            <a:pPr marL="0" indent="0">
              <a:buNone/>
            </a:pPr>
            <a:r>
              <a:rPr lang="en-US" dirty="0">
                <a:ea typeface="+mn-lt"/>
                <a:cs typeface="+mn-lt"/>
              </a:rPr>
              <a:t>Large language model caveats </a:t>
            </a:r>
            <a:endParaRPr lang="en-US" dirty="0">
              <a:cs typeface="Calibri"/>
            </a:endParaRPr>
          </a:p>
        </p:txBody>
      </p:sp>
    </p:spTree>
    <p:extLst>
      <p:ext uri="{BB962C8B-B14F-4D97-AF65-F5344CB8AC3E}">
        <p14:creationId xmlns:p14="http://schemas.microsoft.com/office/powerpoint/2010/main" val="103109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5826-F9B6-DB9B-1FB3-7104BA73D850}"/>
              </a:ext>
            </a:extLst>
          </p:cNvPr>
          <p:cNvSpPr>
            <a:spLocks noGrp="1"/>
          </p:cNvSpPr>
          <p:nvPr>
            <p:ph type="title"/>
          </p:nvPr>
        </p:nvSpPr>
        <p:spPr/>
        <p:txBody>
          <a:bodyPr/>
          <a:lstStyle/>
          <a:p>
            <a:r>
              <a:rPr lang="en-US" dirty="0">
                <a:cs typeface="Calibri Light"/>
              </a:rPr>
              <a:t>Attention and transformers: readings</a:t>
            </a:r>
            <a:endParaRPr lang="en-US" dirty="0"/>
          </a:p>
        </p:txBody>
      </p:sp>
      <p:sp>
        <p:nvSpPr>
          <p:cNvPr id="3" name="Text Placeholder 2">
            <a:extLst>
              <a:ext uri="{FF2B5EF4-FFF2-40B4-BE49-F238E27FC236}">
                <a16:creationId xmlns:a16="http://schemas.microsoft.com/office/drawing/2014/main" id="{4EA395B9-CE77-0DC5-8670-7C22B60E96A3}"/>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Short sections from </a:t>
            </a:r>
            <a:r>
              <a:rPr lang="en-US" dirty="0" err="1">
                <a:cs typeface="Calibri" panose="020F0502020204030204"/>
              </a:rPr>
              <a:t>Hovy</a:t>
            </a:r>
          </a:p>
          <a:p>
            <a:pPr marL="0" indent="0">
              <a:buNone/>
            </a:pPr>
            <a:endParaRPr lang="en-US" dirty="0">
              <a:cs typeface="Calibri" panose="020F0502020204030204"/>
            </a:endParaRPr>
          </a:p>
          <a:p>
            <a:pPr marL="0" indent="0">
              <a:buNone/>
            </a:pPr>
            <a:r>
              <a:rPr lang="en-US" dirty="0">
                <a:cs typeface="Calibri" panose="020F0502020204030204"/>
              </a:rPr>
              <a:t>Long video on transformers</a:t>
            </a:r>
          </a:p>
          <a:p>
            <a:pPr marL="0" indent="0">
              <a:buNone/>
            </a:pPr>
            <a:r>
              <a:rPr lang="en-US" dirty="0">
                <a:cs typeface="Calibri" panose="020F0502020204030204"/>
              </a:rPr>
              <a:t>Medium-long video on BERT</a:t>
            </a:r>
          </a:p>
          <a:p>
            <a:pPr marL="0" indent="0">
              <a:buNone/>
            </a:pPr>
            <a:endParaRPr lang="en-US" dirty="0">
              <a:cs typeface="Calibri" panose="020F0502020204030204"/>
            </a:endParaRPr>
          </a:p>
          <a:p>
            <a:pPr marL="0" indent="0">
              <a:buNone/>
            </a:pPr>
            <a:r>
              <a:rPr lang="en-US" dirty="0">
                <a:cs typeface="Calibri" panose="020F0502020204030204"/>
              </a:rPr>
              <a:t>Stochastic parrots </a:t>
            </a:r>
            <a:r>
              <a:rPr lang="en-US" b="1" dirty="0">
                <a:solidFill>
                  <a:srgbClr val="333333"/>
                </a:solidFill>
              </a:rPr>
              <a:t>🦜</a:t>
            </a:r>
            <a:r>
              <a:rPr lang="en-US" dirty="0">
                <a:cs typeface="Calibri" panose="020F0502020204030204"/>
              </a:rPr>
              <a:t> (Bender et al.)</a:t>
            </a:r>
          </a:p>
        </p:txBody>
      </p:sp>
    </p:spTree>
    <p:extLst>
      <p:ext uri="{BB962C8B-B14F-4D97-AF65-F5344CB8AC3E}">
        <p14:creationId xmlns:p14="http://schemas.microsoft.com/office/powerpoint/2010/main" val="377721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A877-870B-D5A2-51EC-1E42395B3075}"/>
              </a:ext>
            </a:extLst>
          </p:cNvPr>
          <p:cNvSpPr>
            <a:spLocks noGrp="1"/>
          </p:cNvSpPr>
          <p:nvPr>
            <p:ph type="title"/>
          </p:nvPr>
        </p:nvSpPr>
        <p:spPr/>
        <p:txBody>
          <a:bodyPr>
            <a:normAutofit/>
          </a:bodyPr>
          <a:lstStyle/>
          <a:p>
            <a:r>
              <a:rPr lang="en-US" sz="2400" dirty="0">
                <a:cs typeface="Calibri Light"/>
              </a:rPr>
              <a:t>Deep neural nets</a:t>
            </a:r>
          </a:p>
        </p:txBody>
      </p:sp>
      <p:sp>
        <p:nvSpPr>
          <p:cNvPr id="3" name="Content Placeholder 2">
            <a:extLst>
              <a:ext uri="{FF2B5EF4-FFF2-40B4-BE49-F238E27FC236}">
                <a16:creationId xmlns:a16="http://schemas.microsoft.com/office/drawing/2014/main" id="{CC15B32C-79C1-DCA5-02DE-B59E0AB1679D}"/>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cs typeface="Calibri" panose="020F0502020204030204"/>
              </a:rPr>
              <a:t>This is just a stack of equations</a:t>
            </a:r>
            <a:endParaRPr lang="en-US" dirty="0"/>
          </a:p>
          <a:p>
            <a:pPr marL="0" indent="0">
              <a:buNone/>
            </a:pPr>
            <a:endParaRPr lang="en-US" dirty="0">
              <a:cs typeface="Calibri" panose="020F0502020204030204"/>
            </a:endParaRPr>
          </a:p>
          <a:p>
            <a:pPr marL="0" indent="0">
              <a:buNone/>
            </a:pPr>
            <a:r>
              <a:rPr lang="en-US" dirty="0">
                <a:cs typeface="Calibri" panose="020F0502020204030204"/>
              </a:rPr>
              <a:t>Hidden layer:</a:t>
            </a:r>
          </a:p>
          <a:p>
            <a:pPr marL="0" indent="0">
              <a:buNone/>
            </a:pPr>
            <a:endParaRPr lang="en-US" dirty="0">
              <a:cs typeface="Calibri" panose="020F0502020204030204"/>
            </a:endParaRPr>
          </a:p>
          <a:p>
            <a:pPr marL="0" indent="0">
              <a:buNone/>
            </a:pPr>
            <a:r>
              <a:rPr lang="en-US" dirty="0">
                <a:solidFill>
                  <a:srgbClr val="FF0000"/>
                </a:solidFill>
                <a:cs typeface="Calibri" panose="020F0502020204030204"/>
              </a:rPr>
              <a:t>Activation of node (1):</a:t>
            </a:r>
            <a:r>
              <a:rPr lang="en-US" dirty="0">
                <a:solidFill>
                  <a:schemeClr val="bg1">
                    <a:lumMod val="50000"/>
                  </a:schemeClr>
                </a:solidFill>
                <a:cs typeface="Calibri" panose="020F0502020204030204"/>
              </a:rPr>
              <a:t>  </a:t>
            </a:r>
            <a:r>
              <a:rPr lang="en-US" dirty="0">
                <a:solidFill>
                  <a:srgbClr val="FF0000"/>
                </a:solidFill>
                <a:cs typeface="Calibri" panose="020F0502020204030204"/>
              </a:rPr>
              <a:t>a</a:t>
            </a:r>
            <a:r>
              <a:rPr lang="en-US" baseline="30000" dirty="0">
                <a:solidFill>
                  <a:srgbClr val="FF0000"/>
                </a:solidFill>
                <a:cs typeface="Calibri" panose="020F0502020204030204"/>
              </a:rPr>
              <a:t>(1)</a:t>
            </a:r>
            <a:r>
              <a:rPr lang="en-US" dirty="0">
                <a:cs typeface="Calibri" panose="020F0502020204030204"/>
              </a:rPr>
              <a:t> = </a:t>
            </a:r>
            <a:r>
              <a:rPr lang="el-GR" dirty="0"/>
              <a:t>σ</a:t>
            </a:r>
            <a:r>
              <a:rPr lang="da-DK" dirty="0"/>
              <a:t>(</a:t>
            </a:r>
            <a:r>
              <a:rPr lang="en-US" dirty="0">
                <a:solidFill>
                  <a:schemeClr val="accent1"/>
                </a:solidFill>
                <a:cs typeface="Calibri" panose="020F0502020204030204"/>
              </a:rPr>
              <a:t>w</a:t>
            </a:r>
            <a:r>
              <a:rPr lang="en-US" baseline="30000" dirty="0">
                <a:solidFill>
                  <a:schemeClr val="accent1"/>
                </a:solidFill>
                <a:cs typeface="Calibri" panose="020F0502020204030204"/>
              </a:rPr>
              <a:t>(1) T </a:t>
            </a:r>
            <a:r>
              <a:rPr lang="en-US" dirty="0">
                <a:solidFill>
                  <a:schemeClr val="accent6"/>
                </a:solidFill>
                <a:cs typeface="Calibri" panose="020F0502020204030204"/>
              </a:rPr>
              <a:t>x</a:t>
            </a:r>
            <a:r>
              <a:rPr lang="en-US" dirty="0">
                <a:cs typeface="Calibri" panose="020F0502020204030204"/>
              </a:rPr>
              <a:t>)</a:t>
            </a:r>
            <a:endParaRPr lang="en-US" baseline="-25000" dirty="0">
              <a:cs typeface="Calibri" panose="020F0502020204030204"/>
            </a:endParaRPr>
          </a:p>
          <a:p>
            <a:pPr marL="0" indent="0">
              <a:buNone/>
            </a:pPr>
            <a:r>
              <a:rPr lang="en-US" dirty="0">
                <a:solidFill>
                  <a:srgbClr val="FF0000"/>
                </a:solidFill>
                <a:cs typeface="Calibri" panose="020F0502020204030204"/>
              </a:rPr>
              <a:t>Activation of node (2):</a:t>
            </a:r>
            <a:r>
              <a:rPr lang="en-US" dirty="0">
                <a:solidFill>
                  <a:schemeClr val="bg1">
                    <a:lumMod val="50000"/>
                  </a:schemeClr>
                </a:solidFill>
                <a:cs typeface="Calibri" panose="020F0502020204030204"/>
              </a:rPr>
              <a:t>  </a:t>
            </a:r>
            <a:r>
              <a:rPr lang="en-US" dirty="0">
                <a:solidFill>
                  <a:srgbClr val="FF0000"/>
                </a:solidFill>
                <a:cs typeface="Calibri" panose="020F0502020204030204"/>
              </a:rPr>
              <a:t>a</a:t>
            </a:r>
            <a:r>
              <a:rPr lang="en-US" baseline="30000" dirty="0">
                <a:solidFill>
                  <a:srgbClr val="FF0000"/>
                </a:solidFill>
                <a:cs typeface="Calibri" panose="020F0502020204030204"/>
              </a:rPr>
              <a:t>(2)</a:t>
            </a:r>
            <a:r>
              <a:rPr lang="en-US" dirty="0">
                <a:solidFill>
                  <a:srgbClr val="FF0000"/>
                </a:solidFill>
                <a:cs typeface="Calibri" panose="020F0502020204030204"/>
              </a:rPr>
              <a:t> </a:t>
            </a:r>
            <a:r>
              <a:rPr lang="en-US" dirty="0">
                <a:cs typeface="Calibri" panose="020F0502020204030204"/>
              </a:rPr>
              <a:t>= </a:t>
            </a:r>
            <a:r>
              <a:rPr lang="el-GR" dirty="0"/>
              <a:t>σ</a:t>
            </a:r>
            <a:r>
              <a:rPr lang="da-DK" dirty="0"/>
              <a:t>(</a:t>
            </a:r>
            <a:r>
              <a:rPr lang="en-US" dirty="0">
                <a:solidFill>
                  <a:schemeClr val="accent1"/>
                </a:solidFill>
                <a:cs typeface="Calibri" panose="020F0502020204030204"/>
              </a:rPr>
              <a:t>w</a:t>
            </a:r>
            <a:r>
              <a:rPr lang="en-US" baseline="30000" dirty="0">
                <a:solidFill>
                  <a:schemeClr val="accent1"/>
                </a:solidFill>
                <a:cs typeface="Calibri" panose="020F0502020204030204"/>
              </a:rPr>
              <a:t>(2) T </a:t>
            </a:r>
            <a:r>
              <a:rPr lang="en-US" dirty="0">
                <a:solidFill>
                  <a:schemeClr val="accent6"/>
                </a:solidFill>
                <a:cs typeface="Calibri" panose="020F0502020204030204"/>
              </a:rPr>
              <a:t>x</a:t>
            </a:r>
            <a:r>
              <a:rPr lang="en-US" dirty="0">
                <a:cs typeface="Calibri" panose="020F0502020204030204"/>
              </a:rPr>
              <a:t>)</a:t>
            </a:r>
            <a:endParaRPr lang="en-US" baseline="-25000" dirty="0">
              <a:cs typeface="Calibri" panose="020F0502020204030204"/>
            </a:endParaRPr>
          </a:p>
          <a:p>
            <a:pPr marL="0" indent="0">
              <a:buNone/>
            </a:pPr>
            <a:endParaRPr lang="en-US" dirty="0">
              <a:cs typeface="Calibri" panose="020F0502020204030204"/>
            </a:endParaRPr>
          </a:p>
          <a:p>
            <a:pPr marL="0" indent="0">
              <a:buNone/>
            </a:pPr>
            <a:r>
              <a:rPr lang="en-US" dirty="0">
                <a:cs typeface="Calibri" panose="020F0502020204030204"/>
              </a:rPr>
              <a:t>Output layer:</a:t>
            </a:r>
          </a:p>
          <a:p>
            <a:pPr marL="0" indent="0">
              <a:buNone/>
            </a:pPr>
            <a:endParaRPr lang="en-US" dirty="0">
              <a:cs typeface="Calibri" panose="020F0502020204030204"/>
            </a:endParaRPr>
          </a:p>
          <a:p>
            <a:pPr marL="0" indent="0">
              <a:buNone/>
            </a:pPr>
            <a:r>
              <a:rPr lang="en-US" dirty="0">
                <a:solidFill>
                  <a:schemeClr val="accent2"/>
                </a:solidFill>
                <a:cs typeface="Calibri" panose="020F0502020204030204"/>
              </a:rPr>
              <a:t>Activation: </a:t>
            </a:r>
            <a:r>
              <a:rPr lang="en-US" dirty="0">
                <a:solidFill>
                  <a:schemeClr val="accent2"/>
                </a:solidFill>
                <a:ea typeface="+mn-lt"/>
                <a:cs typeface="+mn-lt"/>
              </a:rPr>
              <a:t>ŷ </a:t>
            </a:r>
            <a:r>
              <a:rPr lang="en-US" dirty="0">
                <a:cs typeface="Calibri" panose="020F0502020204030204"/>
              </a:rPr>
              <a:t>= </a:t>
            </a:r>
            <a:r>
              <a:rPr lang="el-GR" dirty="0"/>
              <a:t>σ</a:t>
            </a:r>
            <a:r>
              <a:rPr lang="da-DK" dirty="0"/>
              <a:t>( </a:t>
            </a:r>
            <a:r>
              <a:rPr lang="en-US" dirty="0">
                <a:solidFill>
                  <a:srgbClr val="0070C0"/>
                </a:solidFill>
                <a:cs typeface="Calibri" panose="020F0502020204030204"/>
              </a:rPr>
              <a:t>w</a:t>
            </a:r>
            <a:r>
              <a:rPr lang="en-US" baseline="-25000" dirty="0">
                <a:solidFill>
                  <a:srgbClr val="0070C0"/>
                </a:solidFill>
                <a:cs typeface="Calibri" panose="020F0502020204030204"/>
              </a:rPr>
              <a:t>0</a:t>
            </a:r>
            <a:r>
              <a:rPr lang="en-US" baseline="30000" dirty="0">
                <a:solidFill>
                  <a:srgbClr val="0070C0"/>
                </a:solidFill>
                <a:cs typeface="Calibri" panose="020F0502020204030204"/>
              </a:rPr>
              <a:t>(3)</a:t>
            </a:r>
            <a:r>
              <a:rPr lang="en-US" baseline="30000" dirty="0">
                <a:cs typeface="Calibri" panose="020F0502020204030204"/>
              </a:rPr>
              <a:t> </a:t>
            </a:r>
            <a:r>
              <a:rPr lang="en-US" dirty="0">
                <a:cs typeface="Calibri" panose="020F0502020204030204"/>
              </a:rPr>
              <a:t>+ </a:t>
            </a:r>
            <a:r>
              <a:rPr lang="en-US" dirty="0">
                <a:solidFill>
                  <a:srgbClr val="0070C0"/>
                </a:solidFill>
                <a:cs typeface="Calibri" panose="020F0502020204030204"/>
              </a:rPr>
              <a:t>w</a:t>
            </a:r>
            <a:r>
              <a:rPr lang="en-US" baseline="-25000" dirty="0">
                <a:solidFill>
                  <a:srgbClr val="0070C0"/>
                </a:solidFill>
                <a:cs typeface="Calibri" panose="020F0502020204030204"/>
              </a:rPr>
              <a:t>1</a:t>
            </a:r>
            <a:r>
              <a:rPr lang="en-US" baseline="30000" dirty="0">
                <a:solidFill>
                  <a:srgbClr val="0070C0"/>
                </a:solidFill>
                <a:cs typeface="Calibri" panose="020F0502020204030204"/>
              </a:rPr>
              <a:t>(3)</a:t>
            </a:r>
            <a:r>
              <a:rPr lang="en-US" baseline="30000" dirty="0">
                <a:cs typeface="Calibri" panose="020F0502020204030204"/>
              </a:rPr>
              <a:t> </a:t>
            </a:r>
            <a:r>
              <a:rPr lang="en-US" dirty="0">
                <a:solidFill>
                  <a:srgbClr val="FF0000"/>
                </a:solidFill>
                <a:cs typeface="Calibri" panose="020F0502020204030204"/>
              </a:rPr>
              <a:t>a</a:t>
            </a:r>
            <a:r>
              <a:rPr lang="en-US" baseline="30000" dirty="0">
                <a:solidFill>
                  <a:srgbClr val="FF0000"/>
                </a:solidFill>
                <a:cs typeface="Calibri" panose="020F0502020204030204"/>
              </a:rPr>
              <a:t>(1)</a:t>
            </a:r>
            <a:r>
              <a:rPr lang="en-US" dirty="0">
                <a:cs typeface="Calibri" panose="020F0502020204030204"/>
              </a:rPr>
              <a:t> + </a:t>
            </a:r>
            <a:r>
              <a:rPr lang="en-US" dirty="0">
                <a:solidFill>
                  <a:srgbClr val="0070C0"/>
                </a:solidFill>
                <a:cs typeface="Calibri" panose="020F0502020204030204"/>
              </a:rPr>
              <a:t>w</a:t>
            </a:r>
            <a:r>
              <a:rPr lang="en-US" baseline="-25000" dirty="0">
                <a:solidFill>
                  <a:srgbClr val="0070C0"/>
                </a:solidFill>
                <a:cs typeface="Calibri" panose="020F0502020204030204"/>
              </a:rPr>
              <a:t>2</a:t>
            </a:r>
            <a:r>
              <a:rPr lang="en-US" baseline="30000" dirty="0">
                <a:solidFill>
                  <a:srgbClr val="0070C0"/>
                </a:solidFill>
                <a:cs typeface="Calibri" panose="020F0502020204030204"/>
              </a:rPr>
              <a:t>(3)</a:t>
            </a:r>
            <a:r>
              <a:rPr lang="en-US" baseline="30000" dirty="0">
                <a:cs typeface="Calibri" panose="020F0502020204030204"/>
              </a:rPr>
              <a:t> </a:t>
            </a:r>
            <a:r>
              <a:rPr lang="en-US" dirty="0">
                <a:solidFill>
                  <a:srgbClr val="FF0000"/>
                </a:solidFill>
                <a:cs typeface="Calibri" panose="020F0502020204030204"/>
              </a:rPr>
              <a:t>a</a:t>
            </a:r>
            <a:r>
              <a:rPr lang="en-US" baseline="30000" dirty="0">
                <a:solidFill>
                  <a:srgbClr val="FF0000"/>
                </a:solidFill>
                <a:cs typeface="Calibri" panose="020F0502020204030204"/>
              </a:rPr>
              <a:t>(2)</a:t>
            </a:r>
            <a:r>
              <a:rPr lang="en-US" dirty="0">
                <a:cs typeface="Calibri" panose="020F0502020204030204"/>
              </a:rPr>
              <a:t> )</a:t>
            </a:r>
            <a:endParaRPr lang="en-US" dirty="0">
              <a:solidFill>
                <a:schemeClr val="accent6"/>
              </a:solidFill>
              <a:cs typeface="Calibri" panose="020F0502020204030204"/>
            </a:endParaRPr>
          </a:p>
          <a:p>
            <a:pPr marL="0" indent="0">
              <a:buNone/>
            </a:pPr>
            <a:r>
              <a:rPr lang="en-US" dirty="0">
                <a:cs typeface="Calibri" panose="020F0502020204030204"/>
              </a:rPr>
              <a:t> </a:t>
            </a:r>
          </a:p>
        </p:txBody>
      </p:sp>
    </p:spTree>
    <p:extLst>
      <p:ext uri="{BB962C8B-B14F-4D97-AF65-F5344CB8AC3E}">
        <p14:creationId xmlns:p14="http://schemas.microsoft.com/office/powerpoint/2010/main" val="410244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A877-870B-D5A2-51EC-1E42395B3075}"/>
              </a:ext>
            </a:extLst>
          </p:cNvPr>
          <p:cNvSpPr>
            <a:spLocks noGrp="1"/>
          </p:cNvSpPr>
          <p:nvPr>
            <p:ph type="title"/>
          </p:nvPr>
        </p:nvSpPr>
        <p:spPr/>
        <p:txBody>
          <a:bodyPr>
            <a:normAutofit/>
          </a:bodyPr>
          <a:lstStyle/>
          <a:p>
            <a:r>
              <a:rPr lang="en-US" sz="2400" dirty="0">
                <a:cs typeface="Calibri Light"/>
              </a:rPr>
              <a:t>Deep neural nets</a:t>
            </a:r>
          </a:p>
        </p:txBody>
      </p:sp>
      <p:sp>
        <p:nvSpPr>
          <p:cNvPr id="3" name="Content Placeholder 2">
            <a:extLst>
              <a:ext uri="{FF2B5EF4-FFF2-40B4-BE49-F238E27FC236}">
                <a16:creationId xmlns:a16="http://schemas.microsoft.com/office/drawing/2014/main" id="{CC15B32C-79C1-DCA5-02DE-B59E0AB1679D}"/>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Alternative activation functions</a:t>
            </a:r>
          </a:p>
          <a:p>
            <a:pPr marL="0" indent="0">
              <a:buNone/>
            </a:pPr>
            <a:endParaRPr lang="en-US" dirty="0">
              <a:cs typeface="Calibri" panose="020F0502020204030204"/>
            </a:endParaRPr>
          </a:p>
          <a:p>
            <a:r>
              <a:rPr lang="en-US" dirty="0" err="1">
                <a:cs typeface="Calibri" panose="020F0502020204030204"/>
              </a:rPr>
              <a:t>ReLU</a:t>
            </a:r>
            <a:endParaRPr lang="en-US" dirty="0">
              <a:cs typeface="Calibri" panose="020F0502020204030204"/>
            </a:endParaRPr>
          </a:p>
          <a:p>
            <a:r>
              <a:rPr lang="en-US" dirty="0" err="1">
                <a:cs typeface="Calibri" panose="020F0502020204030204"/>
              </a:rPr>
              <a:t>tanh</a:t>
            </a:r>
            <a:endParaRPr lang="en-US" dirty="0">
              <a:cs typeface="Calibri" panose="020F0502020204030204"/>
            </a:endParaRPr>
          </a:p>
          <a:p>
            <a:pPr marL="0" indent="0">
              <a:buNone/>
            </a:pPr>
            <a:endParaRPr lang="en-US" dirty="0">
              <a:cs typeface="Calibri" panose="020F0502020204030204"/>
            </a:endParaRPr>
          </a:p>
          <a:p>
            <a:pPr marL="0" indent="0">
              <a:buNone/>
            </a:pPr>
            <a:r>
              <a:rPr lang="en-US" dirty="0">
                <a:cs typeface="Calibri" panose="020F0502020204030204"/>
              </a:rPr>
              <a:t>These work well for hidden layer units</a:t>
            </a:r>
          </a:p>
          <a:p>
            <a:pPr marL="0" indent="0">
              <a:buNone/>
            </a:pPr>
            <a:endParaRPr lang="en-US" dirty="0">
              <a:cs typeface="Calibri" panose="020F0502020204030204"/>
            </a:endParaRPr>
          </a:p>
          <a:p>
            <a:pPr marL="0" indent="0">
              <a:buNone/>
            </a:pPr>
            <a:r>
              <a:rPr lang="en-US" dirty="0">
                <a:cs typeface="Calibri" panose="020F0502020204030204"/>
              </a:rPr>
              <a:t>The output layer of course must produce </a:t>
            </a:r>
            <a:r>
              <a:rPr lang="en-US" dirty="0" err="1">
                <a:solidFill>
                  <a:schemeClr val="accent2"/>
                </a:solidFill>
                <a:ea typeface="+mn-lt"/>
                <a:cs typeface="+mn-lt"/>
              </a:rPr>
              <a:t>ŷ</a:t>
            </a:r>
            <a:r>
              <a:rPr lang="en-US" dirty="0" err="1">
                <a:ea typeface="+mn-lt"/>
                <a:cs typeface="+mn-lt"/>
              </a:rPr>
              <a:t>'s</a:t>
            </a:r>
            <a:r>
              <a:rPr lang="en-US" dirty="0">
                <a:ea typeface="+mn-lt"/>
                <a:cs typeface="+mn-lt"/>
              </a:rPr>
              <a:t> on the right scale (e.g. 0-1)</a:t>
            </a:r>
            <a:endParaRPr lang="en-US" dirty="0">
              <a:cs typeface="Calibri" panose="020F0502020204030204"/>
            </a:endParaRPr>
          </a:p>
        </p:txBody>
      </p:sp>
      <p:pic>
        <p:nvPicPr>
          <p:cNvPr id="1026" name="Picture 2" descr="4 Activation Functions: ReLU, Tanh, Sigmoid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59" y="2324529"/>
            <a:ext cx="53340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133475"/>
            <a:ext cx="11002692" cy="4540494"/>
          </a:xfrm>
          <a:prstGeom prst="rect">
            <a:avLst/>
          </a:prstGeom>
        </p:spPr>
      </p:pic>
    </p:spTree>
    <p:extLst>
      <p:ext uri="{BB962C8B-B14F-4D97-AF65-F5344CB8AC3E}">
        <p14:creationId xmlns:p14="http://schemas.microsoft.com/office/powerpoint/2010/main" val="26294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A877-870B-D5A2-51EC-1E42395B3075}"/>
              </a:ext>
            </a:extLst>
          </p:cNvPr>
          <p:cNvSpPr>
            <a:spLocks noGrp="1"/>
          </p:cNvSpPr>
          <p:nvPr>
            <p:ph type="title"/>
          </p:nvPr>
        </p:nvSpPr>
        <p:spPr/>
        <p:txBody>
          <a:bodyPr>
            <a:normAutofit/>
          </a:bodyPr>
          <a:lstStyle/>
          <a:p>
            <a:r>
              <a:rPr lang="en-US" sz="2400" dirty="0">
                <a:cs typeface="Calibri Light"/>
              </a:rPr>
              <a:t>Deep neural nets</a:t>
            </a:r>
          </a:p>
        </p:txBody>
      </p:sp>
      <p:sp>
        <p:nvSpPr>
          <p:cNvPr id="3" name="Content Placeholder 2">
            <a:extLst>
              <a:ext uri="{FF2B5EF4-FFF2-40B4-BE49-F238E27FC236}">
                <a16:creationId xmlns:a16="http://schemas.microsoft.com/office/drawing/2014/main" id="{CC15B32C-79C1-DCA5-02DE-B59E0AB1679D}"/>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Why we need activation functions:</a:t>
            </a:r>
          </a:p>
          <a:p>
            <a:pPr marL="0" indent="0">
              <a:buNone/>
            </a:pPr>
            <a:endParaRPr lang="en-US" dirty="0">
              <a:cs typeface="Calibri" panose="020F0502020204030204"/>
            </a:endParaRPr>
          </a:p>
          <a:p>
            <a:pPr marL="0" indent="0">
              <a:buNone/>
            </a:pPr>
            <a:r>
              <a:rPr lang="en-US" dirty="0">
                <a:cs typeface="Calibri" panose="020F0502020204030204"/>
              </a:rPr>
              <a:t>Stacking linear layers makes no sense</a:t>
            </a:r>
            <a:endParaRPr lang="en-US" dirty="0"/>
          </a:p>
          <a:p>
            <a:endParaRPr lang="en-US" dirty="0">
              <a:cs typeface="Calibri" panose="020F0502020204030204"/>
            </a:endParaRPr>
          </a:p>
        </p:txBody>
      </p:sp>
    </p:spTree>
    <p:extLst>
      <p:ext uri="{BB962C8B-B14F-4D97-AF65-F5344CB8AC3E}">
        <p14:creationId xmlns:p14="http://schemas.microsoft.com/office/powerpoint/2010/main" val="28378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133474"/>
            <a:ext cx="11173140" cy="4610833"/>
          </a:xfrm>
          <a:prstGeom prst="rect">
            <a:avLst/>
          </a:prstGeom>
        </p:spPr>
      </p:pic>
      <p:sp>
        <p:nvSpPr>
          <p:cNvPr id="2" name="Rectangle 1"/>
          <p:cNvSpPr/>
          <p:nvPr/>
        </p:nvSpPr>
        <p:spPr>
          <a:xfrm>
            <a:off x="750277" y="2907323"/>
            <a:ext cx="844061" cy="1273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63749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6208</TotalTime>
  <Words>2714</Words>
  <Application>Microsoft Office PowerPoint</Application>
  <PresentationFormat>Widescreen</PresentationFormat>
  <Paragraphs>208</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Deep neural nets and sequence models</vt:lpstr>
      <vt:lpstr>Exam details</vt:lpstr>
      <vt:lpstr>Deep neural nets</vt:lpstr>
      <vt:lpstr>PowerPoint Presentation</vt:lpstr>
      <vt:lpstr>Deep neural nets</vt:lpstr>
      <vt:lpstr>Deep neural nets</vt:lpstr>
      <vt:lpstr>PowerPoint Presentation</vt:lpstr>
      <vt:lpstr>Deep neural nets</vt:lpstr>
      <vt:lpstr>PowerPoint Presentation</vt:lpstr>
      <vt:lpstr>Deep neural nets</vt:lpstr>
      <vt:lpstr>Deep neural nets</vt:lpstr>
      <vt:lpstr>PowerPoint Presentation</vt:lpstr>
      <vt:lpstr>Language models</vt:lpstr>
      <vt:lpstr>Language models</vt:lpstr>
      <vt:lpstr>Language models</vt:lpstr>
      <vt:lpstr>Language models</vt:lpstr>
      <vt:lpstr>Language models</vt:lpstr>
      <vt:lpstr>Language models</vt:lpstr>
      <vt:lpstr>RNNs</vt:lpstr>
      <vt:lpstr>RNNs</vt:lpstr>
      <vt:lpstr>RNNs</vt:lpstr>
      <vt:lpstr>PowerPoint Presentation</vt:lpstr>
      <vt:lpstr>PowerPoint Presentation</vt:lpstr>
      <vt:lpstr>PowerPoint Presentation</vt:lpstr>
      <vt:lpstr>PowerPoint Presentation</vt:lpstr>
      <vt:lpstr>RNNs</vt:lpstr>
      <vt:lpstr>PowerPoint Presentation</vt:lpstr>
      <vt:lpstr>LSTMs</vt:lpstr>
      <vt:lpstr>LSTMs</vt:lpstr>
      <vt:lpstr>PowerPoint Presentation</vt:lpstr>
      <vt:lpstr>PowerPoint Presentation</vt:lpstr>
      <vt:lpstr>PowerPoint Presentation</vt:lpstr>
      <vt:lpstr>PowerPoint Presentation</vt:lpstr>
      <vt:lpstr>PowerPoint Presentation</vt:lpstr>
      <vt:lpstr>PowerPoint Presentation</vt:lpstr>
      <vt:lpstr>Variants of RNNs</vt:lpstr>
      <vt:lpstr>PowerPoint Presentation</vt:lpstr>
      <vt:lpstr>PowerPoint Presentation</vt:lpstr>
      <vt:lpstr>Next class preview</vt:lpstr>
      <vt:lpstr>Attention and transformers: content</vt:lpstr>
      <vt:lpstr>Attention and transformers: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Shalow</dc:title>
  <dc:creator>Clara Johan E Vandeweerdt</dc:creator>
  <cp:lastModifiedBy>Clara Johan E Vandeweerdt</cp:lastModifiedBy>
  <cp:revision>577</cp:revision>
  <dcterms:created xsi:type="dcterms:W3CDTF">2023-04-14T09:35:17Z</dcterms:created>
  <dcterms:modified xsi:type="dcterms:W3CDTF">2023-05-15T06:18:14Z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2023-04-18T08:48:26Z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0120958b-0738-4af2-80c0-b595827aca26</vt:lpwstr>
  </property>
  <property fmtid="{D5CDD505-2E9C-101B-9397-08002B2CF9AE}" pid="8" name="MSIP_Label_6a2630e2-1ac5-455e-8217-0156b1936a76_ContentBits">
    <vt:lpwstr>0</vt:lpwstr>
  </property>
</Properties>
</file>