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47"/>
  </p:notesMasterIdLst>
  <p:sldIdLst>
    <p:sldId id="256" r:id="rId2"/>
    <p:sldId id="258" r:id="rId3"/>
    <p:sldId id="267" r:id="rId4"/>
    <p:sldId id="272" r:id="rId5"/>
    <p:sldId id="271" r:id="rId6"/>
    <p:sldId id="270" r:id="rId7"/>
    <p:sldId id="261" r:id="rId8"/>
    <p:sldId id="262" r:id="rId9"/>
    <p:sldId id="265" r:id="rId10"/>
    <p:sldId id="266" r:id="rId11"/>
    <p:sldId id="263" r:id="rId12"/>
    <p:sldId id="275" r:id="rId13"/>
    <p:sldId id="277" r:id="rId14"/>
    <p:sldId id="298" r:id="rId15"/>
    <p:sldId id="276" r:id="rId16"/>
    <p:sldId id="299" r:id="rId17"/>
    <p:sldId id="307" r:id="rId18"/>
    <p:sldId id="260" r:id="rId19"/>
    <p:sldId id="278" r:id="rId20"/>
    <p:sldId id="284" r:id="rId21"/>
    <p:sldId id="279" r:id="rId22"/>
    <p:sldId id="291" r:id="rId23"/>
    <p:sldId id="285" r:id="rId24"/>
    <p:sldId id="280" r:id="rId25"/>
    <p:sldId id="292" r:id="rId26"/>
    <p:sldId id="281" r:id="rId27"/>
    <p:sldId id="289" r:id="rId28"/>
    <p:sldId id="290" r:id="rId29"/>
    <p:sldId id="282" r:id="rId30"/>
    <p:sldId id="293" r:id="rId31"/>
    <p:sldId id="286" r:id="rId32"/>
    <p:sldId id="273" r:id="rId33"/>
    <p:sldId id="288" r:id="rId34"/>
    <p:sldId id="294" r:id="rId35"/>
    <p:sldId id="297" r:id="rId36"/>
    <p:sldId id="295" r:id="rId37"/>
    <p:sldId id="296" r:id="rId38"/>
    <p:sldId id="300" r:id="rId39"/>
    <p:sldId id="259" r:id="rId40"/>
    <p:sldId id="301" r:id="rId41"/>
    <p:sldId id="302" r:id="rId42"/>
    <p:sldId id="303" r:id="rId43"/>
    <p:sldId id="304" r:id="rId44"/>
    <p:sldId id="306" r:id="rId45"/>
    <p:sldId id="305"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498A8E-BB2F-483E-8638-FD8A7F3CA01E}" v="1044" dt="2023-05-20T21:49:57.803"/>
    <p1510:client id="{52E59F48-1950-42A1-A911-A94ADA9126D1}" v="539" dt="2023-05-08T21:35:08.369"/>
    <p1510:client id="{6B76BCAE-1B45-4FBA-B75C-BE8E5DD4596E}" v="497" dt="2023-05-09T09:56:42.914"/>
    <p1510:client id="{A16F268E-5BBD-42C3-B1E7-847F359C835E}" v="51" dt="2023-05-15T08:52:15.940"/>
    <p1510:client id="{BA843E58-F9F3-44ED-960A-2ED417905D78}" v="161" dt="2023-05-21T21:02:07.805"/>
    <p1510:client id="{BBAEF039-C437-4B3F-A37B-937E4886EBD5}" v="47" dt="2023-05-19T10:26:58.639"/>
    <p1510:client id="{C47CB22A-1EB8-4E25-9CE6-8848EFF601E6}" v="1314" dt="2023-05-18T14:12:35.829"/>
    <p1510:client id="{D502EC1A-C70F-46F6-A091-E994C7092B80}" v="1049" dt="2023-05-21T12:06:34.6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2" autoAdjust="0"/>
    <p:restoredTop sz="94796" autoAdjust="0"/>
  </p:normalViewPr>
  <p:slideViewPr>
    <p:cSldViewPr snapToGrid="0">
      <p:cViewPr varScale="1">
        <p:scale>
          <a:sx n="83" d="100"/>
          <a:sy n="83" d="100"/>
        </p:scale>
        <p:origin x="46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ara Vandeweerdt" userId="16dbdb562e9cb021" providerId="Windows Live" clId="Web-{52E59F48-1950-42A1-A911-A94ADA9126D1}"/>
    <pc:docChg chg="addSld modSld sldOrd">
      <pc:chgData name="Clara Vandeweerdt" userId="16dbdb562e9cb021" providerId="Windows Live" clId="Web-{52E59F48-1950-42A1-A911-A94ADA9126D1}" dt="2023-05-08T21:35:04.010" v="1166"/>
      <pc:docMkLst>
        <pc:docMk/>
      </pc:docMkLst>
      <pc:sldChg chg="modSp">
        <pc:chgData name="Clara Vandeweerdt" userId="16dbdb562e9cb021" providerId="Windows Live" clId="Web-{52E59F48-1950-42A1-A911-A94ADA9126D1}" dt="2023-05-08T21:07:43.387" v="622" actId="20577"/>
        <pc:sldMkLst>
          <pc:docMk/>
          <pc:sldMk cId="109857222" sldId="256"/>
        </pc:sldMkLst>
        <pc:spChg chg="mod">
          <ac:chgData name="Clara Vandeweerdt" userId="16dbdb562e9cb021" providerId="Windows Live" clId="Web-{52E59F48-1950-42A1-A911-A94ADA9126D1}" dt="2023-05-08T20:51:26.613" v="5" actId="20577"/>
          <ac:spMkLst>
            <pc:docMk/>
            <pc:sldMk cId="109857222" sldId="256"/>
            <ac:spMk id="2" creationId="{00000000-0000-0000-0000-000000000000}"/>
          </ac:spMkLst>
        </pc:spChg>
        <pc:spChg chg="mod">
          <ac:chgData name="Clara Vandeweerdt" userId="16dbdb562e9cb021" providerId="Windows Live" clId="Web-{52E59F48-1950-42A1-A911-A94ADA9126D1}" dt="2023-05-08T21:07:43.387" v="622" actId="20577"/>
          <ac:spMkLst>
            <pc:docMk/>
            <pc:sldMk cId="109857222" sldId="256"/>
            <ac:spMk id="3" creationId="{00000000-0000-0000-0000-000000000000}"/>
          </ac:spMkLst>
        </pc:spChg>
      </pc:sldChg>
      <pc:sldChg chg="modSp new">
        <pc:chgData name="Clara Vandeweerdt" userId="16dbdb562e9cb021" providerId="Windows Live" clId="Web-{52E59F48-1950-42A1-A911-A94ADA9126D1}" dt="2023-05-08T21:05:47.944" v="548" actId="20577"/>
        <pc:sldMkLst>
          <pc:docMk/>
          <pc:sldMk cId="2387976" sldId="257"/>
        </pc:sldMkLst>
        <pc:spChg chg="mod">
          <ac:chgData name="Clara Vandeweerdt" userId="16dbdb562e9cb021" providerId="Windows Live" clId="Web-{52E59F48-1950-42A1-A911-A94ADA9126D1}" dt="2023-05-08T21:02:53.631" v="343" actId="20577"/>
          <ac:spMkLst>
            <pc:docMk/>
            <pc:sldMk cId="2387976" sldId="257"/>
            <ac:spMk id="2" creationId="{D5A97FD8-00FC-2257-70AF-AF8F4C947B5B}"/>
          </ac:spMkLst>
        </pc:spChg>
        <pc:spChg chg="mod">
          <ac:chgData name="Clara Vandeweerdt" userId="16dbdb562e9cb021" providerId="Windows Live" clId="Web-{52E59F48-1950-42A1-A911-A94ADA9126D1}" dt="2023-05-08T21:05:47.944" v="548" actId="20577"/>
          <ac:spMkLst>
            <pc:docMk/>
            <pc:sldMk cId="2387976" sldId="257"/>
            <ac:spMk id="3" creationId="{98BC7FA0-D69D-D13E-D5F8-AB553C405A20}"/>
          </ac:spMkLst>
        </pc:spChg>
      </pc:sldChg>
      <pc:sldChg chg="modSp new mod modClrScheme chgLayout">
        <pc:chgData name="Clara Vandeweerdt" userId="16dbdb562e9cb021" providerId="Windows Live" clId="Web-{52E59F48-1950-42A1-A911-A94ADA9126D1}" dt="2023-05-08T20:52:03.081" v="16" actId="20577"/>
        <pc:sldMkLst>
          <pc:docMk/>
          <pc:sldMk cId="1398177566" sldId="258"/>
        </pc:sldMkLst>
        <pc:spChg chg="mod ord">
          <ac:chgData name="Clara Vandeweerdt" userId="16dbdb562e9cb021" providerId="Windows Live" clId="Web-{52E59F48-1950-42A1-A911-A94ADA9126D1}" dt="2023-05-08T20:52:03.081" v="16" actId="20577"/>
          <ac:spMkLst>
            <pc:docMk/>
            <pc:sldMk cId="1398177566" sldId="258"/>
            <ac:spMk id="2" creationId="{62F07D51-1193-9FBC-6A25-0DAD6DB738F9}"/>
          </ac:spMkLst>
        </pc:spChg>
        <pc:spChg chg="mod ord">
          <ac:chgData name="Clara Vandeweerdt" userId="16dbdb562e9cb021" providerId="Windows Live" clId="Web-{52E59F48-1950-42A1-A911-A94ADA9126D1}" dt="2023-05-08T20:52:00.191" v="15"/>
          <ac:spMkLst>
            <pc:docMk/>
            <pc:sldMk cId="1398177566" sldId="258"/>
            <ac:spMk id="3" creationId="{02558806-4459-F1B9-85DC-054EA1FC81D9}"/>
          </ac:spMkLst>
        </pc:spChg>
      </pc:sldChg>
      <pc:sldChg chg="modSp add replId modNotes">
        <pc:chgData name="Clara Vandeweerdt" userId="16dbdb562e9cb021" providerId="Windows Live" clId="Web-{52E59F48-1950-42A1-A911-A94ADA9126D1}" dt="2023-05-08T21:04:46.788" v="496"/>
        <pc:sldMkLst>
          <pc:docMk/>
          <pc:sldMk cId="525919002" sldId="259"/>
        </pc:sldMkLst>
        <pc:spChg chg="mod">
          <ac:chgData name="Clara Vandeweerdt" userId="16dbdb562e9cb021" providerId="Windows Live" clId="Web-{52E59F48-1950-42A1-A911-A94ADA9126D1}" dt="2023-05-08T21:02:57.756" v="344" actId="20577"/>
          <ac:spMkLst>
            <pc:docMk/>
            <pc:sldMk cId="525919002" sldId="259"/>
            <ac:spMk id="2" creationId="{D5A97FD8-00FC-2257-70AF-AF8F4C947B5B}"/>
          </ac:spMkLst>
        </pc:spChg>
        <pc:spChg chg="mod">
          <ac:chgData name="Clara Vandeweerdt" userId="16dbdb562e9cb021" providerId="Windows Live" clId="Web-{52E59F48-1950-42A1-A911-A94ADA9126D1}" dt="2023-05-08T21:02:18.537" v="339" actId="20577"/>
          <ac:spMkLst>
            <pc:docMk/>
            <pc:sldMk cId="525919002" sldId="259"/>
            <ac:spMk id="3" creationId="{98BC7FA0-D69D-D13E-D5F8-AB553C405A20}"/>
          </ac:spMkLst>
        </pc:spChg>
      </pc:sldChg>
      <pc:sldChg chg="modSp new modNotes">
        <pc:chgData name="Clara Vandeweerdt" userId="16dbdb562e9cb021" providerId="Windows Live" clId="Web-{52E59F48-1950-42A1-A911-A94ADA9126D1}" dt="2023-05-08T21:23:14.377" v="826"/>
        <pc:sldMkLst>
          <pc:docMk/>
          <pc:sldMk cId="2572260196" sldId="260"/>
        </pc:sldMkLst>
        <pc:spChg chg="mod">
          <ac:chgData name="Clara Vandeweerdt" userId="16dbdb562e9cb021" providerId="Windows Live" clId="Web-{52E59F48-1950-42A1-A911-A94ADA9126D1}" dt="2023-05-08T21:04:54.631" v="502" actId="20577"/>
          <ac:spMkLst>
            <pc:docMk/>
            <pc:sldMk cId="2572260196" sldId="260"/>
            <ac:spMk id="2" creationId="{B067796A-B2B1-F06B-9F81-B962D9A59D7F}"/>
          </ac:spMkLst>
        </pc:spChg>
        <pc:spChg chg="mod">
          <ac:chgData name="Clara Vandeweerdt" userId="16dbdb562e9cb021" providerId="Windows Live" clId="Web-{52E59F48-1950-42A1-A911-A94ADA9126D1}" dt="2023-05-08T21:22:33.158" v="731" actId="20577"/>
          <ac:spMkLst>
            <pc:docMk/>
            <pc:sldMk cId="2572260196" sldId="260"/>
            <ac:spMk id="3" creationId="{82628D33-72B8-09FC-F22D-2756ECADAC3C}"/>
          </ac:spMkLst>
        </pc:spChg>
      </pc:sldChg>
      <pc:sldChg chg="modSp add ord replId">
        <pc:chgData name="Clara Vandeweerdt" userId="16dbdb562e9cb021" providerId="Windows Live" clId="Web-{52E59F48-1950-42A1-A911-A94ADA9126D1}" dt="2023-05-08T21:12:42.138" v="632" actId="20577"/>
        <pc:sldMkLst>
          <pc:docMk/>
          <pc:sldMk cId="4039244082" sldId="261"/>
        </pc:sldMkLst>
        <pc:spChg chg="mod">
          <ac:chgData name="Clara Vandeweerdt" userId="16dbdb562e9cb021" providerId="Windows Live" clId="Web-{52E59F48-1950-42A1-A911-A94ADA9126D1}" dt="2023-05-08T21:12:42.138" v="632" actId="20577"/>
          <ac:spMkLst>
            <pc:docMk/>
            <pc:sldMk cId="4039244082" sldId="261"/>
            <ac:spMk id="2" creationId="{62F07D51-1193-9FBC-6A25-0DAD6DB738F9}"/>
          </ac:spMkLst>
        </pc:spChg>
      </pc:sldChg>
      <pc:sldChg chg="modSp add replId">
        <pc:chgData name="Clara Vandeweerdt" userId="16dbdb562e9cb021" providerId="Windows Live" clId="Web-{52E59F48-1950-42A1-A911-A94ADA9126D1}" dt="2023-05-08T21:12:47.513" v="635" actId="20577"/>
        <pc:sldMkLst>
          <pc:docMk/>
          <pc:sldMk cId="2528909624" sldId="262"/>
        </pc:sldMkLst>
        <pc:spChg chg="mod">
          <ac:chgData name="Clara Vandeweerdt" userId="16dbdb562e9cb021" providerId="Windows Live" clId="Web-{52E59F48-1950-42A1-A911-A94ADA9126D1}" dt="2023-05-08T21:12:47.513" v="635" actId="20577"/>
          <ac:spMkLst>
            <pc:docMk/>
            <pc:sldMk cId="2528909624" sldId="262"/>
            <ac:spMk id="2" creationId="{62F07D51-1193-9FBC-6A25-0DAD6DB738F9}"/>
          </ac:spMkLst>
        </pc:spChg>
      </pc:sldChg>
      <pc:sldChg chg="modSp add replId">
        <pc:chgData name="Clara Vandeweerdt" userId="16dbdb562e9cb021" providerId="Windows Live" clId="Web-{52E59F48-1950-42A1-A911-A94ADA9126D1}" dt="2023-05-08T21:12:53.200" v="637" actId="20577"/>
        <pc:sldMkLst>
          <pc:docMk/>
          <pc:sldMk cId="1742002833" sldId="263"/>
        </pc:sldMkLst>
        <pc:spChg chg="mod">
          <ac:chgData name="Clara Vandeweerdt" userId="16dbdb562e9cb021" providerId="Windows Live" clId="Web-{52E59F48-1950-42A1-A911-A94ADA9126D1}" dt="2023-05-08T21:12:53.200" v="637" actId="20577"/>
          <ac:spMkLst>
            <pc:docMk/>
            <pc:sldMk cId="1742002833" sldId="263"/>
            <ac:spMk id="2" creationId="{62F07D51-1193-9FBC-6A25-0DAD6DB738F9}"/>
          </ac:spMkLst>
        </pc:spChg>
      </pc:sldChg>
      <pc:sldChg chg="modSp add replId">
        <pc:chgData name="Clara Vandeweerdt" userId="16dbdb562e9cb021" providerId="Windows Live" clId="Web-{52E59F48-1950-42A1-A911-A94ADA9126D1}" dt="2023-05-08T21:13:03.888" v="641" actId="20577"/>
        <pc:sldMkLst>
          <pc:docMk/>
          <pc:sldMk cId="2288751274" sldId="264"/>
        </pc:sldMkLst>
        <pc:spChg chg="mod">
          <ac:chgData name="Clara Vandeweerdt" userId="16dbdb562e9cb021" providerId="Windows Live" clId="Web-{52E59F48-1950-42A1-A911-A94ADA9126D1}" dt="2023-05-08T21:13:03.888" v="641" actId="20577"/>
          <ac:spMkLst>
            <pc:docMk/>
            <pc:sldMk cId="2288751274" sldId="264"/>
            <ac:spMk id="2" creationId="{62F07D51-1193-9FBC-6A25-0DAD6DB738F9}"/>
          </ac:spMkLst>
        </pc:spChg>
      </pc:sldChg>
      <pc:sldChg chg="modSp add replId">
        <pc:chgData name="Clara Vandeweerdt" userId="16dbdb562e9cb021" providerId="Windows Live" clId="Web-{52E59F48-1950-42A1-A911-A94ADA9126D1}" dt="2023-05-08T21:14:13.450" v="693" actId="20577"/>
        <pc:sldMkLst>
          <pc:docMk/>
          <pc:sldMk cId="3140885849" sldId="265"/>
        </pc:sldMkLst>
        <pc:spChg chg="mod">
          <ac:chgData name="Clara Vandeweerdt" userId="16dbdb562e9cb021" providerId="Windows Live" clId="Web-{52E59F48-1950-42A1-A911-A94ADA9126D1}" dt="2023-05-08T21:14:13.450" v="693" actId="20577"/>
          <ac:spMkLst>
            <pc:docMk/>
            <pc:sldMk cId="3140885849" sldId="265"/>
            <ac:spMk id="3" creationId="{82628D33-72B8-09FC-F22D-2756ECADAC3C}"/>
          </ac:spMkLst>
        </pc:spChg>
      </pc:sldChg>
      <pc:sldChg chg="modSp add replId modNotes">
        <pc:chgData name="Clara Vandeweerdt" userId="16dbdb562e9cb021" providerId="Windows Live" clId="Web-{52E59F48-1950-42A1-A911-A94ADA9126D1}" dt="2023-05-08T21:35:04.010" v="1166"/>
        <pc:sldMkLst>
          <pc:docMk/>
          <pc:sldMk cId="3446260122" sldId="266"/>
        </pc:sldMkLst>
        <pc:spChg chg="mod">
          <ac:chgData name="Clara Vandeweerdt" userId="16dbdb562e9cb021" providerId="Windows Live" clId="Web-{52E59F48-1950-42A1-A911-A94ADA9126D1}" dt="2023-05-08T21:14:50.388" v="730" actId="20577"/>
          <ac:spMkLst>
            <pc:docMk/>
            <pc:sldMk cId="3446260122" sldId="266"/>
            <ac:spMk id="3" creationId="{82628D33-72B8-09FC-F22D-2756ECADAC3C}"/>
          </ac:spMkLst>
        </pc:spChg>
      </pc:sldChg>
    </pc:docChg>
  </pc:docChgLst>
  <pc:docChgLst>
    <pc:chgData name="Clara Vandeweerdt" userId="16dbdb562e9cb021" providerId="Windows Live" clId="Web-{C47CB22A-1EB8-4E25-9CE6-8848EFF601E6}"/>
    <pc:docChg chg="addSld delSld modSld sldOrd addMainMaster delMainMaster">
      <pc:chgData name="Clara Vandeweerdt" userId="16dbdb562e9cb021" providerId="Windows Live" clId="Web-{C47CB22A-1EB8-4E25-9CE6-8848EFF601E6}" dt="2023-05-18T14:12:34.250" v="3196"/>
      <pc:docMkLst>
        <pc:docMk/>
      </pc:docMkLst>
      <pc:sldChg chg="modSp mod modClrScheme chgLayout">
        <pc:chgData name="Clara Vandeweerdt" userId="16dbdb562e9cb021" providerId="Windows Live" clId="Web-{C47CB22A-1EB8-4E25-9CE6-8848EFF601E6}" dt="2023-05-18T13:38:31.575" v="1885"/>
        <pc:sldMkLst>
          <pc:docMk/>
          <pc:sldMk cId="109857222" sldId="256"/>
        </pc:sldMkLst>
        <pc:spChg chg="mod ord">
          <ac:chgData name="Clara Vandeweerdt" userId="16dbdb562e9cb021" providerId="Windows Live" clId="Web-{C47CB22A-1EB8-4E25-9CE6-8848EFF601E6}" dt="2023-05-18T13:38:31.575" v="1885"/>
          <ac:spMkLst>
            <pc:docMk/>
            <pc:sldMk cId="109857222" sldId="256"/>
            <ac:spMk id="2" creationId="{00000000-0000-0000-0000-000000000000}"/>
          </ac:spMkLst>
        </pc:spChg>
        <pc:spChg chg="mod ord">
          <ac:chgData name="Clara Vandeweerdt" userId="16dbdb562e9cb021" providerId="Windows Live" clId="Web-{C47CB22A-1EB8-4E25-9CE6-8848EFF601E6}" dt="2023-05-18T13:38:31.575" v="1885"/>
          <ac:spMkLst>
            <pc:docMk/>
            <pc:sldMk cId="109857222" sldId="256"/>
            <ac:spMk id="3" creationId="{00000000-0000-0000-0000-000000000000}"/>
          </ac:spMkLst>
        </pc:spChg>
      </pc:sldChg>
      <pc:sldChg chg="modSp mod ord modClrScheme chgLayout">
        <pc:chgData name="Clara Vandeweerdt" userId="16dbdb562e9cb021" providerId="Windows Live" clId="Web-{C47CB22A-1EB8-4E25-9CE6-8848EFF601E6}" dt="2023-05-18T13:38:31.575" v="1885"/>
        <pc:sldMkLst>
          <pc:docMk/>
          <pc:sldMk cId="1398177566" sldId="258"/>
        </pc:sldMkLst>
        <pc:spChg chg="mod ord">
          <ac:chgData name="Clara Vandeweerdt" userId="16dbdb562e9cb021" providerId="Windows Live" clId="Web-{C47CB22A-1EB8-4E25-9CE6-8848EFF601E6}" dt="2023-05-18T13:38:31.575" v="1885"/>
          <ac:spMkLst>
            <pc:docMk/>
            <pc:sldMk cId="1398177566" sldId="258"/>
            <ac:spMk id="2" creationId="{62F07D51-1193-9FBC-6A25-0DAD6DB738F9}"/>
          </ac:spMkLst>
        </pc:spChg>
        <pc:spChg chg="mod ord">
          <ac:chgData name="Clara Vandeweerdt" userId="16dbdb562e9cb021" providerId="Windows Live" clId="Web-{C47CB22A-1EB8-4E25-9CE6-8848EFF601E6}" dt="2023-05-18T13:38:31.575" v="1885"/>
          <ac:spMkLst>
            <pc:docMk/>
            <pc:sldMk cId="1398177566" sldId="258"/>
            <ac:spMk id="3" creationId="{02558806-4459-F1B9-85DC-054EA1FC81D9}"/>
          </ac:spMkLst>
        </pc:spChg>
      </pc:sldChg>
      <pc:sldChg chg="addSp delSp modSp mod modClrScheme chgLayout modNotes">
        <pc:chgData name="Clara Vandeweerdt" userId="16dbdb562e9cb021" providerId="Windows Live" clId="Web-{C47CB22A-1EB8-4E25-9CE6-8848EFF601E6}" dt="2023-05-18T14:12:34.250" v="3196"/>
        <pc:sldMkLst>
          <pc:docMk/>
          <pc:sldMk cId="2724734668" sldId="259"/>
        </pc:sldMkLst>
        <pc:spChg chg="add mod ord">
          <ac:chgData name="Clara Vandeweerdt" userId="16dbdb562e9cb021" providerId="Windows Live" clId="Web-{C47CB22A-1EB8-4E25-9CE6-8848EFF601E6}" dt="2023-05-18T14:08:48.120" v="2902" actId="20577"/>
          <ac:spMkLst>
            <pc:docMk/>
            <pc:sldMk cId="2724734668" sldId="259"/>
            <ac:spMk id="3" creationId="{7B985ACF-B6DD-133A-D470-D492D2C1574B}"/>
          </ac:spMkLst>
        </pc:spChg>
        <pc:spChg chg="add mod ord">
          <ac:chgData name="Clara Vandeweerdt" userId="16dbdb562e9cb021" providerId="Windows Live" clId="Web-{C47CB22A-1EB8-4E25-9CE6-8848EFF601E6}" dt="2023-05-18T14:11:45.859" v="3076" actId="20577"/>
          <ac:spMkLst>
            <pc:docMk/>
            <pc:sldMk cId="2724734668" sldId="259"/>
            <ac:spMk id="4" creationId="{9BADCA9D-6E65-0222-CDFD-35DDB35D7F8E}"/>
          </ac:spMkLst>
        </pc:spChg>
        <pc:picChg chg="del mod">
          <ac:chgData name="Clara Vandeweerdt" userId="16dbdb562e9cb021" providerId="Windows Live" clId="Web-{C47CB22A-1EB8-4E25-9CE6-8848EFF601E6}" dt="2023-05-18T12:23:12.072" v="228"/>
          <ac:picMkLst>
            <pc:docMk/>
            <pc:sldMk cId="2724734668" sldId="259"/>
            <ac:picMk id="2" creationId="{00000000-0000-0000-0000-000000000000}"/>
          </ac:picMkLst>
        </pc:picChg>
      </pc:sldChg>
      <pc:sldChg chg="modSp mod ord modClrScheme chgLayout">
        <pc:chgData name="Clara Vandeweerdt" userId="16dbdb562e9cb021" providerId="Windows Live" clId="Web-{C47CB22A-1EB8-4E25-9CE6-8848EFF601E6}" dt="2023-05-18T14:07:54.900" v="2880" actId="20577"/>
        <pc:sldMkLst>
          <pc:docMk/>
          <pc:sldMk cId="3204936675" sldId="260"/>
        </pc:sldMkLst>
        <pc:spChg chg="mod ord">
          <ac:chgData name="Clara Vandeweerdt" userId="16dbdb562e9cb021" providerId="Windows Live" clId="Web-{C47CB22A-1EB8-4E25-9CE6-8848EFF601E6}" dt="2023-05-18T13:38:31.575" v="1885"/>
          <ac:spMkLst>
            <pc:docMk/>
            <pc:sldMk cId="3204936675" sldId="260"/>
            <ac:spMk id="2" creationId="{62F07D51-1193-9FBC-6A25-0DAD6DB738F9}"/>
          </ac:spMkLst>
        </pc:spChg>
        <pc:spChg chg="mod ord">
          <ac:chgData name="Clara Vandeweerdt" userId="16dbdb562e9cb021" providerId="Windows Live" clId="Web-{C47CB22A-1EB8-4E25-9CE6-8848EFF601E6}" dt="2023-05-18T14:07:54.900" v="2880" actId="20577"/>
          <ac:spMkLst>
            <pc:docMk/>
            <pc:sldMk cId="3204936675" sldId="260"/>
            <ac:spMk id="3" creationId="{02558806-4459-F1B9-85DC-054EA1FC81D9}"/>
          </ac:spMkLst>
        </pc:spChg>
      </pc:sldChg>
      <pc:sldChg chg="modSp new mod modClrScheme chgLayout">
        <pc:chgData name="Clara Vandeweerdt" userId="16dbdb562e9cb021" providerId="Windows Live" clId="Web-{C47CB22A-1EB8-4E25-9CE6-8848EFF601E6}" dt="2023-05-18T13:38:31.575" v="1885"/>
        <pc:sldMkLst>
          <pc:docMk/>
          <pc:sldMk cId="4069195880" sldId="261"/>
        </pc:sldMkLst>
        <pc:spChg chg="mod ord">
          <ac:chgData name="Clara Vandeweerdt" userId="16dbdb562e9cb021" providerId="Windows Live" clId="Web-{C47CB22A-1EB8-4E25-9CE6-8848EFF601E6}" dt="2023-05-18T13:38:31.575" v="1885"/>
          <ac:spMkLst>
            <pc:docMk/>
            <pc:sldMk cId="4069195880" sldId="261"/>
            <ac:spMk id="2" creationId="{99DE2D26-23E9-221D-19E6-C731370E1B25}"/>
          </ac:spMkLst>
        </pc:spChg>
        <pc:spChg chg="mod ord">
          <ac:chgData name="Clara Vandeweerdt" userId="16dbdb562e9cb021" providerId="Windows Live" clId="Web-{C47CB22A-1EB8-4E25-9CE6-8848EFF601E6}" dt="2023-05-18T13:38:31.575" v="1885"/>
          <ac:spMkLst>
            <pc:docMk/>
            <pc:sldMk cId="4069195880" sldId="261"/>
            <ac:spMk id="3" creationId="{88880110-4E0E-7A4C-EDF6-B3DBDFCB4708}"/>
          </ac:spMkLst>
        </pc:spChg>
      </pc:sldChg>
      <pc:sldChg chg="addSp modSp add mod replId modClrScheme chgLayout modNotes">
        <pc:chgData name="Clara Vandeweerdt" userId="16dbdb562e9cb021" providerId="Windows Live" clId="Web-{C47CB22A-1EB8-4E25-9CE6-8848EFF601E6}" dt="2023-05-18T13:38:31.575" v="1885"/>
        <pc:sldMkLst>
          <pc:docMk/>
          <pc:sldMk cId="1798566781" sldId="262"/>
        </pc:sldMkLst>
        <pc:spChg chg="mod ord">
          <ac:chgData name="Clara Vandeweerdt" userId="16dbdb562e9cb021" providerId="Windows Live" clId="Web-{C47CB22A-1EB8-4E25-9CE6-8848EFF601E6}" dt="2023-05-18T13:38:31.575" v="1885"/>
          <ac:spMkLst>
            <pc:docMk/>
            <pc:sldMk cId="1798566781" sldId="262"/>
            <ac:spMk id="2" creationId="{99DE2D26-23E9-221D-19E6-C731370E1B25}"/>
          </ac:spMkLst>
        </pc:spChg>
        <pc:spChg chg="mod ord">
          <ac:chgData name="Clara Vandeweerdt" userId="16dbdb562e9cb021" providerId="Windows Live" clId="Web-{C47CB22A-1EB8-4E25-9CE6-8848EFF601E6}" dt="2023-05-18T13:38:31.575" v="1885"/>
          <ac:spMkLst>
            <pc:docMk/>
            <pc:sldMk cId="1798566781" sldId="262"/>
            <ac:spMk id="3" creationId="{88880110-4E0E-7A4C-EDF6-B3DBDFCB4708}"/>
          </ac:spMkLst>
        </pc:spChg>
        <pc:spChg chg="add mod">
          <ac:chgData name="Clara Vandeweerdt" userId="16dbdb562e9cb021" providerId="Windows Live" clId="Web-{C47CB22A-1EB8-4E25-9CE6-8848EFF601E6}" dt="2023-05-18T12:34:09.197" v="281" actId="20577"/>
          <ac:spMkLst>
            <pc:docMk/>
            <pc:sldMk cId="1798566781" sldId="262"/>
            <ac:spMk id="5" creationId="{7749232B-8CAF-8F5D-CA42-7D11BB83EAB5}"/>
          </ac:spMkLst>
        </pc:spChg>
        <pc:picChg chg="add mod">
          <ac:chgData name="Clara Vandeweerdt" userId="16dbdb562e9cb021" providerId="Windows Live" clId="Web-{C47CB22A-1EB8-4E25-9CE6-8848EFF601E6}" dt="2023-05-18T12:25:13.059" v="254" actId="1076"/>
          <ac:picMkLst>
            <pc:docMk/>
            <pc:sldMk cId="1798566781" sldId="262"/>
            <ac:picMk id="4" creationId="{80ADA903-B9BC-767D-E8D4-D1FF9D7E8BFD}"/>
          </ac:picMkLst>
        </pc:picChg>
      </pc:sldChg>
      <pc:sldChg chg="modSp add mod replId modClrScheme chgLayout modNotes">
        <pc:chgData name="Clara Vandeweerdt" userId="16dbdb562e9cb021" providerId="Windows Live" clId="Web-{C47CB22A-1EB8-4E25-9CE6-8848EFF601E6}" dt="2023-05-18T13:38:31.575" v="1885"/>
        <pc:sldMkLst>
          <pc:docMk/>
          <pc:sldMk cId="2607992769" sldId="263"/>
        </pc:sldMkLst>
        <pc:spChg chg="mod ord">
          <ac:chgData name="Clara Vandeweerdt" userId="16dbdb562e9cb021" providerId="Windows Live" clId="Web-{C47CB22A-1EB8-4E25-9CE6-8848EFF601E6}" dt="2023-05-18T13:38:31.575" v="1885"/>
          <ac:spMkLst>
            <pc:docMk/>
            <pc:sldMk cId="2607992769" sldId="263"/>
            <ac:spMk id="2" creationId="{99DE2D26-23E9-221D-19E6-C731370E1B25}"/>
          </ac:spMkLst>
        </pc:spChg>
        <pc:spChg chg="mod ord">
          <ac:chgData name="Clara Vandeweerdt" userId="16dbdb562e9cb021" providerId="Windows Live" clId="Web-{C47CB22A-1EB8-4E25-9CE6-8848EFF601E6}" dt="2023-05-18T13:38:31.575" v="1885"/>
          <ac:spMkLst>
            <pc:docMk/>
            <pc:sldMk cId="2607992769" sldId="263"/>
            <ac:spMk id="3" creationId="{88880110-4E0E-7A4C-EDF6-B3DBDFCB4708}"/>
          </ac:spMkLst>
        </pc:spChg>
      </pc:sldChg>
      <pc:sldChg chg="add del replId">
        <pc:chgData name="Clara Vandeweerdt" userId="16dbdb562e9cb021" providerId="Windows Live" clId="Web-{C47CB22A-1EB8-4E25-9CE6-8848EFF601E6}" dt="2023-05-18T12:34:01.197" v="276"/>
        <pc:sldMkLst>
          <pc:docMk/>
          <pc:sldMk cId="2619742302" sldId="264"/>
        </pc:sldMkLst>
      </pc:sldChg>
      <pc:sldChg chg="delSp modSp add mod replId modClrScheme chgLayout">
        <pc:chgData name="Clara Vandeweerdt" userId="16dbdb562e9cb021" providerId="Windows Live" clId="Web-{C47CB22A-1EB8-4E25-9CE6-8848EFF601E6}" dt="2023-05-18T13:38:31.575" v="1885"/>
        <pc:sldMkLst>
          <pc:docMk/>
          <pc:sldMk cId="3023630145" sldId="265"/>
        </pc:sldMkLst>
        <pc:spChg chg="mod ord">
          <ac:chgData name="Clara Vandeweerdt" userId="16dbdb562e9cb021" providerId="Windows Live" clId="Web-{C47CB22A-1EB8-4E25-9CE6-8848EFF601E6}" dt="2023-05-18T13:38:31.575" v="1885"/>
          <ac:spMkLst>
            <pc:docMk/>
            <pc:sldMk cId="3023630145" sldId="265"/>
            <ac:spMk id="2" creationId="{99DE2D26-23E9-221D-19E6-C731370E1B25}"/>
          </ac:spMkLst>
        </pc:spChg>
        <pc:spChg chg="mod ord">
          <ac:chgData name="Clara Vandeweerdt" userId="16dbdb562e9cb021" providerId="Windows Live" clId="Web-{C47CB22A-1EB8-4E25-9CE6-8848EFF601E6}" dt="2023-05-18T13:38:31.575" v="1885"/>
          <ac:spMkLst>
            <pc:docMk/>
            <pc:sldMk cId="3023630145" sldId="265"/>
            <ac:spMk id="3" creationId="{88880110-4E0E-7A4C-EDF6-B3DBDFCB4708}"/>
          </ac:spMkLst>
        </pc:spChg>
        <pc:spChg chg="mod">
          <ac:chgData name="Clara Vandeweerdt" userId="16dbdb562e9cb021" providerId="Windows Live" clId="Web-{C47CB22A-1EB8-4E25-9CE6-8848EFF601E6}" dt="2023-05-18T12:26:10.451" v="275" actId="20577"/>
          <ac:spMkLst>
            <pc:docMk/>
            <pc:sldMk cId="3023630145" sldId="265"/>
            <ac:spMk id="5" creationId="{7749232B-8CAF-8F5D-CA42-7D11BB83EAB5}"/>
          </ac:spMkLst>
        </pc:spChg>
        <pc:picChg chg="del">
          <ac:chgData name="Clara Vandeweerdt" userId="16dbdb562e9cb021" providerId="Windows Live" clId="Web-{C47CB22A-1EB8-4E25-9CE6-8848EFF601E6}" dt="2023-05-18T12:26:07.373" v="273"/>
          <ac:picMkLst>
            <pc:docMk/>
            <pc:sldMk cId="3023630145" sldId="265"/>
            <ac:picMk id="4" creationId="{80ADA903-B9BC-767D-E8D4-D1FF9D7E8BFD}"/>
          </ac:picMkLst>
        </pc:picChg>
      </pc:sldChg>
      <pc:sldChg chg="modSp add mod replId modClrScheme chgLayout">
        <pc:chgData name="Clara Vandeweerdt" userId="16dbdb562e9cb021" providerId="Windows Live" clId="Web-{C47CB22A-1EB8-4E25-9CE6-8848EFF601E6}" dt="2023-05-18T13:38:31.575" v="1885"/>
        <pc:sldMkLst>
          <pc:docMk/>
          <pc:sldMk cId="2762180595" sldId="266"/>
        </pc:sldMkLst>
        <pc:spChg chg="mod ord">
          <ac:chgData name="Clara Vandeweerdt" userId="16dbdb562e9cb021" providerId="Windows Live" clId="Web-{C47CB22A-1EB8-4E25-9CE6-8848EFF601E6}" dt="2023-05-18T13:38:31.575" v="1885"/>
          <ac:spMkLst>
            <pc:docMk/>
            <pc:sldMk cId="2762180595" sldId="266"/>
            <ac:spMk id="2" creationId="{99DE2D26-23E9-221D-19E6-C731370E1B25}"/>
          </ac:spMkLst>
        </pc:spChg>
        <pc:spChg chg="mod ord">
          <ac:chgData name="Clara Vandeweerdt" userId="16dbdb562e9cb021" providerId="Windows Live" clId="Web-{C47CB22A-1EB8-4E25-9CE6-8848EFF601E6}" dt="2023-05-18T13:38:31.575" v="1885"/>
          <ac:spMkLst>
            <pc:docMk/>
            <pc:sldMk cId="2762180595" sldId="266"/>
            <ac:spMk id="3" creationId="{88880110-4E0E-7A4C-EDF6-B3DBDFCB4708}"/>
          </ac:spMkLst>
        </pc:spChg>
      </pc:sldChg>
      <pc:sldChg chg="add mod ord modClrScheme chgLayout modNotes">
        <pc:chgData name="Clara Vandeweerdt" userId="16dbdb562e9cb021" providerId="Windows Live" clId="Web-{C47CB22A-1EB8-4E25-9CE6-8848EFF601E6}" dt="2023-05-18T13:38:31.575" v="1885"/>
        <pc:sldMkLst>
          <pc:docMk/>
          <pc:sldMk cId="4263681453" sldId="267"/>
        </pc:sldMkLst>
      </pc:sldChg>
      <pc:sldChg chg="modSp add del mod replId modClrScheme chgLayout">
        <pc:chgData name="Clara Vandeweerdt" userId="16dbdb562e9cb021" providerId="Windows Live" clId="Web-{C47CB22A-1EB8-4E25-9CE6-8848EFF601E6}" dt="2023-05-18T13:39:49.983" v="1900"/>
        <pc:sldMkLst>
          <pc:docMk/>
          <pc:sldMk cId="412860994" sldId="268"/>
        </pc:sldMkLst>
        <pc:spChg chg="mod ord">
          <ac:chgData name="Clara Vandeweerdt" userId="16dbdb562e9cb021" providerId="Windows Live" clId="Web-{C47CB22A-1EB8-4E25-9CE6-8848EFF601E6}" dt="2023-05-18T13:38:31.575" v="1885"/>
          <ac:spMkLst>
            <pc:docMk/>
            <pc:sldMk cId="412860994" sldId="268"/>
            <ac:spMk id="2" creationId="{99DE2D26-23E9-221D-19E6-C731370E1B25}"/>
          </ac:spMkLst>
        </pc:spChg>
        <pc:spChg chg="mod ord">
          <ac:chgData name="Clara Vandeweerdt" userId="16dbdb562e9cb021" providerId="Windows Live" clId="Web-{C47CB22A-1EB8-4E25-9CE6-8848EFF601E6}" dt="2023-05-18T13:38:31.575" v="1885"/>
          <ac:spMkLst>
            <pc:docMk/>
            <pc:sldMk cId="412860994" sldId="268"/>
            <ac:spMk id="3" creationId="{88880110-4E0E-7A4C-EDF6-B3DBDFCB4708}"/>
          </ac:spMkLst>
        </pc:spChg>
      </pc:sldChg>
      <pc:sldChg chg="modSp add del replId modNotes">
        <pc:chgData name="Clara Vandeweerdt" userId="16dbdb562e9cb021" providerId="Windows Live" clId="Web-{C47CB22A-1EB8-4E25-9CE6-8848EFF601E6}" dt="2023-05-18T13:34:12.334" v="1877"/>
        <pc:sldMkLst>
          <pc:docMk/>
          <pc:sldMk cId="1144016264" sldId="269"/>
        </pc:sldMkLst>
        <pc:spChg chg="mod">
          <ac:chgData name="Clara Vandeweerdt" userId="16dbdb562e9cb021" providerId="Windows Live" clId="Web-{C47CB22A-1EB8-4E25-9CE6-8848EFF601E6}" dt="2023-05-18T13:05:54.495" v="938" actId="20577"/>
          <ac:spMkLst>
            <pc:docMk/>
            <pc:sldMk cId="1144016264" sldId="269"/>
            <ac:spMk id="3" creationId="{88880110-4E0E-7A4C-EDF6-B3DBDFCB4708}"/>
          </ac:spMkLst>
        </pc:spChg>
      </pc:sldChg>
      <pc:sldChg chg="modSp add mod replId modClrScheme chgLayout">
        <pc:chgData name="Clara Vandeweerdt" userId="16dbdb562e9cb021" providerId="Windows Live" clId="Web-{C47CB22A-1EB8-4E25-9CE6-8848EFF601E6}" dt="2023-05-18T13:38:31.575" v="1885"/>
        <pc:sldMkLst>
          <pc:docMk/>
          <pc:sldMk cId="4134945168" sldId="270"/>
        </pc:sldMkLst>
        <pc:spChg chg="mod ord">
          <ac:chgData name="Clara Vandeweerdt" userId="16dbdb562e9cb021" providerId="Windows Live" clId="Web-{C47CB22A-1EB8-4E25-9CE6-8848EFF601E6}" dt="2023-05-18T13:38:31.575" v="1885"/>
          <ac:spMkLst>
            <pc:docMk/>
            <pc:sldMk cId="4134945168" sldId="270"/>
            <ac:spMk id="2" creationId="{62F07D51-1193-9FBC-6A25-0DAD6DB738F9}"/>
          </ac:spMkLst>
        </pc:spChg>
        <pc:spChg chg="mod ord">
          <ac:chgData name="Clara Vandeweerdt" userId="16dbdb562e9cb021" providerId="Windows Live" clId="Web-{C47CB22A-1EB8-4E25-9CE6-8848EFF601E6}" dt="2023-05-18T13:38:31.575" v="1885"/>
          <ac:spMkLst>
            <pc:docMk/>
            <pc:sldMk cId="4134945168" sldId="270"/>
            <ac:spMk id="3" creationId="{02558806-4459-F1B9-85DC-054EA1FC81D9}"/>
          </ac:spMkLst>
        </pc:spChg>
      </pc:sldChg>
      <pc:sldChg chg="addSp modSp new mod modClrScheme chgLayout modNotes">
        <pc:chgData name="Clara Vandeweerdt" userId="16dbdb562e9cb021" providerId="Windows Live" clId="Web-{C47CB22A-1EB8-4E25-9CE6-8848EFF601E6}" dt="2023-05-18T13:38:31.575" v="1885"/>
        <pc:sldMkLst>
          <pc:docMk/>
          <pc:sldMk cId="623147119" sldId="271"/>
        </pc:sldMkLst>
        <pc:spChg chg="add mod">
          <ac:chgData name="Clara Vandeweerdt" userId="16dbdb562e9cb021" providerId="Windows Live" clId="Web-{C47CB22A-1EB8-4E25-9CE6-8848EFF601E6}" dt="2023-05-18T13:33:49.771" v="1876" actId="1076"/>
          <ac:spMkLst>
            <pc:docMk/>
            <pc:sldMk cId="623147119" sldId="271"/>
            <ac:spMk id="3" creationId="{E2E6DF34-6B87-6354-90EE-19E3947D4408}"/>
          </ac:spMkLst>
        </pc:spChg>
        <pc:picChg chg="add mod">
          <ac:chgData name="Clara Vandeweerdt" userId="16dbdb562e9cb021" providerId="Windows Live" clId="Web-{C47CB22A-1EB8-4E25-9CE6-8848EFF601E6}" dt="2023-05-18T13:07:56.607" v="981" actId="1076"/>
          <ac:picMkLst>
            <pc:docMk/>
            <pc:sldMk cId="623147119" sldId="271"/>
            <ac:picMk id="2" creationId="{5F983C79-8C48-A222-11B4-D2B277599DDE}"/>
          </ac:picMkLst>
        </pc:picChg>
      </pc:sldChg>
      <pc:sldChg chg="addSp delSp modSp add mod replId modClrScheme chgLayout modNotes">
        <pc:chgData name="Clara Vandeweerdt" userId="16dbdb562e9cb021" providerId="Windows Live" clId="Web-{C47CB22A-1EB8-4E25-9CE6-8848EFF601E6}" dt="2023-05-18T13:38:31.575" v="1885"/>
        <pc:sldMkLst>
          <pc:docMk/>
          <pc:sldMk cId="3594850749" sldId="272"/>
        </pc:sldMkLst>
        <pc:spChg chg="add mod">
          <ac:chgData name="Clara Vandeweerdt" userId="16dbdb562e9cb021" providerId="Windows Live" clId="Web-{C47CB22A-1EB8-4E25-9CE6-8848EFF601E6}" dt="2023-05-18T13:31:30.674" v="1853" actId="1076"/>
          <ac:spMkLst>
            <pc:docMk/>
            <pc:sldMk cId="3594850749" sldId="272"/>
            <ac:spMk id="3" creationId="{6EDD6663-3ADF-8404-DF67-BBA134762FDB}"/>
          </ac:spMkLst>
        </pc:spChg>
        <pc:picChg chg="add mod modCrop">
          <ac:chgData name="Clara Vandeweerdt" userId="16dbdb562e9cb021" providerId="Windows Live" clId="Web-{C47CB22A-1EB8-4E25-9CE6-8848EFF601E6}" dt="2023-05-18T13:25:55.103" v="1438"/>
          <ac:picMkLst>
            <pc:docMk/>
            <pc:sldMk cId="3594850749" sldId="272"/>
            <ac:picMk id="2" creationId="{A71BB536-CD7D-D50B-DAEC-7B6A61692554}"/>
          </ac:picMkLst>
        </pc:picChg>
        <pc:picChg chg="del">
          <ac:chgData name="Clara Vandeweerdt" userId="16dbdb562e9cb021" providerId="Windows Live" clId="Web-{C47CB22A-1EB8-4E25-9CE6-8848EFF601E6}" dt="2023-05-18T13:15:49.260" v="1409"/>
          <ac:picMkLst>
            <pc:docMk/>
            <pc:sldMk cId="3594850749" sldId="272"/>
            <ac:picMk id="4" creationId="{A2DE4C0D-2FC3-CCA3-DD7F-3D76CFE4F9CB}"/>
          </ac:picMkLst>
        </pc:picChg>
      </pc:sldChg>
      <pc:sldChg chg="modSp add mod replId modClrScheme chgLayout">
        <pc:chgData name="Clara Vandeweerdt" userId="16dbdb562e9cb021" providerId="Windows Live" clId="Web-{C47CB22A-1EB8-4E25-9CE6-8848EFF601E6}" dt="2023-05-18T13:38:31.575" v="1885"/>
        <pc:sldMkLst>
          <pc:docMk/>
          <pc:sldMk cId="1940462491" sldId="273"/>
        </pc:sldMkLst>
        <pc:spChg chg="mod ord">
          <ac:chgData name="Clara Vandeweerdt" userId="16dbdb562e9cb021" providerId="Windows Live" clId="Web-{C47CB22A-1EB8-4E25-9CE6-8848EFF601E6}" dt="2023-05-18T13:38:31.575" v="1885"/>
          <ac:spMkLst>
            <pc:docMk/>
            <pc:sldMk cId="1940462491" sldId="273"/>
            <ac:spMk id="2" creationId="{62F07D51-1193-9FBC-6A25-0DAD6DB738F9}"/>
          </ac:spMkLst>
        </pc:spChg>
        <pc:spChg chg="mod ord">
          <ac:chgData name="Clara Vandeweerdt" userId="16dbdb562e9cb021" providerId="Windows Live" clId="Web-{C47CB22A-1EB8-4E25-9CE6-8848EFF601E6}" dt="2023-05-18T13:38:31.575" v="1885"/>
          <ac:spMkLst>
            <pc:docMk/>
            <pc:sldMk cId="1940462491" sldId="273"/>
            <ac:spMk id="3" creationId="{02558806-4459-F1B9-85DC-054EA1FC81D9}"/>
          </ac:spMkLst>
        </pc:spChg>
      </pc:sldChg>
      <pc:sldChg chg="modSp add del mod replId modClrScheme chgLayout">
        <pc:chgData name="Clara Vandeweerdt" userId="16dbdb562e9cb021" providerId="Windows Live" clId="Web-{C47CB22A-1EB8-4E25-9CE6-8848EFF601E6}" dt="2023-05-18T13:41:41.767" v="1918"/>
        <pc:sldMkLst>
          <pc:docMk/>
          <pc:sldMk cId="1359384264" sldId="274"/>
        </pc:sldMkLst>
        <pc:spChg chg="mod ord">
          <ac:chgData name="Clara Vandeweerdt" userId="16dbdb562e9cb021" providerId="Windows Live" clId="Web-{C47CB22A-1EB8-4E25-9CE6-8848EFF601E6}" dt="2023-05-18T13:38:31.575" v="1885"/>
          <ac:spMkLst>
            <pc:docMk/>
            <pc:sldMk cId="1359384264" sldId="274"/>
            <ac:spMk id="2" creationId="{99DE2D26-23E9-221D-19E6-C731370E1B25}"/>
          </ac:spMkLst>
        </pc:spChg>
        <pc:spChg chg="mod ord">
          <ac:chgData name="Clara Vandeweerdt" userId="16dbdb562e9cb021" providerId="Windows Live" clId="Web-{C47CB22A-1EB8-4E25-9CE6-8848EFF601E6}" dt="2023-05-18T13:41:37.236" v="1915" actId="20577"/>
          <ac:spMkLst>
            <pc:docMk/>
            <pc:sldMk cId="1359384264" sldId="274"/>
            <ac:spMk id="3" creationId="{88880110-4E0E-7A4C-EDF6-B3DBDFCB4708}"/>
          </ac:spMkLst>
        </pc:spChg>
      </pc:sldChg>
      <pc:sldChg chg="delSp modSp add mod modClrScheme delDesignElem chgLayout modNotes">
        <pc:chgData name="Clara Vandeweerdt" userId="16dbdb562e9cb021" providerId="Windows Live" clId="Web-{C47CB22A-1EB8-4E25-9CE6-8848EFF601E6}" dt="2023-05-18T13:42:00.580" v="1930"/>
        <pc:sldMkLst>
          <pc:docMk/>
          <pc:sldMk cId="3072744820" sldId="275"/>
        </pc:sldMkLst>
        <pc:spChg chg="mod ord">
          <ac:chgData name="Clara Vandeweerdt" userId="16dbdb562e9cb021" providerId="Windows Live" clId="Web-{C47CB22A-1EB8-4E25-9CE6-8848EFF601E6}" dt="2023-05-18T13:39:03.419" v="1894" actId="20577"/>
          <ac:spMkLst>
            <pc:docMk/>
            <pc:sldMk cId="3072744820" sldId="275"/>
            <ac:spMk id="2" creationId="{25FF5DD9-BC63-4C6A-90DE-4CBC4122806E}"/>
          </ac:spMkLst>
        </pc:spChg>
        <pc:spChg chg="mod ord">
          <ac:chgData name="Clara Vandeweerdt" userId="16dbdb562e9cb021" providerId="Windows Live" clId="Web-{C47CB22A-1EB8-4E25-9CE6-8848EFF601E6}" dt="2023-05-18T13:39:07.623" v="1895" actId="1076"/>
          <ac:spMkLst>
            <pc:docMk/>
            <pc:sldMk cId="3072744820" sldId="275"/>
            <ac:spMk id="3" creationId="{C3D3D4CD-DD91-429F-B078-FC60F8198863}"/>
          </ac:spMkLst>
        </pc:spChg>
        <pc:spChg chg="del">
          <ac:chgData name="Clara Vandeweerdt" userId="16dbdb562e9cb021" providerId="Windows Live" clId="Web-{C47CB22A-1EB8-4E25-9CE6-8848EFF601E6}" dt="2023-05-18T13:38:31.575" v="1885"/>
          <ac:spMkLst>
            <pc:docMk/>
            <pc:sldMk cId="3072744820" sldId="275"/>
            <ac:spMk id="8" creationId="{A4E9F8B3-8282-4A93-BBF8-3342538A70FB}"/>
          </ac:spMkLst>
        </pc:spChg>
        <pc:picChg chg="mod">
          <ac:chgData name="Clara Vandeweerdt" userId="16dbdb562e9cb021" providerId="Windows Live" clId="Web-{C47CB22A-1EB8-4E25-9CE6-8848EFF601E6}" dt="2023-05-18T13:39:25.279" v="1899" actId="1076"/>
          <ac:picMkLst>
            <pc:docMk/>
            <pc:sldMk cId="3072744820" sldId="275"/>
            <ac:picMk id="4" creationId="{FECC2491-8DCE-4DEE-B817-9C0294060F36}"/>
          </ac:picMkLst>
        </pc:picChg>
        <pc:cxnChg chg="del">
          <ac:chgData name="Clara Vandeweerdt" userId="16dbdb562e9cb021" providerId="Windows Live" clId="Web-{C47CB22A-1EB8-4E25-9CE6-8848EFF601E6}" dt="2023-05-18T13:38:31.575" v="1885"/>
          <ac:cxnSpMkLst>
            <pc:docMk/>
            <pc:sldMk cId="3072744820" sldId="275"/>
            <ac:cxnSpMk id="10" creationId="{58EFA797-975B-41D8-BC96-56CDC2CFA3E4}"/>
          </ac:cxnSpMkLst>
        </pc:cxnChg>
      </pc:sldChg>
      <pc:sldChg chg="addSp delSp modSp add mod modClrScheme delDesignElem chgLayout">
        <pc:chgData name="Clara Vandeweerdt" userId="16dbdb562e9cb021" providerId="Windows Live" clId="Web-{C47CB22A-1EB8-4E25-9CE6-8848EFF601E6}" dt="2023-05-18T13:41:04.329" v="1913" actId="1076"/>
        <pc:sldMkLst>
          <pc:docMk/>
          <pc:sldMk cId="499745244" sldId="276"/>
        </pc:sldMkLst>
        <pc:spChg chg="del">
          <ac:chgData name="Clara Vandeweerdt" userId="16dbdb562e9cb021" providerId="Windows Live" clId="Web-{C47CB22A-1EB8-4E25-9CE6-8848EFF601E6}" dt="2023-05-18T13:40:32.484" v="1903"/>
          <ac:spMkLst>
            <pc:docMk/>
            <pc:sldMk cId="499745244" sldId="276"/>
            <ac:spMk id="2" creationId="{6FFD0625-2B53-41B4-8A05-6395A1BC127D}"/>
          </ac:spMkLst>
        </pc:spChg>
        <pc:spChg chg="del mod ord">
          <ac:chgData name="Clara Vandeweerdt" userId="16dbdb562e9cb021" providerId="Windows Live" clId="Web-{C47CB22A-1EB8-4E25-9CE6-8848EFF601E6}" dt="2023-05-18T13:40:41.219" v="1906"/>
          <ac:spMkLst>
            <pc:docMk/>
            <pc:sldMk cId="499745244" sldId="276"/>
            <ac:spMk id="3" creationId="{BEA9DE56-C57C-41D9-A9E7-E190CA8E765E}"/>
          </ac:spMkLst>
        </pc:spChg>
        <pc:spChg chg="add del mod ord">
          <ac:chgData name="Clara Vandeweerdt" userId="16dbdb562e9cb021" providerId="Windows Live" clId="Web-{C47CB22A-1EB8-4E25-9CE6-8848EFF601E6}" dt="2023-05-18T13:40:39.375" v="1905"/>
          <ac:spMkLst>
            <pc:docMk/>
            <pc:sldMk cId="499745244" sldId="276"/>
            <ac:spMk id="6" creationId="{A5122543-8E0D-21DF-EB3B-7CF962C616DA}"/>
          </ac:spMkLst>
        </pc:spChg>
        <pc:spChg chg="del">
          <ac:chgData name="Clara Vandeweerdt" userId="16dbdb562e9cb021" providerId="Windows Live" clId="Web-{C47CB22A-1EB8-4E25-9CE6-8848EFF601E6}" dt="2023-05-18T13:40:36.297" v="1904"/>
          <ac:spMkLst>
            <pc:docMk/>
            <pc:sldMk cId="499745244" sldId="276"/>
            <ac:spMk id="8" creationId="{A4E9F8B3-8282-4A93-BBF8-3342538A70FB}"/>
          </ac:spMkLst>
        </pc:spChg>
        <pc:spChg chg="add del mod">
          <ac:chgData name="Clara Vandeweerdt" userId="16dbdb562e9cb021" providerId="Windows Live" clId="Web-{C47CB22A-1EB8-4E25-9CE6-8848EFF601E6}" dt="2023-05-18T13:40:43.812" v="1908"/>
          <ac:spMkLst>
            <pc:docMk/>
            <pc:sldMk cId="499745244" sldId="276"/>
            <ac:spMk id="12" creationId="{CA2E37E2-384B-D00C-2E14-9909D93C48C0}"/>
          </ac:spMkLst>
        </pc:spChg>
        <pc:grpChg chg="mod">
          <ac:chgData name="Clara Vandeweerdt" userId="16dbdb562e9cb021" providerId="Windows Live" clId="Web-{C47CB22A-1EB8-4E25-9CE6-8848EFF601E6}" dt="2023-05-18T13:41:04.329" v="1913" actId="1076"/>
          <ac:grpSpMkLst>
            <pc:docMk/>
            <pc:sldMk cId="499745244" sldId="276"/>
            <ac:grpSpMk id="11" creationId="{5F2CCE25-2654-C585-D3EE-E475BACD9FFB}"/>
          </ac:grpSpMkLst>
        </pc:grpChg>
        <pc:cxnChg chg="del">
          <ac:chgData name="Clara Vandeweerdt" userId="16dbdb562e9cb021" providerId="Windows Live" clId="Web-{C47CB22A-1EB8-4E25-9CE6-8848EFF601E6}" dt="2023-05-18T13:40:36.297" v="1904"/>
          <ac:cxnSpMkLst>
            <pc:docMk/>
            <pc:sldMk cId="499745244" sldId="276"/>
            <ac:cxnSpMk id="10" creationId="{58EFA797-975B-41D8-BC96-56CDC2CFA3E4}"/>
          </ac:cxnSpMkLst>
        </pc:cxnChg>
      </pc:sldChg>
      <pc:sldChg chg="modSp add mod modClrScheme chgLayout">
        <pc:chgData name="Clara Vandeweerdt" userId="16dbdb562e9cb021" providerId="Windows Live" clId="Web-{C47CB22A-1EB8-4E25-9CE6-8848EFF601E6}" dt="2023-05-18T13:41:12.844" v="1914" actId="14100"/>
        <pc:sldMkLst>
          <pc:docMk/>
          <pc:sldMk cId="1436935321" sldId="277"/>
        </pc:sldMkLst>
        <pc:picChg chg="mod">
          <ac:chgData name="Clara Vandeweerdt" userId="16dbdb562e9cb021" providerId="Windows Live" clId="Web-{C47CB22A-1EB8-4E25-9CE6-8848EFF601E6}" dt="2023-05-18T13:41:12.844" v="1914" actId="14100"/>
          <ac:picMkLst>
            <pc:docMk/>
            <pc:sldMk cId="1436935321" sldId="277"/>
            <ac:picMk id="2" creationId="{82A6E97A-F17E-9D8B-3E43-3F9B40828BF8}"/>
          </ac:picMkLst>
        </pc:picChg>
      </pc:sldChg>
      <pc:sldChg chg="addSp modSp new mod modClrScheme chgLayout modNotes">
        <pc:chgData name="Clara Vandeweerdt" userId="16dbdb562e9cb021" providerId="Windows Live" clId="Web-{C47CB22A-1EB8-4E25-9CE6-8848EFF601E6}" dt="2023-05-18T13:58:36.308" v="2550"/>
        <pc:sldMkLst>
          <pc:docMk/>
          <pc:sldMk cId="349220060" sldId="278"/>
        </pc:sldMkLst>
        <pc:spChg chg="mod ord">
          <ac:chgData name="Clara Vandeweerdt" userId="16dbdb562e9cb021" providerId="Windows Live" clId="Web-{C47CB22A-1EB8-4E25-9CE6-8848EFF601E6}" dt="2023-05-18T13:44:12.739" v="1936" actId="20577"/>
          <ac:spMkLst>
            <pc:docMk/>
            <pc:sldMk cId="349220060" sldId="278"/>
            <ac:spMk id="2" creationId="{4EA22ECF-C355-50EA-D078-41D7C451CED7}"/>
          </ac:spMkLst>
        </pc:spChg>
        <pc:spChg chg="mod ord">
          <ac:chgData name="Clara Vandeweerdt" userId="16dbdb562e9cb021" providerId="Windows Live" clId="Web-{C47CB22A-1EB8-4E25-9CE6-8848EFF601E6}" dt="2023-05-18T13:50:47.515" v="2111" actId="20577"/>
          <ac:spMkLst>
            <pc:docMk/>
            <pc:sldMk cId="349220060" sldId="278"/>
            <ac:spMk id="3" creationId="{E71B8C93-E0A2-19AD-B689-C7F065849226}"/>
          </ac:spMkLst>
        </pc:spChg>
        <pc:picChg chg="add mod modCrop">
          <ac:chgData name="Clara Vandeweerdt" userId="16dbdb562e9cb021" providerId="Windows Live" clId="Web-{C47CB22A-1EB8-4E25-9CE6-8848EFF601E6}" dt="2023-05-18T13:49:39.763" v="2096" actId="1076"/>
          <ac:picMkLst>
            <pc:docMk/>
            <pc:sldMk cId="349220060" sldId="278"/>
            <ac:picMk id="4" creationId="{D76C752C-1E3D-2252-C9C5-4BC49A7AE210}"/>
          </ac:picMkLst>
        </pc:picChg>
      </pc:sldChg>
      <pc:sldChg chg="addSp delSp modSp add ord replId">
        <pc:chgData name="Clara Vandeweerdt" userId="16dbdb562e9cb021" providerId="Windows Live" clId="Web-{C47CB22A-1EB8-4E25-9CE6-8848EFF601E6}" dt="2023-05-18T14:04:37.567" v="2827" actId="20577"/>
        <pc:sldMkLst>
          <pc:docMk/>
          <pc:sldMk cId="4265147614" sldId="279"/>
        </pc:sldMkLst>
        <pc:spChg chg="mod">
          <ac:chgData name="Clara Vandeweerdt" userId="16dbdb562e9cb021" providerId="Windows Live" clId="Web-{C47CB22A-1EB8-4E25-9CE6-8848EFF601E6}" dt="2023-05-18T14:04:37.567" v="2827" actId="20577"/>
          <ac:spMkLst>
            <pc:docMk/>
            <pc:sldMk cId="4265147614" sldId="279"/>
            <ac:spMk id="3" creationId="{E71B8C93-E0A2-19AD-B689-C7F065849226}"/>
          </ac:spMkLst>
        </pc:spChg>
        <pc:picChg chg="add del">
          <ac:chgData name="Clara Vandeweerdt" userId="16dbdb562e9cb021" providerId="Windows Live" clId="Web-{C47CB22A-1EB8-4E25-9CE6-8848EFF601E6}" dt="2023-05-18T13:57:32.900" v="2515"/>
          <ac:picMkLst>
            <pc:docMk/>
            <pc:sldMk cId="4265147614" sldId="279"/>
            <ac:picMk id="5" creationId="{924496DD-7425-056D-6324-2105BCA47F91}"/>
          </ac:picMkLst>
        </pc:picChg>
      </pc:sldChg>
      <pc:sldChg chg="modSp add replId">
        <pc:chgData name="Clara Vandeweerdt" userId="16dbdb562e9cb021" providerId="Windows Live" clId="Web-{C47CB22A-1EB8-4E25-9CE6-8848EFF601E6}" dt="2023-05-18T14:05:42.350" v="2858" actId="20577"/>
        <pc:sldMkLst>
          <pc:docMk/>
          <pc:sldMk cId="2745236876" sldId="280"/>
        </pc:sldMkLst>
        <pc:spChg chg="mod">
          <ac:chgData name="Clara Vandeweerdt" userId="16dbdb562e9cb021" providerId="Windows Live" clId="Web-{C47CB22A-1EB8-4E25-9CE6-8848EFF601E6}" dt="2023-05-18T14:05:42.350" v="2858" actId="20577"/>
          <ac:spMkLst>
            <pc:docMk/>
            <pc:sldMk cId="2745236876" sldId="280"/>
            <ac:spMk id="3" creationId="{E71B8C93-E0A2-19AD-B689-C7F065849226}"/>
          </ac:spMkLst>
        </pc:spChg>
      </pc:sldChg>
      <pc:sldChg chg="modSp add replId">
        <pc:chgData name="Clara Vandeweerdt" userId="16dbdb562e9cb021" providerId="Windows Live" clId="Web-{C47CB22A-1EB8-4E25-9CE6-8848EFF601E6}" dt="2023-05-18T14:05:49.428" v="2862" actId="20577"/>
        <pc:sldMkLst>
          <pc:docMk/>
          <pc:sldMk cId="1045494586" sldId="281"/>
        </pc:sldMkLst>
        <pc:spChg chg="mod">
          <ac:chgData name="Clara Vandeweerdt" userId="16dbdb562e9cb021" providerId="Windows Live" clId="Web-{C47CB22A-1EB8-4E25-9CE6-8848EFF601E6}" dt="2023-05-18T14:05:49.428" v="2862" actId="20577"/>
          <ac:spMkLst>
            <pc:docMk/>
            <pc:sldMk cId="1045494586" sldId="281"/>
            <ac:spMk id="3" creationId="{E71B8C93-E0A2-19AD-B689-C7F065849226}"/>
          </ac:spMkLst>
        </pc:spChg>
      </pc:sldChg>
      <pc:sldChg chg="modSp add replId">
        <pc:chgData name="Clara Vandeweerdt" userId="16dbdb562e9cb021" providerId="Windows Live" clId="Web-{C47CB22A-1EB8-4E25-9CE6-8848EFF601E6}" dt="2023-05-18T14:06:51.445" v="2869" actId="20577"/>
        <pc:sldMkLst>
          <pc:docMk/>
          <pc:sldMk cId="963246470" sldId="282"/>
        </pc:sldMkLst>
        <pc:spChg chg="mod">
          <ac:chgData name="Clara Vandeweerdt" userId="16dbdb562e9cb021" providerId="Windows Live" clId="Web-{C47CB22A-1EB8-4E25-9CE6-8848EFF601E6}" dt="2023-05-18T14:06:51.445" v="2869" actId="20577"/>
          <ac:spMkLst>
            <pc:docMk/>
            <pc:sldMk cId="963246470" sldId="282"/>
            <ac:spMk id="3" creationId="{E71B8C93-E0A2-19AD-B689-C7F065849226}"/>
          </ac:spMkLst>
        </pc:spChg>
      </pc:sldChg>
      <pc:sldChg chg="modSp add del replId">
        <pc:chgData name="Clara Vandeweerdt" userId="16dbdb562e9cb021" providerId="Windows Live" clId="Web-{C47CB22A-1EB8-4E25-9CE6-8848EFF601E6}" dt="2023-05-18T13:54:49.646" v="2127"/>
        <pc:sldMkLst>
          <pc:docMk/>
          <pc:sldMk cId="3146186046" sldId="283"/>
        </pc:sldMkLst>
        <pc:spChg chg="mod">
          <ac:chgData name="Clara Vandeweerdt" userId="16dbdb562e9cb021" providerId="Windows Live" clId="Web-{C47CB22A-1EB8-4E25-9CE6-8848EFF601E6}" dt="2023-05-18T13:53:23.238" v="2124" actId="20577"/>
          <ac:spMkLst>
            <pc:docMk/>
            <pc:sldMk cId="3146186046" sldId="283"/>
            <ac:spMk id="3" creationId="{E71B8C93-E0A2-19AD-B689-C7F065849226}"/>
          </ac:spMkLst>
        </pc:spChg>
        <pc:picChg chg="mod modCrop">
          <ac:chgData name="Clara Vandeweerdt" userId="16dbdb562e9cb021" providerId="Windows Live" clId="Web-{C47CB22A-1EB8-4E25-9CE6-8848EFF601E6}" dt="2023-05-18T13:49:24.841" v="2093" actId="1076"/>
          <ac:picMkLst>
            <pc:docMk/>
            <pc:sldMk cId="3146186046" sldId="283"/>
            <ac:picMk id="4" creationId="{D76C752C-1E3D-2252-C9C5-4BC49A7AE210}"/>
          </ac:picMkLst>
        </pc:picChg>
      </pc:sldChg>
      <pc:sldChg chg="addSp delSp modSp add replId modNotes">
        <pc:chgData name="Clara Vandeweerdt" userId="16dbdb562e9cb021" providerId="Windows Live" clId="Web-{C47CB22A-1EB8-4E25-9CE6-8848EFF601E6}" dt="2023-05-18T13:58:30.026" v="2546"/>
        <pc:sldMkLst>
          <pc:docMk/>
          <pc:sldMk cId="1592201437" sldId="284"/>
        </pc:sldMkLst>
        <pc:picChg chg="del">
          <ac:chgData name="Clara Vandeweerdt" userId="16dbdb562e9cb021" providerId="Windows Live" clId="Web-{C47CB22A-1EB8-4E25-9CE6-8848EFF601E6}" dt="2023-05-18T13:54:52.709" v="2128"/>
          <ac:picMkLst>
            <pc:docMk/>
            <pc:sldMk cId="1592201437" sldId="284"/>
            <ac:picMk id="4" creationId="{D76C752C-1E3D-2252-C9C5-4BC49A7AE210}"/>
          </ac:picMkLst>
        </pc:picChg>
        <pc:picChg chg="add del mod">
          <ac:chgData name="Clara Vandeweerdt" userId="16dbdb562e9cb021" providerId="Windows Live" clId="Web-{C47CB22A-1EB8-4E25-9CE6-8848EFF601E6}" dt="2023-05-18T13:54:57.724" v="2131"/>
          <ac:picMkLst>
            <pc:docMk/>
            <pc:sldMk cId="1592201437" sldId="284"/>
            <ac:picMk id="5" creationId="{0A446769-AF5A-5F94-B2EA-923FC46BD9C4}"/>
          </ac:picMkLst>
        </pc:picChg>
        <pc:picChg chg="add">
          <ac:chgData name="Clara Vandeweerdt" userId="16dbdb562e9cb021" providerId="Windows Live" clId="Web-{C47CB22A-1EB8-4E25-9CE6-8848EFF601E6}" dt="2023-05-18T13:55:05.428" v="2133"/>
          <ac:picMkLst>
            <pc:docMk/>
            <pc:sldMk cId="1592201437" sldId="284"/>
            <ac:picMk id="7" creationId="{141997A8-D4CC-081F-D97C-9444517EC879}"/>
          </ac:picMkLst>
        </pc:picChg>
      </pc:sldChg>
      <pc:sldChg chg="modSp add ord replId modNotes">
        <pc:chgData name="Clara Vandeweerdt" userId="16dbdb562e9cb021" providerId="Windows Live" clId="Web-{C47CB22A-1EB8-4E25-9CE6-8848EFF601E6}" dt="2023-05-18T14:05:22.099" v="2847"/>
        <pc:sldMkLst>
          <pc:docMk/>
          <pc:sldMk cId="4237308551" sldId="285"/>
        </pc:sldMkLst>
        <pc:spChg chg="mod">
          <ac:chgData name="Clara Vandeweerdt" userId="16dbdb562e9cb021" providerId="Windows Live" clId="Web-{C47CB22A-1EB8-4E25-9CE6-8848EFF601E6}" dt="2023-05-18T14:01:21.968" v="2623" actId="20577"/>
          <ac:spMkLst>
            <pc:docMk/>
            <pc:sldMk cId="4237308551" sldId="285"/>
            <ac:spMk id="3" creationId="{E71B8C93-E0A2-19AD-B689-C7F065849226}"/>
          </ac:spMkLst>
        </pc:spChg>
      </pc:sldChg>
      <pc:sldChg chg="modSp add replId">
        <pc:chgData name="Clara Vandeweerdt" userId="16dbdb562e9cb021" providerId="Windows Live" clId="Web-{C47CB22A-1EB8-4E25-9CE6-8848EFF601E6}" dt="2023-05-18T14:08:18.275" v="2895" actId="20577"/>
        <pc:sldMkLst>
          <pc:docMk/>
          <pc:sldMk cId="656285719" sldId="286"/>
        </pc:sldMkLst>
        <pc:spChg chg="mod">
          <ac:chgData name="Clara Vandeweerdt" userId="16dbdb562e9cb021" providerId="Windows Live" clId="Web-{C47CB22A-1EB8-4E25-9CE6-8848EFF601E6}" dt="2023-05-18T14:08:18.275" v="2895" actId="20577"/>
          <ac:spMkLst>
            <pc:docMk/>
            <pc:sldMk cId="656285719" sldId="286"/>
            <ac:spMk id="3" creationId="{E71B8C93-E0A2-19AD-B689-C7F065849226}"/>
          </ac:spMkLst>
        </pc:spChg>
      </pc:sldChg>
      <pc:sldChg chg="new del">
        <pc:chgData name="Clara Vandeweerdt" userId="16dbdb562e9cb021" providerId="Windows Live" clId="Web-{C47CB22A-1EB8-4E25-9CE6-8848EFF601E6}" dt="2023-05-18T14:01:39.937" v="2625"/>
        <pc:sldMkLst>
          <pc:docMk/>
          <pc:sldMk cId="1274809678" sldId="286"/>
        </pc:sldMkLst>
      </pc:sldChg>
      <pc:sldChg chg="new del ord">
        <pc:chgData name="Clara Vandeweerdt" userId="16dbdb562e9cb021" providerId="Windows Live" clId="Web-{C47CB22A-1EB8-4E25-9CE6-8848EFF601E6}" dt="2023-05-18T14:10:03.747" v="2952"/>
        <pc:sldMkLst>
          <pc:docMk/>
          <pc:sldMk cId="1514293543" sldId="287"/>
        </pc:sldMkLst>
      </pc:sldChg>
      <pc:sldChg chg="modSp add replId modNotes">
        <pc:chgData name="Clara Vandeweerdt" userId="16dbdb562e9cb021" providerId="Windows Live" clId="Web-{C47CB22A-1EB8-4E25-9CE6-8848EFF601E6}" dt="2023-05-18T14:11:38.546" v="3065"/>
        <pc:sldMkLst>
          <pc:docMk/>
          <pc:sldMk cId="2667483983" sldId="288"/>
        </pc:sldMkLst>
        <pc:spChg chg="mod">
          <ac:chgData name="Clara Vandeweerdt" userId="16dbdb562e9cb021" providerId="Windows Live" clId="Web-{C47CB22A-1EB8-4E25-9CE6-8848EFF601E6}" dt="2023-05-18T14:11:26.718" v="3056" actId="20577"/>
          <ac:spMkLst>
            <pc:docMk/>
            <pc:sldMk cId="2667483983" sldId="288"/>
            <ac:spMk id="4" creationId="{9BADCA9D-6E65-0222-CDFD-35DDB35D7F8E}"/>
          </ac:spMkLst>
        </pc:spChg>
      </pc:sldChg>
      <pc:sldMasterChg chg="del delSldLayout">
        <pc:chgData name="Clara Vandeweerdt" userId="16dbdb562e9cb021" providerId="Windows Live" clId="Web-{C47CB22A-1EB8-4E25-9CE6-8848EFF601E6}" dt="2023-05-18T13:38:31.575" v="1885"/>
        <pc:sldMasterMkLst>
          <pc:docMk/>
          <pc:sldMasterMk cId="2460954070" sldId="2147483660"/>
        </pc:sldMasterMkLst>
        <pc:sldLayoutChg chg="del">
          <pc:chgData name="Clara Vandeweerdt" userId="16dbdb562e9cb021" providerId="Windows Live" clId="Web-{C47CB22A-1EB8-4E25-9CE6-8848EFF601E6}" dt="2023-05-18T13:38:31.575" v="1885"/>
          <pc:sldLayoutMkLst>
            <pc:docMk/>
            <pc:sldMasterMk cId="2460954070" sldId="2147483660"/>
            <pc:sldLayoutMk cId="2385387890" sldId="2147483661"/>
          </pc:sldLayoutMkLst>
        </pc:sldLayoutChg>
        <pc:sldLayoutChg chg="del">
          <pc:chgData name="Clara Vandeweerdt" userId="16dbdb562e9cb021" providerId="Windows Live" clId="Web-{C47CB22A-1EB8-4E25-9CE6-8848EFF601E6}" dt="2023-05-18T13:38:31.575" v="1885"/>
          <pc:sldLayoutMkLst>
            <pc:docMk/>
            <pc:sldMasterMk cId="2460954070" sldId="2147483660"/>
            <pc:sldLayoutMk cId="949138452" sldId="2147483662"/>
          </pc:sldLayoutMkLst>
        </pc:sldLayoutChg>
        <pc:sldLayoutChg chg="del">
          <pc:chgData name="Clara Vandeweerdt" userId="16dbdb562e9cb021" providerId="Windows Live" clId="Web-{C47CB22A-1EB8-4E25-9CE6-8848EFF601E6}" dt="2023-05-18T13:38:31.575" v="1885"/>
          <pc:sldLayoutMkLst>
            <pc:docMk/>
            <pc:sldMasterMk cId="2460954070" sldId="2147483660"/>
            <pc:sldLayoutMk cId="2591524520" sldId="2147483663"/>
          </pc:sldLayoutMkLst>
        </pc:sldLayoutChg>
        <pc:sldLayoutChg chg="del">
          <pc:chgData name="Clara Vandeweerdt" userId="16dbdb562e9cb021" providerId="Windows Live" clId="Web-{C47CB22A-1EB8-4E25-9CE6-8848EFF601E6}" dt="2023-05-18T13:38:31.575" v="1885"/>
          <pc:sldLayoutMkLst>
            <pc:docMk/>
            <pc:sldMasterMk cId="2460954070" sldId="2147483660"/>
            <pc:sldLayoutMk cId="1203092039" sldId="2147483664"/>
          </pc:sldLayoutMkLst>
        </pc:sldLayoutChg>
        <pc:sldLayoutChg chg="del">
          <pc:chgData name="Clara Vandeweerdt" userId="16dbdb562e9cb021" providerId="Windows Live" clId="Web-{C47CB22A-1EB8-4E25-9CE6-8848EFF601E6}" dt="2023-05-18T13:38:31.575" v="1885"/>
          <pc:sldLayoutMkLst>
            <pc:docMk/>
            <pc:sldMasterMk cId="2460954070" sldId="2147483660"/>
            <pc:sldLayoutMk cId="3733172339" sldId="2147483665"/>
          </pc:sldLayoutMkLst>
        </pc:sldLayoutChg>
        <pc:sldLayoutChg chg="del">
          <pc:chgData name="Clara Vandeweerdt" userId="16dbdb562e9cb021" providerId="Windows Live" clId="Web-{C47CB22A-1EB8-4E25-9CE6-8848EFF601E6}" dt="2023-05-18T13:38:31.575" v="1885"/>
          <pc:sldLayoutMkLst>
            <pc:docMk/>
            <pc:sldMasterMk cId="2460954070" sldId="2147483660"/>
            <pc:sldLayoutMk cId="3210312558" sldId="2147483666"/>
          </pc:sldLayoutMkLst>
        </pc:sldLayoutChg>
        <pc:sldLayoutChg chg="del">
          <pc:chgData name="Clara Vandeweerdt" userId="16dbdb562e9cb021" providerId="Windows Live" clId="Web-{C47CB22A-1EB8-4E25-9CE6-8848EFF601E6}" dt="2023-05-18T13:38:31.575" v="1885"/>
          <pc:sldLayoutMkLst>
            <pc:docMk/>
            <pc:sldMasterMk cId="2460954070" sldId="2147483660"/>
            <pc:sldLayoutMk cId="3146388984" sldId="2147483667"/>
          </pc:sldLayoutMkLst>
        </pc:sldLayoutChg>
        <pc:sldLayoutChg chg="del">
          <pc:chgData name="Clara Vandeweerdt" userId="16dbdb562e9cb021" providerId="Windows Live" clId="Web-{C47CB22A-1EB8-4E25-9CE6-8848EFF601E6}" dt="2023-05-18T13:38:31.575" v="1885"/>
          <pc:sldLayoutMkLst>
            <pc:docMk/>
            <pc:sldMasterMk cId="2460954070" sldId="2147483660"/>
            <pc:sldLayoutMk cId="3171841454" sldId="2147483668"/>
          </pc:sldLayoutMkLst>
        </pc:sldLayoutChg>
        <pc:sldLayoutChg chg="del">
          <pc:chgData name="Clara Vandeweerdt" userId="16dbdb562e9cb021" providerId="Windows Live" clId="Web-{C47CB22A-1EB8-4E25-9CE6-8848EFF601E6}" dt="2023-05-18T13:38:31.575" v="1885"/>
          <pc:sldLayoutMkLst>
            <pc:docMk/>
            <pc:sldMasterMk cId="2460954070" sldId="2147483660"/>
            <pc:sldLayoutMk cId="1718958274" sldId="2147483669"/>
          </pc:sldLayoutMkLst>
        </pc:sldLayoutChg>
        <pc:sldLayoutChg chg="del">
          <pc:chgData name="Clara Vandeweerdt" userId="16dbdb562e9cb021" providerId="Windows Live" clId="Web-{C47CB22A-1EB8-4E25-9CE6-8848EFF601E6}" dt="2023-05-18T13:38:31.575" v="1885"/>
          <pc:sldLayoutMkLst>
            <pc:docMk/>
            <pc:sldMasterMk cId="2460954070" sldId="2147483660"/>
            <pc:sldLayoutMk cId="2202905451" sldId="2147483670"/>
          </pc:sldLayoutMkLst>
        </pc:sldLayoutChg>
        <pc:sldLayoutChg chg="del">
          <pc:chgData name="Clara Vandeweerdt" userId="16dbdb562e9cb021" providerId="Windows Live" clId="Web-{C47CB22A-1EB8-4E25-9CE6-8848EFF601E6}" dt="2023-05-18T13:38:31.575" v="1885"/>
          <pc:sldLayoutMkLst>
            <pc:docMk/>
            <pc:sldMasterMk cId="2460954070" sldId="2147483660"/>
            <pc:sldLayoutMk cId="3479445657" sldId="2147483671"/>
          </pc:sldLayoutMkLst>
        </pc:sldLayoutChg>
      </pc:sldMasterChg>
      <pc:sldMasterChg chg="add del addSldLayout delSldLayout">
        <pc:chgData name="Clara Vandeweerdt" userId="16dbdb562e9cb021" providerId="Windows Live" clId="Web-{C47CB22A-1EB8-4E25-9CE6-8848EFF601E6}" dt="2023-05-18T13:40:36.297" v="1904"/>
        <pc:sldMasterMkLst>
          <pc:docMk/>
          <pc:sldMasterMk cId="297065149" sldId="2147483685"/>
        </pc:sldMasterMkLst>
        <pc:sldLayoutChg chg="add del">
          <pc:chgData name="Clara Vandeweerdt" userId="16dbdb562e9cb021" providerId="Windows Live" clId="Web-{C47CB22A-1EB8-4E25-9CE6-8848EFF601E6}" dt="2023-05-18T13:40:36.297" v="1904"/>
          <pc:sldLayoutMkLst>
            <pc:docMk/>
            <pc:sldMasterMk cId="297065149" sldId="2147483685"/>
            <pc:sldLayoutMk cId="993900285" sldId="2147483674"/>
          </pc:sldLayoutMkLst>
        </pc:sldLayoutChg>
        <pc:sldLayoutChg chg="add del">
          <pc:chgData name="Clara Vandeweerdt" userId="16dbdb562e9cb021" providerId="Windows Live" clId="Web-{C47CB22A-1EB8-4E25-9CE6-8848EFF601E6}" dt="2023-05-18T13:40:36.297" v="1904"/>
          <pc:sldLayoutMkLst>
            <pc:docMk/>
            <pc:sldMasterMk cId="297065149" sldId="2147483685"/>
            <pc:sldLayoutMk cId="3121972099" sldId="2147483675"/>
          </pc:sldLayoutMkLst>
        </pc:sldLayoutChg>
        <pc:sldLayoutChg chg="add del">
          <pc:chgData name="Clara Vandeweerdt" userId="16dbdb562e9cb021" providerId="Windows Live" clId="Web-{C47CB22A-1EB8-4E25-9CE6-8848EFF601E6}" dt="2023-05-18T13:40:36.297" v="1904"/>
          <pc:sldLayoutMkLst>
            <pc:docMk/>
            <pc:sldMasterMk cId="297065149" sldId="2147483685"/>
            <pc:sldLayoutMk cId="1897483241" sldId="2147483676"/>
          </pc:sldLayoutMkLst>
        </pc:sldLayoutChg>
        <pc:sldLayoutChg chg="add del">
          <pc:chgData name="Clara Vandeweerdt" userId="16dbdb562e9cb021" providerId="Windows Live" clId="Web-{C47CB22A-1EB8-4E25-9CE6-8848EFF601E6}" dt="2023-05-18T13:40:36.297" v="1904"/>
          <pc:sldLayoutMkLst>
            <pc:docMk/>
            <pc:sldMasterMk cId="297065149" sldId="2147483685"/>
            <pc:sldLayoutMk cId="2135137695" sldId="2147483677"/>
          </pc:sldLayoutMkLst>
        </pc:sldLayoutChg>
        <pc:sldLayoutChg chg="add del">
          <pc:chgData name="Clara Vandeweerdt" userId="16dbdb562e9cb021" providerId="Windows Live" clId="Web-{C47CB22A-1EB8-4E25-9CE6-8848EFF601E6}" dt="2023-05-18T13:40:36.297" v="1904"/>
          <pc:sldLayoutMkLst>
            <pc:docMk/>
            <pc:sldMasterMk cId="297065149" sldId="2147483685"/>
            <pc:sldLayoutMk cId="3310433788" sldId="2147483678"/>
          </pc:sldLayoutMkLst>
        </pc:sldLayoutChg>
        <pc:sldLayoutChg chg="add del">
          <pc:chgData name="Clara Vandeweerdt" userId="16dbdb562e9cb021" providerId="Windows Live" clId="Web-{C47CB22A-1EB8-4E25-9CE6-8848EFF601E6}" dt="2023-05-18T13:40:36.297" v="1904"/>
          <pc:sldLayoutMkLst>
            <pc:docMk/>
            <pc:sldMasterMk cId="297065149" sldId="2147483685"/>
            <pc:sldLayoutMk cId="1209468968" sldId="2147483679"/>
          </pc:sldLayoutMkLst>
        </pc:sldLayoutChg>
        <pc:sldLayoutChg chg="add del">
          <pc:chgData name="Clara Vandeweerdt" userId="16dbdb562e9cb021" providerId="Windows Live" clId="Web-{C47CB22A-1EB8-4E25-9CE6-8848EFF601E6}" dt="2023-05-18T13:40:36.297" v="1904"/>
          <pc:sldLayoutMkLst>
            <pc:docMk/>
            <pc:sldMasterMk cId="297065149" sldId="2147483685"/>
            <pc:sldLayoutMk cId="2630005851" sldId="2147483680"/>
          </pc:sldLayoutMkLst>
        </pc:sldLayoutChg>
        <pc:sldLayoutChg chg="add del">
          <pc:chgData name="Clara Vandeweerdt" userId="16dbdb562e9cb021" providerId="Windows Live" clId="Web-{C47CB22A-1EB8-4E25-9CE6-8848EFF601E6}" dt="2023-05-18T13:40:36.297" v="1904"/>
          <pc:sldLayoutMkLst>
            <pc:docMk/>
            <pc:sldMasterMk cId="297065149" sldId="2147483685"/>
            <pc:sldLayoutMk cId="3850979416" sldId="2147483681"/>
          </pc:sldLayoutMkLst>
        </pc:sldLayoutChg>
        <pc:sldLayoutChg chg="add del">
          <pc:chgData name="Clara Vandeweerdt" userId="16dbdb562e9cb021" providerId="Windows Live" clId="Web-{C47CB22A-1EB8-4E25-9CE6-8848EFF601E6}" dt="2023-05-18T13:40:36.297" v="1904"/>
          <pc:sldLayoutMkLst>
            <pc:docMk/>
            <pc:sldMasterMk cId="297065149" sldId="2147483685"/>
            <pc:sldLayoutMk cId="1616063003" sldId="2147483682"/>
          </pc:sldLayoutMkLst>
        </pc:sldLayoutChg>
        <pc:sldLayoutChg chg="add del">
          <pc:chgData name="Clara Vandeweerdt" userId="16dbdb562e9cb021" providerId="Windows Live" clId="Web-{C47CB22A-1EB8-4E25-9CE6-8848EFF601E6}" dt="2023-05-18T13:40:36.297" v="1904"/>
          <pc:sldLayoutMkLst>
            <pc:docMk/>
            <pc:sldMasterMk cId="297065149" sldId="2147483685"/>
            <pc:sldLayoutMk cId="1496108012" sldId="2147483683"/>
          </pc:sldLayoutMkLst>
        </pc:sldLayoutChg>
        <pc:sldLayoutChg chg="add del">
          <pc:chgData name="Clara Vandeweerdt" userId="16dbdb562e9cb021" providerId="Windows Live" clId="Web-{C47CB22A-1EB8-4E25-9CE6-8848EFF601E6}" dt="2023-05-18T13:40:36.297" v="1904"/>
          <pc:sldLayoutMkLst>
            <pc:docMk/>
            <pc:sldMasterMk cId="297065149" sldId="2147483685"/>
            <pc:sldLayoutMk cId="93570953" sldId="2147483684"/>
          </pc:sldLayoutMkLst>
        </pc:sldLayoutChg>
      </pc:sldMasterChg>
      <pc:sldMasterChg chg="add addSldLayout modSldLayout">
        <pc:chgData name="Clara Vandeweerdt" userId="16dbdb562e9cb021" providerId="Windows Live" clId="Web-{C47CB22A-1EB8-4E25-9CE6-8848EFF601E6}" dt="2023-05-18T13:38:31.575" v="1885"/>
        <pc:sldMasterMkLst>
          <pc:docMk/>
          <pc:sldMasterMk cId="2207028794" sldId="2147483686"/>
        </pc:sldMasterMkLst>
        <pc:sldLayoutChg chg="add mod replId">
          <pc:chgData name="Clara Vandeweerdt" userId="16dbdb562e9cb021" providerId="Windows Live" clId="Web-{C47CB22A-1EB8-4E25-9CE6-8848EFF601E6}" dt="2023-05-18T13:38:31.575" v="1885"/>
          <pc:sldLayoutMkLst>
            <pc:docMk/>
            <pc:sldMasterMk cId="2207028794" sldId="2147483686"/>
            <pc:sldLayoutMk cId="2423446576" sldId="2147483687"/>
          </pc:sldLayoutMkLst>
        </pc:sldLayoutChg>
        <pc:sldLayoutChg chg="add mod replId">
          <pc:chgData name="Clara Vandeweerdt" userId="16dbdb562e9cb021" providerId="Windows Live" clId="Web-{C47CB22A-1EB8-4E25-9CE6-8848EFF601E6}" dt="2023-05-18T13:38:31.575" v="1885"/>
          <pc:sldLayoutMkLst>
            <pc:docMk/>
            <pc:sldMasterMk cId="2207028794" sldId="2147483686"/>
            <pc:sldLayoutMk cId="2463658362" sldId="2147483688"/>
          </pc:sldLayoutMkLst>
        </pc:sldLayoutChg>
        <pc:sldLayoutChg chg="add mod replId">
          <pc:chgData name="Clara Vandeweerdt" userId="16dbdb562e9cb021" providerId="Windows Live" clId="Web-{C47CB22A-1EB8-4E25-9CE6-8848EFF601E6}" dt="2023-05-18T13:38:31.575" v="1885"/>
          <pc:sldLayoutMkLst>
            <pc:docMk/>
            <pc:sldMasterMk cId="2207028794" sldId="2147483686"/>
            <pc:sldLayoutMk cId="3011641580" sldId="2147483689"/>
          </pc:sldLayoutMkLst>
        </pc:sldLayoutChg>
        <pc:sldLayoutChg chg="add mod replId">
          <pc:chgData name="Clara Vandeweerdt" userId="16dbdb562e9cb021" providerId="Windows Live" clId="Web-{C47CB22A-1EB8-4E25-9CE6-8848EFF601E6}" dt="2023-05-18T13:38:31.575" v="1885"/>
          <pc:sldLayoutMkLst>
            <pc:docMk/>
            <pc:sldMasterMk cId="2207028794" sldId="2147483686"/>
            <pc:sldLayoutMk cId="4005422755" sldId="2147483690"/>
          </pc:sldLayoutMkLst>
        </pc:sldLayoutChg>
        <pc:sldLayoutChg chg="add mod replId">
          <pc:chgData name="Clara Vandeweerdt" userId="16dbdb562e9cb021" providerId="Windows Live" clId="Web-{C47CB22A-1EB8-4E25-9CE6-8848EFF601E6}" dt="2023-05-18T13:38:31.575" v="1885"/>
          <pc:sldLayoutMkLst>
            <pc:docMk/>
            <pc:sldMasterMk cId="2207028794" sldId="2147483686"/>
            <pc:sldLayoutMk cId="2856398341" sldId="2147483691"/>
          </pc:sldLayoutMkLst>
        </pc:sldLayoutChg>
        <pc:sldLayoutChg chg="add mod replId">
          <pc:chgData name="Clara Vandeweerdt" userId="16dbdb562e9cb021" providerId="Windows Live" clId="Web-{C47CB22A-1EB8-4E25-9CE6-8848EFF601E6}" dt="2023-05-18T13:38:31.575" v="1885"/>
          <pc:sldLayoutMkLst>
            <pc:docMk/>
            <pc:sldMasterMk cId="2207028794" sldId="2147483686"/>
            <pc:sldLayoutMk cId="1890191515" sldId="2147483692"/>
          </pc:sldLayoutMkLst>
        </pc:sldLayoutChg>
        <pc:sldLayoutChg chg="add mod replId">
          <pc:chgData name="Clara Vandeweerdt" userId="16dbdb562e9cb021" providerId="Windows Live" clId="Web-{C47CB22A-1EB8-4E25-9CE6-8848EFF601E6}" dt="2023-05-18T13:38:31.575" v="1885"/>
          <pc:sldLayoutMkLst>
            <pc:docMk/>
            <pc:sldMasterMk cId="2207028794" sldId="2147483686"/>
            <pc:sldLayoutMk cId="1176811994" sldId="2147483693"/>
          </pc:sldLayoutMkLst>
        </pc:sldLayoutChg>
        <pc:sldLayoutChg chg="add mod replId">
          <pc:chgData name="Clara Vandeweerdt" userId="16dbdb562e9cb021" providerId="Windows Live" clId="Web-{C47CB22A-1EB8-4E25-9CE6-8848EFF601E6}" dt="2023-05-18T13:38:31.575" v="1885"/>
          <pc:sldLayoutMkLst>
            <pc:docMk/>
            <pc:sldMasterMk cId="2207028794" sldId="2147483686"/>
            <pc:sldLayoutMk cId="80988971" sldId="2147483694"/>
          </pc:sldLayoutMkLst>
        </pc:sldLayoutChg>
        <pc:sldLayoutChg chg="add mod replId">
          <pc:chgData name="Clara Vandeweerdt" userId="16dbdb562e9cb021" providerId="Windows Live" clId="Web-{C47CB22A-1EB8-4E25-9CE6-8848EFF601E6}" dt="2023-05-18T13:38:31.575" v="1885"/>
          <pc:sldLayoutMkLst>
            <pc:docMk/>
            <pc:sldMasterMk cId="2207028794" sldId="2147483686"/>
            <pc:sldLayoutMk cId="874265229" sldId="2147483695"/>
          </pc:sldLayoutMkLst>
        </pc:sldLayoutChg>
        <pc:sldLayoutChg chg="add mod replId">
          <pc:chgData name="Clara Vandeweerdt" userId="16dbdb562e9cb021" providerId="Windows Live" clId="Web-{C47CB22A-1EB8-4E25-9CE6-8848EFF601E6}" dt="2023-05-18T13:38:31.575" v="1885"/>
          <pc:sldLayoutMkLst>
            <pc:docMk/>
            <pc:sldMasterMk cId="2207028794" sldId="2147483686"/>
            <pc:sldLayoutMk cId="1424344932" sldId="2147483696"/>
          </pc:sldLayoutMkLst>
        </pc:sldLayoutChg>
        <pc:sldLayoutChg chg="add mod replId">
          <pc:chgData name="Clara Vandeweerdt" userId="16dbdb562e9cb021" providerId="Windows Live" clId="Web-{C47CB22A-1EB8-4E25-9CE6-8848EFF601E6}" dt="2023-05-18T13:38:31.575" v="1885"/>
          <pc:sldLayoutMkLst>
            <pc:docMk/>
            <pc:sldMasterMk cId="2207028794" sldId="2147483686"/>
            <pc:sldLayoutMk cId="1365076015" sldId="2147483697"/>
          </pc:sldLayoutMkLst>
        </pc:sldLayoutChg>
      </pc:sldMasterChg>
    </pc:docChg>
  </pc:docChgLst>
  <pc:docChgLst>
    <pc:chgData name="Clara Vandeweerdt" userId="16dbdb562e9cb021" providerId="Windows Live" clId="Web-{A16F268E-5BBD-42C3-B1E7-847F359C835E}"/>
    <pc:docChg chg="delSld modSld">
      <pc:chgData name="Clara Vandeweerdt" userId="16dbdb562e9cb021" providerId="Windows Live" clId="Web-{A16F268E-5BBD-42C3-B1E7-847F359C835E}" dt="2023-05-15T08:52:14.159" v="47" actId="20577"/>
      <pc:docMkLst>
        <pc:docMk/>
      </pc:docMkLst>
      <pc:sldChg chg="modSp">
        <pc:chgData name="Clara Vandeweerdt" userId="16dbdb562e9cb021" providerId="Windows Live" clId="Web-{A16F268E-5BBD-42C3-B1E7-847F359C835E}" dt="2023-05-15T08:51:54.877" v="35" actId="20577"/>
        <pc:sldMkLst>
          <pc:docMk/>
          <pc:sldMk cId="109857222" sldId="256"/>
        </pc:sldMkLst>
        <pc:spChg chg="mod">
          <ac:chgData name="Clara Vandeweerdt" userId="16dbdb562e9cb021" providerId="Windows Live" clId="Web-{A16F268E-5BBD-42C3-B1E7-847F359C835E}" dt="2023-05-15T08:50:44.672" v="30" actId="20577"/>
          <ac:spMkLst>
            <pc:docMk/>
            <pc:sldMk cId="109857222" sldId="256"/>
            <ac:spMk id="2" creationId="{00000000-0000-0000-0000-000000000000}"/>
          </ac:spMkLst>
        </pc:spChg>
        <pc:spChg chg="mod">
          <ac:chgData name="Clara Vandeweerdt" userId="16dbdb562e9cb021" providerId="Windows Live" clId="Web-{A16F268E-5BBD-42C3-B1E7-847F359C835E}" dt="2023-05-15T08:51:54.877" v="35" actId="20577"/>
          <ac:spMkLst>
            <pc:docMk/>
            <pc:sldMk cId="109857222" sldId="256"/>
            <ac:spMk id="3" creationId="{00000000-0000-0000-0000-000000000000}"/>
          </ac:spMkLst>
        </pc:spChg>
      </pc:sldChg>
      <pc:sldChg chg="del">
        <pc:chgData name="Clara Vandeweerdt" userId="16dbdb562e9cb021" providerId="Windows Live" clId="Web-{A16F268E-5BBD-42C3-B1E7-847F359C835E}" dt="2023-05-15T08:50:37.906" v="17"/>
        <pc:sldMkLst>
          <pc:docMk/>
          <pc:sldMk cId="2387976" sldId="257"/>
        </pc:sldMkLst>
      </pc:sldChg>
      <pc:sldChg chg="modSp">
        <pc:chgData name="Clara Vandeweerdt" userId="16dbdb562e9cb021" providerId="Windows Live" clId="Web-{A16F268E-5BBD-42C3-B1E7-847F359C835E}" dt="2023-05-15T08:52:14.159" v="47" actId="20577"/>
        <pc:sldMkLst>
          <pc:docMk/>
          <pc:sldMk cId="1398177566" sldId="258"/>
        </pc:sldMkLst>
        <pc:spChg chg="mod">
          <ac:chgData name="Clara Vandeweerdt" userId="16dbdb562e9cb021" providerId="Windows Live" clId="Web-{A16F268E-5BBD-42C3-B1E7-847F359C835E}" dt="2023-05-15T08:52:14.159" v="47" actId="20577"/>
          <ac:spMkLst>
            <pc:docMk/>
            <pc:sldMk cId="1398177566" sldId="258"/>
            <ac:spMk id="2" creationId="{62F07D51-1193-9FBC-6A25-0DAD6DB738F9}"/>
          </ac:spMkLst>
        </pc:spChg>
      </pc:sldChg>
      <pc:sldChg chg="del">
        <pc:chgData name="Clara Vandeweerdt" userId="16dbdb562e9cb021" providerId="Windows Live" clId="Web-{A16F268E-5BBD-42C3-B1E7-847F359C835E}" dt="2023-05-15T08:50:37.906" v="16"/>
        <pc:sldMkLst>
          <pc:docMk/>
          <pc:sldMk cId="525919002" sldId="259"/>
        </pc:sldMkLst>
      </pc:sldChg>
      <pc:sldChg chg="del">
        <pc:chgData name="Clara Vandeweerdt" userId="16dbdb562e9cb021" providerId="Windows Live" clId="Web-{A16F268E-5BBD-42C3-B1E7-847F359C835E}" dt="2023-05-15T08:50:37.906" v="15"/>
        <pc:sldMkLst>
          <pc:docMk/>
          <pc:sldMk cId="2572260196" sldId="260"/>
        </pc:sldMkLst>
      </pc:sldChg>
      <pc:sldChg chg="del">
        <pc:chgData name="Clara Vandeweerdt" userId="16dbdb562e9cb021" providerId="Windows Live" clId="Web-{A16F268E-5BBD-42C3-B1E7-847F359C835E}" dt="2023-05-15T08:50:37.890" v="10"/>
        <pc:sldMkLst>
          <pc:docMk/>
          <pc:sldMk cId="4039244082" sldId="261"/>
        </pc:sldMkLst>
      </pc:sldChg>
      <pc:sldChg chg="del">
        <pc:chgData name="Clara Vandeweerdt" userId="16dbdb562e9cb021" providerId="Windows Live" clId="Web-{A16F268E-5BBD-42C3-B1E7-847F359C835E}" dt="2023-05-15T08:50:37.890" v="2"/>
        <pc:sldMkLst>
          <pc:docMk/>
          <pc:sldMk cId="2528909624" sldId="262"/>
        </pc:sldMkLst>
      </pc:sldChg>
      <pc:sldChg chg="del">
        <pc:chgData name="Clara Vandeweerdt" userId="16dbdb562e9cb021" providerId="Windows Live" clId="Web-{A16F268E-5BBD-42C3-B1E7-847F359C835E}" dt="2023-05-15T08:50:37.890" v="1"/>
        <pc:sldMkLst>
          <pc:docMk/>
          <pc:sldMk cId="1742002833" sldId="263"/>
        </pc:sldMkLst>
      </pc:sldChg>
      <pc:sldChg chg="del">
        <pc:chgData name="Clara Vandeweerdt" userId="16dbdb562e9cb021" providerId="Windows Live" clId="Web-{A16F268E-5BBD-42C3-B1E7-847F359C835E}" dt="2023-05-15T08:50:37.890" v="0"/>
        <pc:sldMkLst>
          <pc:docMk/>
          <pc:sldMk cId="2288751274" sldId="264"/>
        </pc:sldMkLst>
      </pc:sldChg>
      <pc:sldChg chg="del">
        <pc:chgData name="Clara Vandeweerdt" userId="16dbdb562e9cb021" providerId="Windows Live" clId="Web-{A16F268E-5BBD-42C3-B1E7-847F359C835E}" dt="2023-05-15T08:50:37.906" v="14"/>
        <pc:sldMkLst>
          <pc:docMk/>
          <pc:sldMk cId="3140885849" sldId="265"/>
        </pc:sldMkLst>
      </pc:sldChg>
      <pc:sldChg chg="del">
        <pc:chgData name="Clara Vandeweerdt" userId="16dbdb562e9cb021" providerId="Windows Live" clId="Web-{A16F268E-5BBD-42C3-B1E7-847F359C835E}" dt="2023-05-15T08:50:37.906" v="20"/>
        <pc:sldMkLst>
          <pc:docMk/>
          <pc:sldMk cId="3446260122" sldId="266"/>
        </pc:sldMkLst>
      </pc:sldChg>
      <pc:sldChg chg="del">
        <pc:chgData name="Clara Vandeweerdt" userId="16dbdb562e9cb021" providerId="Windows Live" clId="Web-{A16F268E-5BBD-42C3-B1E7-847F359C835E}" dt="2023-05-15T08:50:37.890" v="9"/>
        <pc:sldMkLst>
          <pc:docMk/>
          <pc:sldMk cId="2441563823" sldId="267"/>
        </pc:sldMkLst>
      </pc:sldChg>
      <pc:sldChg chg="del">
        <pc:chgData name="Clara Vandeweerdt" userId="16dbdb562e9cb021" providerId="Windows Live" clId="Web-{A16F268E-5BBD-42C3-B1E7-847F359C835E}" dt="2023-05-15T08:50:37.890" v="8"/>
        <pc:sldMkLst>
          <pc:docMk/>
          <pc:sldMk cId="3436575525" sldId="268"/>
        </pc:sldMkLst>
      </pc:sldChg>
      <pc:sldChg chg="del">
        <pc:chgData name="Clara Vandeweerdt" userId="16dbdb562e9cb021" providerId="Windows Live" clId="Web-{A16F268E-5BBD-42C3-B1E7-847F359C835E}" dt="2023-05-15T08:50:37.890" v="7"/>
        <pc:sldMkLst>
          <pc:docMk/>
          <pc:sldMk cId="1415366495" sldId="269"/>
        </pc:sldMkLst>
      </pc:sldChg>
      <pc:sldChg chg="del">
        <pc:chgData name="Clara Vandeweerdt" userId="16dbdb562e9cb021" providerId="Windows Live" clId="Web-{A16F268E-5BBD-42C3-B1E7-847F359C835E}" dt="2023-05-15T08:50:37.890" v="6"/>
        <pc:sldMkLst>
          <pc:docMk/>
          <pc:sldMk cId="89805598" sldId="270"/>
        </pc:sldMkLst>
      </pc:sldChg>
      <pc:sldChg chg="del">
        <pc:chgData name="Clara Vandeweerdt" userId="16dbdb562e9cb021" providerId="Windows Live" clId="Web-{A16F268E-5BBD-42C3-B1E7-847F359C835E}" dt="2023-05-15T08:50:37.890" v="5"/>
        <pc:sldMkLst>
          <pc:docMk/>
          <pc:sldMk cId="4006239978" sldId="271"/>
        </pc:sldMkLst>
      </pc:sldChg>
      <pc:sldChg chg="del">
        <pc:chgData name="Clara Vandeweerdt" userId="16dbdb562e9cb021" providerId="Windows Live" clId="Web-{A16F268E-5BBD-42C3-B1E7-847F359C835E}" dt="2023-05-15T08:50:37.906" v="18"/>
        <pc:sldMkLst>
          <pc:docMk/>
          <pc:sldMk cId="3666331600" sldId="273"/>
        </pc:sldMkLst>
      </pc:sldChg>
      <pc:sldChg chg="del">
        <pc:chgData name="Clara Vandeweerdt" userId="16dbdb562e9cb021" providerId="Windows Live" clId="Web-{A16F268E-5BBD-42C3-B1E7-847F359C835E}" dt="2023-05-15T08:50:37.906" v="19"/>
        <pc:sldMkLst>
          <pc:docMk/>
          <pc:sldMk cId="2299109925" sldId="274"/>
        </pc:sldMkLst>
      </pc:sldChg>
      <pc:sldChg chg="del">
        <pc:chgData name="Clara Vandeweerdt" userId="16dbdb562e9cb021" providerId="Windows Live" clId="Web-{A16F268E-5BBD-42C3-B1E7-847F359C835E}" dt="2023-05-15T08:50:37.906" v="13"/>
        <pc:sldMkLst>
          <pc:docMk/>
          <pc:sldMk cId="2764294573" sldId="275"/>
        </pc:sldMkLst>
      </pc:sldChg>
      <pc:sldChg chg="del">
        <pc:chgData name="Clara Vandeweerdt" userId="16dbdb562e9cb021" providerId="Windows Live" clId="Web-{A16F268E-5BBD-42C3-B1E7-847F359C835E}" dt="2023-05-15T08:50:37.890" v="12"/>
        <pc:sldMkLst>
          <pc:docMk/>
          <pc:sldMk cId="2089596708" sldId="276"/>
        </pc:sldMkLst>
      </pc:sldChg>
      <pc:sldChg chg="del">
        <pc:chgData name="Clara Vandeweerdt" userId="16dbdb562e9cb021" providerId="Windows Live" clId="Web-{A16F268E-5BBD-42C3-B1E7-847F359C835E}" dt="2023-05-15T08:50:37.890" v="11"/>
        <pc:sldMkLst>
          <pc:docMk/>
          <pc:sldMk cId="3764978907" sldId="277"/>
        </pc:sldMkLst>
      </pc:sldChg>
      <pc:sldChg chg="del">
        <pc:chgData name="Clara Vandeweerdt" userId="16dbdb562e9cb021" providerId="Windows Live" clId="Web-{A16F268E-5BBD-42C3-B1E7-847F359C835E}" dt="2023-05-15T08:50:37.890" v="4"/>
        <pc:sldMkLst>
          <pc:docMk/>
          <pc:sldMk cId="1580933463" sldId="278"/>
        </pc:sldMkLst>
      </pc:sldChg>
      <pc:sldChg chg="del">
        <pc:chgData name="Clara Vandeweerdt" userId="16dbdb562e9cb021" providerId="Windows Live" clId="Web-{A16F268E-5BBD-42C3-B1E7-847F359C835E}" dt="2023-05-15T08:50:37.890" v="3"/>
        <pc:sldMkLst>
          <pc:docMk/>
          <pc:sldMk cId="1758823958" sldId="279"/>
        </pc:sldMkLst>
      </pc:sldChg>
    </pc:docChg>
  </pc:docChgLst>
  <pc:docChgLst>
    <pc:chgData name="Clara Vandeweerdt" userId="16dbdb562e9cb021" providerId="Windows Live" clId="Web-{08498A8E-BB2F-483E-8638-FD8A7F3CA01E}"/>
    <pc:docChg chg="addSld modSld sldOrd">
      <pc:chgData name="Clara Vandeweerdt" userId="16dbdb562e9cb021" providerId="Windows Live" clId="Web-{08498A8E-BB2F-483E-8638-FD8A7F3CA01E}" dt="2023-05-20T21:49:54.709" v="1698" actId="20577"/>
      <pc:docMkLst>
        <pc:docMk/>
      </pc:docMkLst>
      <pc:sldChg chg="modSp modNotes">
        <pc:chgData name="Clara Vandeweerdt" userId="16dbdb562e9cb021" providerId="Windows Live" clId="Web-{08498A8E-BB2F-483E-8638-FD8A7F3CA01E}" dt="2023-05-20T21:41:59.667" v="1539" actId="20577"/>
        <pc:sldMkLst>
          <pc:docMk/>
          <pc:sldMk cId="3204936675" sldId="260"/>
        </pc:sldMkLst>
        <pc:spChg chg="mod">
          <ac:chgData name="Clara Vandeweerdt" userId="16dbdb562e9cb021" providerId="Windows Live" clId="Web-{08498A8E-BB2F-483E-8638-FD8A7F3CA01E}" dt="2023-05-20T21:41:56.338" v="1537" actId="1076"/>
          <ac:spMkLst>
            <pc:docMk/>
            <pc:sldMk cId="3204936675" sldId="260"/>
            <ac:spMk id="2" creationId="{62F07D51-1193-9FBC-6A25-0DAD6DB738F9}"/>
          </ac:spMkLst>
        </pc:spChg>
        <pc:spChg chg="mod">
          <ac:chgData name="Clara Vandeweerdt" userId="16dbdb562e9cb021" providerId="Windows Live" clId="Web-{08498A8E-BB2F-483E-8638-FD8A7F3CA01E}" dt="2023-05-20T21:41:59.667" v="1539" actId="20577"/>
          <ac:spMkLst>
            <pc:docMk/>
            <pc:sldMk cId="3204936675" sldId="260"/>
            <ac:spMk id="3" creationId="{02558806-4459-F1B9-85DC-054EA1FC81D9}"/>
          </ac:spMkLst>
        </pc:spChg>
      </pc:sldChg>
      <pc:sldChg chg="addAnim modNotes">
        <pc:chgData name="Clara Vandeweerdt" userId="16dbdb562e9cb021" providerId="Windows Live" clId="Web-{08498A8E-BB2F-483E-8638-FD8A7F3CA01E}" dt="2023-05-20T20:47:18.697" v="1204"/>
        <pc:sldMkLst>
          <pc:docMk/>
          <pc:sldMk cId="349220060" sldId="278"/>
        </pc:sldMkLst>
      </pc:sldChg>
      <pc:sldChg chg="modSp addAnim modNotes">
        <pc:chgData name="Clara Vandeweerdt" userId="16dbdb562e9cb021" providerId="Windows Live" clId="Web-{08498A8E-BB2F-483E-8638-FD8A7F3CA01E}" dt="2023-05-20T20:38:41.257" v="949" actId="20577"/>
        <pc:sldMkLst>
          <pc:docMk/>
          <pc:sldMk cId="4265147614" sldId="279"/>
        </pc:sldMkLst>
        <pc:spChg chg="mod">
          <ac:chgData name="Clara Vandeweerdt" userId="16dbdb562e9cb021" providerId="Windows Live" clId="Web-{08498A8E-BB2F-483E-8638-FD8A7F3CA01E}" dt="2023-05-20T20:38:41.257" v="949" actId="20577"/>
          <ac:spMkLst>
            <pc:docMk/>
            <pc:sldMk cId="4265147614" sldId="279"/>
            <ac:spMk id="3" creationId="{E71B8C93-E0A2-19AD-B689-C7F065849226}"/>
          </ac:spMkLst>
        </pc:spChg>
      </pc:sldChg>
      <pc:sldChg chg="addSp delSp modSp modNotes">
        <pc:chgData name="Clara Vandeweerdt" userId="16dbdb562e9cb021" providerId="Windows Live" clId="Web-{08498A8E-BB2F-483E-8638-FD8A7F3CA01E}" dt="2023-05-20T21:38:24.458" v="1478" actId="20577"/>
        <pc:sldMkLst>
          <pc:docMk/>
          <pc:sldMk cId="2745236876" sldId="280"/>
        </pc:sldMkLst>
        <pc:spChg chg="mod">
          <ac:chgData name="Clara Vandeweerdt" userId="16dbdb562e9cb021" providerId="Windows Live" clId="Web-{08498A8E-BB2F-483E-8638-FD8A7F3CA01E}" dt="2023-05-20T21:38:24.458" v="1478" actId="20577"/>
          <ac:spMkLst>
            <pc:docMk/>
            <pc:sldMk cId="2745236876" sldId="280"/>
            <ac:spMk id="3" creationId="{E71B8C93-E0A2-19AD-B689-C7F065849226}"/>
          </ac:spMkLst>
        </pc:spChg>
        <pc:spChg chg="add mod">
          <ac:chgData name="Clara Vandeweerdt" userId="16dbdb562e9cb021" providerId="Windows Live" clId="Web-{08498A8E-BB2F-483E-8638-FD8A7F3CA01E}" dt="2023-05-20T20:51:35.956" v="1224" actId="1076"/>
          <ac:spMkLst>
            <pc:docMk/>
            <pc:sldMk cId="2745236876" sldId="280"/>
            <ac:spMk id="5" creationId="{867797E9-A419-F2F2-91D8-417BA3B706D0}"/>
          </ac:spMkLst>
        </pc:spChg>
        <pc:picChg chg="add del mod">
          <ac:chgData name="Clara Vandeweerdt" userId="16dbdb562e9cb021" providerId="Windows Live" clId="Web-{08498A8E-BB2F-483E-8638-FD8A7F3CA01E}" dt="2023-05-20T20:40:34.979" v="968"/>
          <ac:picMkLst>
            <pc:docMk/>
            <pc:sldMk cId="2745236876" sldId="280"/>
            <ac:picMk id="4" creationId="{BAE35A9F-2D93-96D4-FE8B-8EC06F79C0AE}"/>
          </ac:picMkLst>
        </pc:picChg>
      </pc:sldChg>
      <pc:sldChg chg="addSp modSp addAnim modNotes">
        <pc:chgData name="Clara Vandeweerdt" userId="16dbdb562e9cb021" providerId="Windows Live" clId="Web-{08498A8E-BB2F-483E-8638-FD8A7F3CA01E}" dt="2023-05-20T21:38:17.271" v="1476" actId="20577"/>
        <pc:sldMkLst>
          <pc:docMk/>
          <pc:sldMk cId="1045494586" sldId="281"/>
        </pc:sldMkLst>
        <pc:spChg chg="mod">
          <ac:chgData name="Clara Vandeweerdt" userId="16dbdb562e9cb021" providerId="Windows Live" clId="Web-{08498A8E-BB2F-483E-8638-FD8A7F3CA01E}" dt="2023-05-20T21:38:17.271" v="1476" actId="20577"/>
          <ac:spMkLst>
            <pc:docMk/>
            <pc:sldMk cId="1045494586" sldId="281"/>
            <ac:spMk id="3" creationId="{E71B8C93-E0A2-19AD-B689-C7F065849226}"/>
          </ac:spMkLst>
        </pc:spChg>
        <pc:spChg chg="add mod">
          <ac:chgData name="Clara Vandeweerdt" userId="16dbdb562e9cb021" providerId="Windows Live" clId="Web-{08498A8E-BB2F-483E-8638-FD8A7F3CA01E}" dt="2023-05-20T20:45:49.334" v="1084" actId="1076"/>
          <ac:spMkLst>
            <pc:docMk/>
            <pc:sldMk cId="1045494586" sldId="281"/>
            <ac:spMk id="4" creationId="{22BD7A08-9237-664E-14A8-673A603EBF6F}"/>
          </ac:spMkLst>
        </pc:spChg>
      </pc:sldChg>
      <pc:sldChg chg="addSp modSp modNotes">
        <pc:chgData name="Clara Vandeweerdt" userId="16dbdb562e9cb021" providerId="Windows Live" clId="Web-{08498A8E-BB2F-483E-8638-FD8A7F3CA01E}" dt="2023-05-20T21:34:25.399" v="1426"/>
        <pc:sldMkLst>
          <pc:docMk/>
          <pc:sldMk cId="963246470" sldId="282"/>
        </pc:sldMkLst>
        <pc:spChg chg="mod">
          <ac:chgData name="Clara Vandeweerdt" userId="16dbdb562e9cb021" providerId="Windows Live" clId="Web-{08498A8E-BB2F-483E-8638-FD8A7F3CA01E}" dt="2023-05-20T21:33:09.272" v="1375" actId="20577"/>
          <ac:spMkLst>
            <pc:docMk/>
            <pc:sldMk cId="963246470" sldId="282"/>
            <ac:spMk id="3" creationId="{E71B8C93-E0A2-19AD-B689-C7F065849226}"/>
          </ac:spMkLst>
        </pc:spChg>
        <pc:spChg chg="add mod">
          <ac:chgData name="Clara Vandeweerdt" userId="16dbdb562e9cb021" providerId="Windows Live" clId="Web-{08498A8E-BB2F-483E-8638-FD8A7F3CA01E}" dt="2023-05-20T21:32:51.022" v="1373" actId="1076"/>
          <ac:spMkLst>
            <pc:docMk/>
            <pc:sldMk cId="963246470" sldId="282"/>
            <ac:spMk id="4" creationId="{83B68F7E-7920-4A9C-B022-ECA41CC41767}"/>
          </ac:spMkLst>
        </pc:spChg>
      </pc:sldChg>
      <pc:sldChg chg="addAnim">
        <pc:chgData name="Clara Vandeweerdt" userId="16dbdb562e9cb021" providerId="Windows Live" clId="Web-{08498A8E-BB2F-483E-8638-FD8A7F3CA01E}" dt="2023-05-20T20:29:42.487" v="506"/>
        <pc:sldMkLst>
          <pc:docMk/>
          <pc:sldMk cId="1592201437" sldId="284"/>
        </pc:sldMkLst>
      </pc:sldChg>
      <pc:sldChg chg="ord addAnim">
        <pc:chgData name="Clara Vandeweerdt" userId="16dbdb562e9cb021" providerId="Windows Live" clId="Web-{08498A8E-BB2F-483E-8638-FD8A7F3CA01E}" dt="2023-05-20T20:35:32.531" v="688"/>
        <pc:sldMkLst>
          <pc:docMk/>
          <pc:sldMk cId="4237308551" sldId="285"/>
        </pc:sldMkLst>
      </pc:sldChg>
      <pc:sldChg chg="modSp modNotes">
        <pc:chgData name="Clara Vandeweerdt" userId="16dbdb562e9cb021" providerId="Windows Live" clId="Web-{08498A8E-BB2F-483E-8638-FD8A7F3CA01E}" dt="2023-05-20T21:49:24.537" v="1692" actId="20577"/>
        <pc:sldMkLst>
          <pc:docMk/>
          <pc:sldMk cId="656285719" sldId="286"/>
        </pc:sldMkLst>
        <pc:spChg chg="mod">
          <ac:chgData name="Clara Vandeweerdt" userId="16dbdb562e9cb021" providerId="Windows Live" clId="Web-{08498A8E-BB2F-483E-8638-FD8A7F3CA01E}" dt="2023-05-20T21:49:24.537" v="1692" actId="20577"/>
          <ac:spMkLst>
            <pc:docMk/>
            <pc:sldMk cId="656285719" sldId="286"/>
            <ac:spMk id="3" creationId="{E71B8C93-E0A2-19AD-B689-C7F065849226}"/>
          </ac:spMkLst>
        </pc:spChg>
      </pc:sldChg>
      <pc:sldChg chg="modSp">
        <pc:chgData name="Clara Vandeweerdt" userId="16dbdb562e9cb021" providerId="Windows Live" clId="Web-{08498A8E-BB2F-483E-8638-FD8A7F3CA01E}" dt="2023-05-20T21:49:54.709" v="1698" actId="20577"/>
        <pc:sldMkLst>
          <pc:docMk/>
          <pc:sldMk cId="2667483983" sldId="288"/>
        </pc:sldMkLst>
        <pc:spChg chg="mod">
          <ac:chgData name="Clara Vandeweerdt" userId="16dbdb562e9cb021" providerId="Windows Live" clId="Web-{08498A8E-BB2F-483E-8638-FD8A7F3CA01E}" dt="2023-05-20T21:49:54.709" v="1698" actId="20577"/>
          <ac:spMkLst>
            <pc:docMk/>
            <pc:sldMk cId="2667483983" sldId="288"/>
            <ac:spMk id="4" creationId="{9BADCA9D-6E65-0222-CDFD-35DDB35D7F8E}"/>
          </ac:spMkLst>
        </pc:spChg>
      </pc:sldChg>
      <pc:sldChg chg="modSp add replId addAnim modNotes">
        <pc:chgData name="Clara Vandeweerdt" userId="16dbdb562e9cb021" providerId="Windows Live" clId="Web-{08498A8E-BB2F-483E-8638-FD8A7F3CA01E}" dt="2023-05-20T20:29:22.142" v="504"/>
        <pc:sldMkLst>
          <pc:docMk/>
          <pc:sldMk cId="2084565405" sldId="289"/>
        </pc:sldMkLst>
        <pc:spChg chg="mod">
          <ac:chgData name="Clara Vandeweerdt" userId="16dbdb562e9cb021" providerId="Windows Live" clId="Web-{08498A8E-BB2F-483E-8638-FD8A7F3CA01E}" dt="2023-05-20T20:23:00.035" v="387" actId="20577"/>
          <ac:spMkLst>
            <pc:docMk/>
            <pc:sldMk cId="2084565405" sldId="289"/>
            <ac:spMk id="3" creationId="{E71B8C93-E0A2-19AD-B689-C7F065849226}"/>
          </ac:spMkLst>
        </pc:spChg>
      </pc:sldChg>
      <pc:sldChg chg="modSp add replId addAnim modNotes">
        <pc:chgData name="Clara Vandeweerdt" userId="16dbdb562e9cb021" providerId="Windows Live" clId="Web-{08498A8E-BB2F-483E-8638-FD8A7F3CA01E}" dt="2023-05-20T21:38:10.067" v="1474" actId="20577"/>
        <pc:sldMkLst>
          <pc:docMk/>
          <pc:sldMk cId="4048196595" sldId="290"/>
        </pc:sldMkLst>
        <pc:spChg chg="mod">
          <ac:chgData name="Clara Vandeweerdt" userId="16dbdb562e9cb021" providerId="Windows Live" clId="Web-{08498A8E-BB2F-483E-8638-FD8A7F3CA01E}" dt="2023-05-20T21:38:10.067" v="1474" actId="20577"/>
          <ac:spMkLst>
            <pc:docMk/>
            <pc:sldMk cId="4048196595" sldId="290"/>
            <ac:spMk id="3" creationId="{E71B8C93-E0A2-19AD-B689-C7F065849226}"/>
          </ac:spMkLst>
        </pc:spChg>
      </pc:sldChg>
      <pc:sldChg chg="add replId">
        <pc:chgData name="Clara Vandeweerdt" userId="16dbdb562e9cb021" providerId="Windows Live" clId="Web-{08498A8E-BB2F-483E-8638-FD8A7F3CA01E}" dt="2023-05-20T20:33:49.839" v="614"/>
        <pc:sldMkLst>
          <pc:docMk/>
          <pc:sldMk cId="3592584734" sldId="291"/>
        </pc:sldMkLst>
      </pc:sldChg>
      <pc:sldChg chg="addSp delSp modSp new mod modClrScheme chgLayout modNotes">
        <pc:chgData name="Clara Vandeweerdt" userId="16dbdb562e9cb021" providerId="Windows Live" clId="Web-{08498A8E-BB2F-483E-8638-FD8A7F3CA01E}" dt="2023-05-20T21:15:14.683" v="1259"/>
        <pc:sldMkLst>
          <pc:docMk/>
          <pc:sldMk cId="321852811" sldId="292"/>
        </pc:sldMkLst>
        <pc:spChg chg="del">
          <ac:chgData name="Clara Vandeweerdt" userId="16dbdb562e9cb021" providerId="Windows Live" clId="Web-{08498A8E-BB2F-483E-8638-FD8A7F3CA01E}" dt="2023-05-20T20:40:32.995" v="967"/>
          <ac:spMkLst>
            <pc:docMk/>
            <pc:sldMk cId="321852811" sldId="292"/>
            <ac:spMk id="2" creationId="{8E0F83EE-213B-8F30-9757-7B3A032874B5}"/>
          </ac:spMkLst>
        </pc:spChg>
        <pc:spChg chg="del">
          <ac:chgData name="Clara Vandeweerdt" userId="16dbdb562e9cb021" providerId="Windows Live" clId="Web-{08498A8E-BB2F-483E-8638-FD8A7F3CA01E}" dt="2023-05-20T20:40:32.995" v="967"/>
          <ac:spMkLst>
            <pc:docMk/>
            <pc:sldMk cId="321852811" sldId="292"/>
            <ac:spMk id="3" creationId="{2DB93BB7-BCF6-6E2B-CA18-56FC941031E7}"/>
          </ac:spMkLst>
        </pc:spChg>
        <pc:picChg chg="add mod">
          <ac:chgData name="Clara Vandeweerdt" userId="16dbdb562e9cb021" providerId="Windows Live" clId="Web-{08498A8E-BB2F-483E-8638-FD8A7F3CA01E}" dt="2023-05-20T21:14:45.433" v="1258" actId="1076"/>
          <ac:picMkLst>
            <pc:docMk/>
            <pc:sldMk cId="321852811" sldId="292"/>
            <ac:picMk id="2" creationId="{F4A12F70-A2E4-5E7C-04B4-A6DAD41C1C54}"/>
          </ac:picMkLst>
        </pc:picChg>
        <pc:picChg chg="add del mod">
          <ac:chgData name="Clara Vandeweerdt" userId="16dbdb562e9cb021" providerId="Windows Live" clId="Web-{08498A8E-BB2F-483E-8638-FD8A7F3CA01E}" dt="2023-05-20T21:13:37.181" v="1253"/>
          <ac:picMkLst>
            <pc:docMk/>
            <pc:sldMk cId="321852811" sldId="292"/>
            <ac:picMk id="4" creationId="{595400E1-A7A9-4153-FB5E-0F20F38383D6}"/>
          </ac:picMkLst>
        </pc:picChg>
      </pc:sldChg>
      <pc:sldChg chg="modSp add replId modNotes">
        <pc:chgData name="Clara Vandeweerdt" userId="16dbdb562e9cb021" providerId="Windows Live" clId="Web-{08498A8E-BB2F-483E-8638-FD8A7F3CA01E}" dt="2023-05-20T21:39:29.913" v="1484" actId="20577"/>
        <pc:sldMkLst>
          <pc:docMk/>
          <pc:sldMk cId="3221861523" sldId="293"/>
        </pc:sldMkLst>
        <pc:spChg chg="mod">
          <ac:chgData name="Clara Vandeweerdt" userId="16dbdb562e9cb021" providerId="Windows Live" clId="Web-{08498A8E-BB2F-483E-8638-FD8A7F3CA01E}" dt="2023-05-20T21:39:29.913" v="1484" actId="20577"/>
          <ac:spMkLst>
            <pc:docMk/>
            <pc:sldMk cId="3221861523" sldId="293"/>
            <ac:spMk id="3" creationId="{E71B8C93-E0A2-19AD-B689-C7F065849226}"/>
          </ac:spMkLst>
        </pc:spChg>
      </pc:sldChg>
    </pc:docChg>
  </pc:docChgLst>
  <pc:docChgLst>
    <pc:chgData name="Clara Vandeweerdt" userId="16dbdb562e9cb021" providerId="Windows Live" clId="Web-{6B76BCAE-1B45-4FBA-B75C-BE8E5DD4596E}"/>
    <pc:docChg chg="addSld modSld sldOrd">
      <pc:chgData name="Clara Vandeweerdt" userId="16dbdb562e9cb021" providerId="Windows Live" clId="Web-{6B76BCAE-1B45-4FBA-B75C-BE8E5DD4596E}" dt="2023-05-09T09:56:42.914" v="476" actId="1076"/>
      <pc:docMkLst>
        <pc:docMk/>
      </pc:docMkLst>
      <pc:sldChg chg="modSp">
        <pc:chgData name="Clara Vandeweerdt" userId="16dbdb562e9cb021" providerId="Windows Live" clId="Web-{6B76BCAE-1B45-4FBA-B75C-BE8E5DD4596E}" dt="2023-05-09T09:54:14.376" v="354" actId="20577"/>
        <pc:sldMkLst>
          <pc:docMk/>
          <pc:sldMk cId="109857222" sldId="256"/>
        </pc:sldMkLst>
        <pc:spChg chg="mod">
          <ac:chgData name="Clara Vandeweerdt" userId="16dbdb562e9cb021" providerId="Windows Live" clId="Web-{6B76BCAE-1B45-4FBA-B75C-BE8E5DD4596E}" dt="2023-05-09T09:54:14.376" v="354" actId="20577"/>
          <ac:spMkLst>
            <pc:docMk/>
            <pc:sldMk cId="109857222" sldId="256"/>
            <ac:spMk id="3" creationId="{00000000-0000-0000-0000-000000000000}"/>
          </ac:spMkLst>
        </pc:spChg>
      </pc:sldChg>
      <pc:sldChg chg="modSp">
        <pc:chgData name="Clara Vandeweerdt" userId="16dbdb562e9cb021" providerId="Windows Live" clId="Web-{6B76BCAE-1B45-4FBA-B75C-BE8E5DD4596E}" dt="2023-05-09T09:43:24.287" v="10" actId="20577"/>
        <pc:sldMkLst>
          <pc:docMk/>
          <pc:sldMk cId="2387976" sldId="257"/>
        </pc:sldMkLst>
        <pc:spChg chg="mod">
          <ac:chgData name="Clara Vandeweerdt" userId="16dbdb562e9cb021" providerId="Windows Live" clId="Web-{6B76BCAE-1B45-4FBA-B75C-BE8E5DD4596E}" dt="2023-05-09T09:43:24.287" v="10" actId="20577"/>
          <ac:spMkLst>
            <pc:docMk/>
            <pc:sldMk cId="2387976" sldId="257"/>
            <ac:spMk id="2" creationId="{D5A97FD8-00FC-2257-70AF-AF8F4C947B5B}"/>
          </ac:spMkLst>
        </pc:spChg>
        <pc:spChg chg="mod">
          <ac:chgData name="Clara Vandeweerdt" userId="16dbdb562e9cb021" providerId="Windows Live" clId="Web-{6B76BCAE-1B45-4FBA-B75C-BE8E5DD4596E}" dt="2023-05-09T09:43:17.943" v="4" actId="20577"/>
          <ac:spMkLst>
            <pc:docMk/>
            <pc:sldMk cId="2387976" sldId="257"/>
            <ac:spMk id="3" creationId="{98BC7FA0-D69D-D13E-D5F8-AB553C405A20}"/>
          </ac:spMkLst>
        </pc:spChg>
      </pc:sldChg>
      <pc:sldChg chg="modSp ord modNotes">
        <pc:chgData name="Clara Vandeweerdt" userId="16dbdb562e9cb021" providerId="Windows Live" clId="Web-{6B76BCAE-1B45-4FBA-B75C-BE8E5DD4596E}" dt="2023-05-09T09:54:36.659" v="374"/>
        <pc:sldMkLst>
          <pc:docMk/>
          <pc:sldMk cId="1398177566" sldId="258"/>
        </pc:sldMkLst>
        <pc:spChg chg="mod">
          <ac:chgData name="Clara Vandeweerdt" userId="16dbdb562e9cb021" providerId="Windows Live" clId="Web-{6B76BCAE-1B45-4FBA-B75C-BE8E5DD4596E}" dt="2023-05-09T09:54:22.736" v="363" actId="20577"/>
          <ac:spMkLst>
            <pc:docMk/>
            <pc:sldMk cId="1398177566" sldId="258"/>
            <ac:spMk id="2" creationId="{62F07D51-1193-9FBC-6A25-0DAD6DB738F9}"/>
          </ac:spMkLst>
        </pc:spChg>
      </pc:sldChg>
      <pc:sldChg chg="modSp">
        <pc:chgData name="Clara Vandeweerdt" userId="16dbdb562e9cb021" providerId="Windows Live" clId="Web-{6B76BCAE-1B45-4FBA-B75C-BE8E5DD4596E}" dt="2023-05-09T09:43:32.490" v="12" actId="20577"/>
        <pc:sldMkLst>
          <pc:docMk/>
          <pc:sldMk cId="525919002" sldId="259"/>
        </pc:sldMkLst>
        <pc:spChg chg="mod">
          <ac:chgData name="Clara Vandeweerdt" userId="16dbdb562e9cb021" providerId="Windows Live" clId="Web-{6B76BCAE-1B45-4FBA-B75C-BE8E5DD4596E}" dt="2023-05-09T09:43:32.490" v="12" actId="20577"/>
          <ac:spMkLst>
            <pc:docMk/>
            <pc:sldMk cId="525919002" sldId="259"/>
            <ac:spMk id="2" creationId="{D5A97FD8-00FC-2257-70AF-AF8F4C947B5B}"/>
          </ac:spMkLst>
        </pc:spChg>
      </pc:sldChg>
      <pc:sldChg chg="modSp">
        <pc:chgData name="Clara Vandeweerdt" userId="16dbdb562e9cb021" providerId="Windows Live" clId="Web-{6B76BCAE-1B45-4FBA-B75C-BE8E5DD4596E}" dt="2023-05-09T09:43:35.381" v="14" actId="20577"/>
        <pc:sldMkLst>
          <pc:docMk/>
          <pc:sldMk cId="2572260196" sldId="260"/>
        </pc:sldMkLst>
        <pc:spChg chg="mod">
          <ac:chgData name="Clara Vandeweerdt" userId="16dbdb562e9cb021" providerId="Windows Live" clId="Web-{6B76BCAE-1B45-4FBA-B75C-BE8E5DD4596E}" dt="2023-05-09T09:43:35.381" v="14" actId="20577"/>
          <ac:spMkLst>
            <pc:docMk/>
            <pc:sldMk cId="2572260196" sldId="260"/>
            <ac:spMk id="2" creationId="{B067796A-B2B1-F06B-9F81-B962D9A59D7F}"/>
          </ac:spMkLst>
        </pc:spChg>
      </pc:sldChg>
      <pc:sldChg chg="modSp">
        <pc:chgData name="Clara Vandeweerdt" userId="16dbdb562e9cb021" providerId="Windows Live" clId="Web-{6B76BCAE-1B45-4FBA-B75C-BE8E5DD4596E}" dt="2023-05-09T09:43:41.475" v="19" actId="20577"/>
        <pc:sldMkLst>
          <pc:docMk/>
          <pc:sldMk cId="3140885849" sldId="265"/>
        </pc:sldMkLst>
        <pc:spChg chg="mod">
          <ac:chgData name="Clara Vandeweerdt" userId="16dbdb562e9cb021" providerId="Windows Live" clId="Web-{6B76BCAE-1B45-4FBA-B75C-BE8E5DD4596E}" dt="2023-05-09T09:43:41.475" v="19" actId="20577"/>
          <ac:spMkLst>
            <pc:docMk/>
            <pc:sldMk cId="3140885849" sldId="265"/>
            <ac:spMk id="2" creationId="{B067796A-B2B1-F06B-9F81-B962D9A59D7F}"/>
          </ac:spMkLst>
        </pc:spChg>
      </pc:sldChg>
      <pc:sldChg chg="addSp delSp modSp ord modNotes">
        <pc:chgData name="Clara Vandeweerdt" userId="16dbdb562e9cb021" providerId="Windows Live" clId="Web-{6B76BCAE-1B45-4FBA-B75C-BE8E5DD4596E}" dt="2023-05-09T09:56:15.256" v="470" actId="20577"/>
        <pc:sldMkLst>
          <pc:docMk/>
          <pc:sldMk cId="3446260122" sldId="266"/>
        </pc:sldMkLst>
        <pc:spChg chg="mod">
          <ac:chgData name="Clara Vandeweerdt" userId="16dbdb562e9cb021" providerId="Windows Live" clId="Web-{6B76BCAE-1B45-4FBA-B75C-BE8E5DD4596E}" dt="2023-05-09T09:54:44.878" v="381" actId="20577"/>
          <ac:spMkLst>
            <pc:docMk/>
            <pc:sldMk cId="3446260122" sldId="266"/>
            <ac:spMk id="2" creationId="{B067796A-B2B1-F06B-9F81-B962D9A59D7F}"/>
          </ac:spMkLst>
        </pc:spChg>
        <pc:spChg chg="mod">
          <ac:chgData name="Clara Vandeweerdt" userId="16dbdb562e9cb021" providerId="Windows Live" clId="Web-{6B76BCAE-1B45-4FBA-B75C-BE8E5DD4596E}" dt="2023-05-09T09:56:15.256" v="470" actId="20577"/>
          <ac:spMkLst>
            <pc:docMk/>
            <pc:sldMk cId="3446260122" sldId="266"/>
            <ac:spMk id="3" creationId="{82628D33-72B8-09FC-F22D-2756ECADAC3C}"/>
          </ac:spMkLst>
        </pc:spChg>
        <pc:picChg chg="add del mod">
          <ac:chgData name="Clara Vandeweerdt" userId="16dbdb562e9cb021" providerId="Windows Live" clId="Web-{6B76BCAE-1B45-4FBA-B75C-BE8E5DD4596E}" dt="2023-05-09T09:53:35.187" v="331"/>
          <ac:picMkLst>
            <pc:docMk/>
            <pc:sldMk cId="3446260122" sldId="266"/>
            <ac:picMk id="4" creationId="{C08CB669-66FB-C5F1-7785-4D408C0EF678}"/>
          </ac:picMkLst>
        </pc:picChg>
      </pc:sldChg>
      <pc:sldChg chg="modSp add ord replId">
        <pc:chgData name="Clara Vandeweerdt" userId="16dbdb562e9cb021" providerId="Windows Live" clId="Web-{6B76BCAE-1B45-4FBA-B75C-BE8E5DD4596E}" dt="2023-05-09T09:45:40.042" v="81" actId="20577"/>
        <pc:sldMkLst>
          <pc:docMk/>
          <pc:sldMk cId="2441563823" sldId="267"/>
        </pc:sldMkLst>
        <pc:spChg chg="mod">
          <ac:chgData name="Clara Vandeweerdt" userId="16dbdb562e9cb021" providerId="Windows Live" clId="Web-{6B76BCAE-1B45-4FBA-B75C-BE8E5DD4596E}" dt="2023-05-09T09:44:12.273" v="28" actId="20577"/>
          <ac:spMkLst>
            <pc:docMk/>
            <pc:sldMk cId="2441563823" sldId="267"/>
            <ac:spMk id="2" creationId="{B067796A-B2B1-F06B-9F81-B962D9A59D7F}"/>
          </ac:spMkLst>
        </pc:spChg>
        <pc:spChg chg="mod">
          <ac:chgData name="Clara Vandeweerdt" userId="16dbdb562e9cb021" providerId="Windows Live" clId="Web-{6B76BCAE-1B45-4FBA-B75C-BE8E5DD4596E}" dt="2023-05-09T09:45:40.042" v="81" actId="20577"/>
          <ac:spMkLst>
            <pc:docMk/>
            <pc:sldMk cId="2441563823" sldId="267"/>
            <ac:spMk id="3" creationId="{82628D33-72B8-09FC-F22D-2756ECADAC3C}"/>
          </ac:spMkLst>
        </pc:spChg>
      </pc:sldChg>
      <pc:sldChg chg="modSp add replId">
        <pc:chgData name="Clara Vandeweerdt" userId="16dbdb562e9cb021" providerId="Windows Live" clId="Web-{6B76BCAE-1B45-4FBA-B75C-BE8E5DD4596E}" dt="2023-05-09T09:46:18.044" v="120" actId="20577"/>
        <pc:sldMkLst>
          <pc:docMk/>
          <pc:sldMk cId="3436575525" sldId="268"/>
        </pc:sldMkLst>
        <pc:spChg chg="mod">
          <ac:chgData name="Clara Vandeweerdt" userId="16dbdb562e9cb021" providerId="Windows Live" clId="Web-{6B76BCAE-1B45-4FBA-B75C-BE8E5DD4596E}" dt="2023-05-09T09:46:18.044" v="120" actId="20577"/>
          <ac:spMkLst>
            <pc:docMk/>
            <pc:sldMk cId="3436575525" sldId="268"/>
            <ac:spMk id="3" creationId="{82628D33-72B8-09FC-F22D-2756ECADAC3C}"/>
          </ac:spMkLst>
        </pc:spChg>
      </pc:sldChg>
      <pc:sldChg chg="modSp add replId">
        <pc:chgData name="Clara Vandeweerdt" userId="16dbdb562e9cb021" providerId="Windows Live" clId="Web-{6B76BCAE-1B45-4FBA-B75C-BE8E5DD4596E}" dt="2023-05-09T09:47:55.986" v="295" actId="20577"/>
        <pc:sldMkLst>
          <pc:docMk/>
          <pc:sldMk cId="1415366495" sldId="269"/>
        </pc:sldMkLst>
        <pc:spChg chg="mod">
          <ac:chgData name="Clara Vandeweerdt" userId="16dbdb562e9cb021" providerId="Windows Live" clId="Web-{6B76BCAE-1B45-4FBA-B75C-BE8E5DD4596E}" dt="2023-05-09T09:47:55.986" v="295" actId="20577"/>
          <ac:spMkLst>
            <pc:docMk/>
            <pc:sldMk cId="1415366495" sldId="269"/>
            <ac:spMk id="3" creationId="{82628D33-72B8-09FC-F22D-2756ECADAC3C}"/>
          </ac:spMkLst>
        </pc:spChg>
      </pc:sldChg>
      <pc:sldChg chg="modSp add replId">
        <pc:chgData name="Clara Vandeweerdt" userId="16dbdb562e9cb021" providerId="Windows Live" clId="Web-{6B76BCAE-1B45-4FBA-B75C-BE8E5DD4596E}" dt="2023-05-09T09:49:40.177" v="318" actId="20577"/>
        <pc:sldMkLst>
          <pc:docMk/>
          <pc:sldMk cId="89805598" sldId="270"/>
        </pc:sldMkLst>
        <pc:spChg chg="mod">
          <ac:chgData name="Clara Vandeweerdt" userId="16dbdb562e9cb021" providerId="Windows Live" clId="Web-{6B76BCAE-1B45-4FBA-B75C-BE8E5DD4596E}" dt="2023-05-09T09:49:40.177" v="318" actId="20577"/>
          <ac:spMkLst>
            <pc:docMk/>
            <pc:sldMk cId="89805598" sldId="270"/>
            <ac:spMk id="3" creationId="{82628D33-72B8-09FC-F22D-2756ECADAC3C}"/>
          </ac:spMkLst>
        </pc:spChg>
      </pc:sldChg>
      <pc:sldChg chg="addSp delSp modSp new mod modClrScheme chgLayout">
        <pc:chgData name="Clara Vandeweerdt" userId="16dbdb562e9cb021" providerId="Windows Live" clId="Web-{6B76BCAE-1B45-4FBA-B75C-BE8E5DD4596E}" dt="2023-05-09T09:51:03.118" v="324" actId="1076"/>
        <pc:sldMkLst>
          <pc:docMk/>
          <pc:sldMk cId="4006239978" sldId="271"/>
        </pc:sldMkLst>
        <pc:spChg chg="del">
          <ac:chgData name="Clara Vandeweerdt" userId="16dbdb562e9cb021" providerId="Windows Live" clId="Web-{6B76BCAE-1B45-4FBA-B75C-BE8E5DD4596E}" dt="2023-05-09T09:49:45.146" v="320"/>
          <ac:spMkLst>
            <pc:docMk/>
            <pc:sldMk cId="4006239978" sldId="271"/>
            <ac:spMk id="2" creationId="{3501A460-2476-8FC2-CDF4-DB4D96892EB6}"/>
          </ac:spMkLst>
        </pc:spChg>
        <pc:spChg chg="del">
          <ac:chgData name="Clara Vandeweerdt" userId="16dbdb562e9cb021" providerId="Windows Live" clId="Web-{6B76BCAE-1B45-4FBA-B75C-BE8E5DD4596E}" dt="2023-05-09T09:49:45.146" v="320"/>
          <ac:spMkLst>
            <pc:docMk/>
            <pc:sldMk cId="4006239978" sldId="271"/>
            <ac:spMk id="3" creationId="{9DB32869-1BC0-DE9D-B977-2E125592130B}"/>
          </ac:spMkLst>
        </pc:spChg>
        <pc:picChg chg="add mod">
          <ac:chgData name="Clara Vandeweerdt" userId="16dbdb562e9cb021" providerId="Windows Live" clId="Web-{6B76BCAE-1B45-4FBA-B75C-BE8E5DD4596E}" dt="2023-05-09T09:51:03.118" v="324" actId="1076"/>
          <ac:picMkLst>
            <pc:docMk/>
            <pc:sldMk cId="4006239978" sldId="271"/>
            <ac:picMk id="4" creationId="{B74AB59D-0C6F-B5B0-95D4-3DC4BA27F92F}"/>
          </ac:picMkLst>
        </pc:picChg>
      </pc:sldChg>
      <pc:sldChg chg="add replId modNotes">
        <pc:chgData name="Clara Vandeweerdt" userId="16dbdb562e9cb021" providerId="Windows Live" clId="Web-{6B76BCAE-1B45-4FBA-B75C-BE8E5DD4596E}" dt="2023-05-09T09:53:32.406" v="330"/>
        <pc:sldMkLst>
          <pc:docMk/>
          <pc:sldMk cId="271759701" sldId="272"/>
        </pc:sldMkLst>
      </pc:sldChg>
      <pc:sldChg chg="add replId">
        <pc:chgData name="Clara Vandeweerdt" userId="16dbdb562e9cb021" providerId="Windows Live" clId="Web-{6B76BCAE-1B45-4FBA-B75C-BE8E5DD4596E}" dt="2023-05-09T09:54:17.486" v="355"/>
        <pc:sldMkLst>
          <pc:docMk/>
          <pc:sldMk cId="3666331600" sldId="273"/>
        </pc:sldMkLst>
      </pc:sldChg>
      <pc:sldChg chg="addSp delSp modSp new mod modClrScheme chgLayout">
        <pc:chgData name="Clara Vandeweerdt" userId="16dbdb562e9cb021" providerId="Windows Live" clId="Web-{6B76BCAE-1B45-4FBA-B75C-BE8E5DD4596E}" dt="2023-05-09T09:56:42.914" v="476" actId="1076"/>
        <pc:sldMkLst>
          <pc:docMk/>
          <pc:sldMk cId="2299109925" sldId="274"/>
        </pc:sldMkLst>
        <pc:spChg chg="del">
          <ac:chgData name="Clara Vandeweerdt" userId="16dbdb562e9cb021" providerId="Windows Live" clId="Web-{6B76BCAE-1B45-4FBA-B75C-BE8E5DD4596E}" dt="2023-05-09T09:56:21.897" v="472"/>
          <ac:spMkLst>
            <pc:docMk/>
            <pc:sldMk cId="2299109925" sldId="274"/>
            <ac:spMk id="2" creationId="{E27ED975-DD03-12A8-8524-6E58A3CEF1FD}"/>
          </ac:spMkLst>
        </pc:spChg>
        <pc:spChg chg="del">
          <ac:chgData name="Clara Vandeweerdt" userId="16dbdb562e9cb021" providerId="Windows Live" clId="Web-{6B76BCAE-1B45-4FBA-B75C-BE8E5DD4596E}" dt="2023-05-09T09:56:21.897" v="472"/>
          <ac:spMkLst>
            <pc:docMk/>
            <pc:sldMk cId="2299109925" sldId="274"/>
            <ac:spMk id="3" creationId="{38EA17D8-5998-E632-BED7-5F9570D0BDFF}"/>
          </ac:spMkLst>
        </pc:spChg>
        <pc:picChg chg="add mod">
          <ac:chgData name="Clara Vandeweerdt" userId="16dbdb562e9cb021" providerId="Windows Live" clId="Web-{6B76BCAE-1B45-4FBA-B75C-BE8E5DD4596E}" dt="2023-05-09T09:56:42.914" v="476" actId="1076"/>
          <ac:picMkLst>
            <pc:docMk/>
            <pc:sldMk cId="2299109925" sldId="274"/>
            <ac:picMk id="4" creationId="{A2DE4C0D-2FC3-CCA3-DD7F-3D76CFE4F9CB}"/>
          </ac:picMkLst>
        </pc:picChg>
      </pc:sldChg>
    </pc:docChg>
  </pc:docChgLst>
  <pc:docChgLst>
    <pc:chgData name="Clara Vandeweerdt" userId="16dbdb562e9cb021" providerId="Windows Live" clId="Web-{D502EC1A-C70F-46F6-A091-E994C7092B80}"/>
    <pc:docChg chg="addSld modSld sldOrd addMainMaster delMainMaster">
      <pc:chgData name="Clara Vandeweerdt" userId="16dbdb562e9cb021" providerId="Windows Live" clId="Web-{D502EC1A-C70F-46F6-A091-E994C7092B80}" dt="2023-05-21T12:06:34.648" v="1388" actId="20577"/>
      <pc:docMkLst>
        <pc:docMk/>
      </pc:docMkLst>
      <pc:sldChg chg="addSp modSp ord addAnim modNotes">
        <pc:chgData name="Clara Vandeweerdt" userId="16dbdb562e9cb021" providerId="Windows Live" clId="Web-{D502EC1A-C70F-46F6-A091-E994C7092B80}" dt="2023-05-21T11:14:59.970" v="783"/>
        <pc:sldMkLst>
          <pc:docMk/>
          <pc:sldMk cId="2724734668" sldId="259"/>
        </pc:sldMkLst>
        <pc:spChg chg="mod">
          <ac:chgData name="Clara Vandeweerdt" userId="16dbdb562e9cb021" providerId="Windows Live" clId="Web-{D502EC1A-C70F-46F6-A091-E994C7092B80}" dt="2023-05-21T10:57:13.129" v="577" actId="20577"/>
          <ac:spMkLst>
            <pc:docMk/>
            <pc:sldMk cId="2724734668" sldId="259"/>
            <ac:spMk id="3" creationId="{7B985ACF-B6DD-133A-D470-D492D2C1574B}"/>
          </ac:spMkLst>
        </pc:spChg>
        <pc:spChg chg="mod">
          <ac:chgData name="Clara Vandeweerdt" userId="16dbdb562e9cb021" providerId="Windows Live" clId="Web-{D502EC1A-C70F-46F6-A091-E994C7092B80}" dt="2023-05-21T11:05:31.845" v="644" actId="20577"/>
          <ac:spMkLst>
            <pc:docMk/>
            <pc:sldMk cId="2724734668" sldId="259"/>
            <ac:spMk id="4" creationId="{9BADCA9D-6E65-0222-CDFD-35DDB35D7F8E}"/>
          </ac:spMkLst>
        </pc:spChg>
        <pc:picChg chg="add mod">
          <ac:chgData name="Clara Vandeweerdt" userId="16dbdb562e9cb021" providerId="Windows Live" clId="Web-{D502EC1A-C70F-46F6-A091-E994C7092B80}" dt="2023-05-21T11:05:20.595" v="640" actId="1076"/>
          <ac:picMkLst>
            <pc:docMk/>
            <pc:sldMk cId="2724734668" sldId="259"/>
            <ac:picMk id="2" creationId="{3272E7B5-7CD0-B952-0F43-FA79C61818C7}"/>
          </ac:picMkLst>
        </pc:picChg>
      </pc:sldChg>
      <pc:sldChg chg="modSp">
        <pc:chgData name="Clara Vandeweerdt" userId="16dbdb562e9cb021" providerId="Windows Live" clId="Web-{D502EC1A-C70F-46F6-A091-E994C7092B80}" dt="2023-05-21T10:57:01.878" v="573" actId="20577"/>
        <pc:sldMkLst>
          <pc:docMk/>
          <pc:sldMk cId="1940462491" sldId="273"/>
        </pc:sldMkLst>
        <pc:spChg chg="mod">
          <ac:chgData name="Clara Vandeweerdt" userId="16dbdb562e9cb021" providerId="Windows Live" clId="Web-{D502EC1A-C70F-46F6-A091-E994C7092B80}" dt="2023-05-21T10:57:01.878" v="573" actId="20577"/>
          <ac:spMkLst>
            <pc:docMk/>
            <pc:sldMk cId="1940462491" sldId="273"/>
            <ac:spMk id="2" creationId="{62F07D51-1193-9FBC-6A25-0DAD6DB738F9}"/>
          </ac:spMkLst>
        </pc:spChg>
      </pc:sldChg>
      <pc:sldChg chg="modNotes">
        <pc:chgData name="Clara Vandeweerdt" userId="16dbdb562e9cb021" providerId="Windows Live" clId="Web-{D502EC1A-C70F-46F6-A091-E994C7092B80}" dt="2023-05-21T11:06:46.535" v="657"/>
        <pc:sldMkLst>
          <pc:docMk/>
          <pc:sldMk cId="499745244" sldId="276"/>
        </pc:sldMkLst>
      </pc:sldChg>
      <pc:sldChg chg="modNotes">
        <pc:chgData name="Clara Vandeweerdt" userId="16dbdb562e9cb021" providerId="Windows Live" clId="Web-{D502EC1A-C70F-46F6-A091-E994C7092B80}" dt="2023-05-21T11:07:19.192" v="682"/>
        <pc:sldMkLst>
          <pc:docMk/>
          <pc:sldMk cId="1436935321" sldId="277"/>
        </pc:sldMkLst>
      </pc:sldChg>
      <pc:sldChg chg="modSp">
        <pc:chgData name="Clara Vandeweerdt" userId="16dbdb562e9cb021" providerId="Windows Live" clId="Web-{D502EC1A-C70F-46F6-A091-E994C7092B80}" dt="2023-05-21T07:58:45.413" v="242" actId="20577"/>
        <pc:sldMkLst>
          <pc:docMk/>
          <pc:sldMk cId="2667483983" sldId="288"/>
        </pc:sldMkLst>
        <pc:spChg chg="mod">
          <ac:chgData name="Clara Vandeweerdt" userId="16dbdb562e9cb021" providerId="Windows Live" clId="Web-{D502EC1A-C70F-46F6-A091-E994C7092B80}" dt="2023-05-21T07:58:45.413" v="242" actId="20577"/>
          <ac:spMkLst>
            <pc:docMk/>
            <pc:sldMk cId="2667483983" sldId="288"/>
            <ac:spMk id="4" creationId="{9BADCA9D-6E65-0222-CDFD-35DDB35D7F8E}"/>
          </ac:spMkLst>
        </pc:spChg>
      </pc:sldChg>
      <pc:sldChg chg="addSp modSp add replId modNotes">
        <pc:chgData name="Clara Vandeweerdt" userId="16dbdb562e9cb021" providerId="Windows Live" clId="Web-{D502EC1A-C70F-46F6-A091-E994C7092B80}" dt="2023-05-21T10:57:15.863" v="579" actId="20577"/>
        <pc:sldMkLst>
          <pc:docMk/>
          <pc:sldMk cId="3215557165" sldId="294"/>
        </pc:sldMkLst>
        <pc:spChg chg="mod">
          <ac:chgData name="Clara Vandeweerdt" userId="16dbdb562e9cb021" providerId="Windows Live" clId="Web-{D502EC1A-C70F-46F6-A091-E994C7092B80}" dt="2023-05-21T10:57:15.863" v="579" actId="20577"/>
          <ac:spMkLst>
            <pc:docMk/>
            <pc:sldMk cId="3215557165" sldId="294"/>
            <ac:spMk id="3" creationId="{7B985ACF-B6DD-133A-D470-D492D2C1574B}"/>
          </ac:spMkLst>
        </pc:spChg>
        <pc:spChg chg="mod">
          <ac:chgData name="Clara Vandeweerdt" userId="16dbdb562e9cb021" providerId="Windows Live" clId="Web-{D502EC1A-C70F-46F6-A091-E994C7092B80}" dt="2023-05-21T10:53:31.060" v="523" actId="20577"/>
          <ac:spMkLst>
            <pc:docMk/>
            <pc:sldMk cId="3215557165" sldId="294"/>
            <ac:spMk id="4" creationId="{9BADCA9D-6E65-0222-CDFD-35DDB35D7F8E}"/>
          </ac:spMkLst>
        </pc:spChg>
        <pc:spChg chg="add mod">
          <ac:chgData name="Clara Vandeweerdt" userId="16dbdb562e9cb021" providerId="Windows Live" clId="Web-{D502EC1A-C70F-46F6-A091-E994C7092B80}" dt="2023-05-21T10:56:44.440" v="571" actId="1076"/>
          <ac:spMkLst>
            <pc:docMk/>
            <pc:sldMk cId="3215557165" sldId="294"/>
            <ac:spMk id="5" creationId="{B5F66DE1-DB02-4857-5B52-47C660401856}"/>
          </ac:spMkLst>
        </pc:spChg>
        <pc:picChg chg="add mod">
          <ac:chgData name="Clara Vandeweerdt" userId="16dbdb562e9cb021" providerId="Windows Live" clId="Web-{D502EC1A-C70F-46F6-A091-E994C7092B80}" dt="2023-05-21T10:53:26.498" v="522" actId="1076"/>
          <ac:picMkLst>
            <pc:docMk/>
            <pc:sldMk cId="3215557165" sldId="294"/>
            <ac:picMk id="2" creationId="{7667C497-CBEA-5053-09D1-840C5C1B647B}"/>
          </ac:picMkLst>
        </pc:picChg>
      </pc:sldChg>
      <pc:sldChg chg="modSp add replId modNotes">
        <pc:chgData name="Clara Vandeweerdt" userId="16dbdb562e9cb021" providerId="Windows Live" clId="Web-{D502EC1A-C70F-46F6-A091-E994C7092B80}" dt="2023-05-21T10:57:20.582" v="582" actId="20577"/>
        <pc:sldMkLst>
          <pc:docMk/>
          <pc:sldMk cId="584468209" sldId="295"/>
        </pc:sldMkLst>
        <pc:spChg chg="mod">
          <ac:chgData name="Clara Vandeweerdt" userId="16dbdb562e9cb021" providerId="Windows Live" clId="Web-{D502EC1A-C70F-46F6-A091-E994C7092B80}" dt="2023-05-21T10:57:20.582" v="582" actId="20577"/>
          <ac:spMkLst>
            <pc:docMk/>
            <pc:sldMk cId="584468209" sldId="295"/>
            <ac:spMk id="3" creationId="{7B985ACF-B6DD-133A-D470-D492D2C1574B}"/>
          </ac:spMkLst>
        </pc:spChg>
        <pc:spChg chg="mod">
          <ac:chgData name="Clara Vandeweerdt" userId="16dbdb562e9cb021" providerId="Windows Live" clId="Web-{D502EC1A-C70F-46F6-A091-E994C7092B80}" dt="2023-05-21T08:59:57.038" v="517" actId="20577"/>
          <ac:spMkLst>
            <pc:docMk/>
            <pc:sldMk cId="584468209" sldId="295"/>
            <ac:spMk id="4" creationId="{9BADCA9D-6E65-0222-CDFD-35DDB35D7F8E}"/>
          </ac:spMkLst>
        </pc:spChg>
      </pc:sldChg>
      <pc:sldChg chg="modSp add replId modNotes">
        <pc:chgData name="Clara Vandeweerdt" userId="16dbdb562e9cb021" providerId="Windows Live" clId="Web-{D502EC1A-C70F-46F6-A091-E994C7092B80}" dt="2023-05-21T10:57:22.879" v="584" actId="20577"/>
        <pc:sldMkLst>
          <pc:docMk/>
          <pc:sldMk cId="1142096330" sldId="296"/>
        </pc:sldMkLst>
        <pc:spChg chg="mod">
          <ac:chgData name="Clara Vandeweerdt" userId="16dbdb562e9cb021" providerId="Windows Live" clId="Web-{D502EC1A-C70F-46F6-A091-E994C7092B80}" dt="2023-05-21T10:57:22.879" v="584" actId="20577"/>
          <ac:spMkLst>
            <pc:docMk/>
            <pc:sldMk cId="1142096330" sldId="296"/>
            <ac:spMk id="3" creationId="{7B985ACF-B6DD-133A-D470-D492D2C1574B}"/>
          </ac:spMkLst>
        </pc:spChg>
        <pc:spChg chg="mod">
          <ac:chgData name="Clara Vandeweerdt" userId="16dbdb562e9cb021" providerId="Windows Live" clId="Web-{D502EC1A-C70F-46F6-A091-E994C7092B80}" dt="2023-05-21T08:31:41.301" v="279" actId="20577"/>
          <ac:spMkLst>
            <pc:docMk/>
            <pc:sldMk cId="1142096330" sldId="296"/>
            <ac:spMk id="4" creationId="{9BADCA9D-6E65-0222-CDFD-35DDB35D7F8E}"/>
          </ac:spMkLst>
        </pc:spChg>
      </pc:sldChg>
      <pc:sldChg chg="addSp delSp modSp add mod replId modClrScheme chgLayout">
        <pc:chgData name="Clara Vandeweerdt" userId="16dbdb562e9cb021" providerId="Windows Live" clId="Web-{D502EC1A-C70F-46F6-A091-E994C7092B80}" dt="2023-05-21T10:56:12.330" v="562" actId="1076"/>
        <pc:sldMkLst>
          <pc:docMk/>
          <pc:sldMk cId="93275430" sldId="297"/>
        </pc:sldMkLst>
        <pc:spChg chg="del mod ord">
          <ac:chgData name="Clara Vandeweerdt" userId="16dbdb562e9cb021" providerId="Windows Live" clId="Web-{D502EC1A-C70F-46F6-A091-E994C7092B80}" dt="2023-05-21T10:55:55.642" v="557"/>
          <ac:spMkLst>
            <pc:docMk/>
            <pc:sldMk cId="93275430" sldId="297"/>
            <ac:spMk id="3" creationId="{7B985ACF-B6DD-133A-D470-D492D2C1574B}"/>
          </ac:spMkLst>
        </pc:spChg>
        <pc:spChg chg="del mod">
          <ac:chgData name="Clara Vandeweerdt" userId="16dbdb562e9cb021" providerId="Windows Live" clId="Web-{D502EC1A-C70F-46F6-A091-E994C7092B80}" dt="2023-05-21T10:55:44.751" v="555"/>
          <ac:spMkLst>
            <pc:docMk/>
            <pc:sldMk cId="93275430" sldId="297"/>
            <ac:spMk id="4" creationId="{9BADCA9D-6E65-0222-CDFD-35DDB35D7F8E}"/>
          </ac:spMkLst>
        </pc:spChg>
        <pc:spChg chg="add del mod">
          <ac:chgData name="Clara Vandeweerdt" userId="16dbdb562e9cb021" providerId="Windows Live" clId="Web-{D502EC1A-C70F-46F6-A091-E994C7092B80}" dt="2023-05-21T10:55:50.955" v="556"/>
          <ac:spMkLst>
            <pc:docMk/>
            <pc:sldMk cId="93275430" sldId="297"/>
            <ac:spMk id="7" creationId="{24486DA1-3D33-B1A0-7DB3-26C4C799FF49}"/>
          </ac:spMkLst>
        </pc:spChg>
        <pc:picChg chg="del">
          <ac:chgData name="Clara Vandeweerdt" userId="16dbdb562e9cb021" providerId="Windows Live" clId="Web-{D502EC1A-C70F-46F6-A091-E994C7092B80}" dt="2023-05-21T10:53:37.529" v="525"/>
          <ac:picMkLst>
            <pc:docMk/>
            <pc:sldMk cId="93275430" sldId="297"/>
            <ac:picMk id="2" creationId="{7667C497-CBEA-5053-09D1-840C5C1B647B}"/>
          </ac:picMkLst>
        </pc:picChg>
        <pc:picChg chg="add mod">
          <ac:chgData name="Clara Vandeweerdt" userId="16dbdb562e9cb021" providerId="Windows Live" clId="Web-{D502EC1A-C70F-46F6-A091-E994C7092B80}" dt="2023-05-21T10:56:12.330" v="562" actId="1076"/>
          <ac:picMkLst>
            <pc:docMk/>
            <pc:sldMk cId="93275430" sldId="297"/>
            <ac:picMk id="5" creationId="{F224145B-43EC-C7A9-1CE0-BA8F1F119E95}"/>
          </ac:picMkLst>
        </pc:picChg>
      </pc:sldChg>
      <pc:sldChg chg="addSp delSp modSp add mod modClrScheme delDesignElem chgLayout">
        <pc:chgData name="Clara Vandeweerdt" userId="16dbdb562e9cb021" providerId="Windows Live" clId="Web-{D502EC1A-C70F-46F6-A091-E994C7092B80}" dt="2023-05-21T11:09:04.429" v="711" actId="1076"/>
        <pc:sldMkLst>
          <pc:docMk/>
          <pc:sldMk cId="973439073" sldId="298"/>
        </pc:sldMkLst>
        <pc:spChg chg="del mod ord">
          <ac:chgData name="Clara Vandeweerdt" userId="16dbdb562e9cb021" providerId="Windows Live" clId="Web-{D502EC1A-C70F-46F6-A091-E994C7092B80}" dt="2023-05-21T11:07:38.864" v="685"/>
          <ac:spMkLst>
            <pc:docMk/>
            <pc:sldMk cId="973439073" sldId="298"/>
            <ac:spMk id="2" creationId="{6FFD0625-2B53-41B4-8A05-6395A1BC127D}"/>
          </ac:spMkLst>
        </pc:spChg>
        <pc:spChg chg="mod ord">
          <ac:chgData name="Clara Vandeweerdt" userId="16dbdb562e9cb021" providerId="Windows Live" clId="Web-{D502EC1A-C70F-46F6-A091-E994C7092B80}" dt="2023-05-21T11:07:55.662" v="690" actId="1076"/>
          <ac:spMkLst>
            <pc:docMk/>
            <pc:sldMk cId="973439073" sldId="298"/>
            <ac:spMk id="3" creationId="{BEA9DE56-C57C-41D9-A9E7-E190CA8E765E}"/>
          </ac:spMkLst>
        </pc:spChg>
        <pc:spChg chg="add mod">
          <ac:chgData name="Clara Vandeweerdt" userId="16dbdb562e9cb021" providerId="Windows Live" clId="Web-{D502EC1A-C70F-46F6-A091-E994C7092B80}" dt="2023-05-21T11:08:10.053" v="692" actId="20577"/>
          <ac:spMkLst>
            <pc:docMk/>
            <pc:sldMk cId="973439073" sldId="298"/>
            <ac:spMk id="6" creationId="{C4B9989A-3C93-4408-4CB9-DC3328E4DC13}"/>
          </ac:spMkLst>
        </pc:spChg>
        <pc:spChg chg="del">
          <ac:chgData name="Clara Vandeweerdt" userId="16dbdb562e9cb021" providerId="Windows Live" clId="Web-{D502EC1A-C70F-46F6-A091-E994C7092B80}" dt="2023-05-21T11:07:34.755" v="684"/>
          <ac:spMkLst>
            <pc:docMk/>
            <pc:sldMk cId="973439073" sldId="298"/>
            <ac:spMk id="8" creationId="{A4E9F8B3-8282-4A93-BBF8-3342538A70FB}"/>
          </ac:spMkLst>
        </pc:spChg>
        <pc:picChg chg="mod">
          <ac:chgData name="Clara Vandeweerdt" userId="16dbdb562e9cb021" providerId="Windows Live" clId="Web-{D502EC1A-C70F-46F6-A091-E994C7092B80}" dt="2023-05-21T11:09:04.429" v="711" actId="1076"/>
          <ac:picMkLst>
            <pc:docMk/>
            <pc:sldMk cId="973439073" sldId="298"/>
            <ac:picMk id="5" creationId="{0CD62657-5686-2CA7-9A5A-0850EFE33979}"/>
          </ac:picMkLst>
        </pc:picChg>
        <pc:cxnChg chg="del">
          <ac:chgData name="Clara Vandeweerdt" userId="16dbdb562e9cb021" providerId="Windows Live" clId="Web-{D502EC1A-C70F-46F6-A091-E994C7092B80}" dt="2023-05-21T11:07:34.755" v="684"/>
          <ac:cxnSpMkLst>
            <pc:docMk/>
            <pc:sldMk cId="973439073" sldId="298"/>
            <ac:cxnSpMk id="10" creationId="{58EFA797-975B-41D8-BC96-56CDC2CFA3E4}"/>
          </ac:cxnSpMkLst>
        </pc:cxnChg>
      </pc:sldChg>
      <pc:sldChg chg="addSp delSp modSp add ord replId addAnim modNotes">
        <pc:chgData name="Clara Vandeweerdt" userId="16dbdb562e9cb021" providerId="Windows Live" clId="Web-{D502EC1A-C70F-46F6-A091-E994C7092B80}" dt="2023-05-21T11:42:25.187" v="1298"/>
        <pc:sldMkLst>
          <pc:docMk/>
          <pc:sldMk cId="4129528600" sldId="299"/>
        </pc:sldMkLst>
        <pc:spChg chg="add del mod">
          <ac:chgData name="Clara Vandeweerdt" userId="16dbdb562e9cb021" providerId="Windows Live" clId="Web-{D502EC1A-C70F-46F6-A091-E994C7092B80}" dt="2023-05-21T11:42:21.265" v="1297" actId="20577"/>
          <ac:spMkLst>
            <pc:docMk/>
            <pc:sldMk cId="4129528600" sldId="299"/>
            <ac:spMk id="3" creationId="{88880110-4E0E-7A4C-EDF6-B3DBDFCB4708}"/>
          </ac:spMkLst>
        </pc:spChg>
        <pc:spChg chg="add del mod">
          <ac:chgData name="Clara Vandeweerdt" userId="16dbdb562e9cb021" providerId="Windows Live" clId="Web-{D502EC1A-C70F-46F6-A091-E994C7092B80}" dt="2023-05-21T11:41:37.592" v="1274"/>
          <ac:spMkLst>
            <pc:docMk/>
            <pc:sldMk cId="4129528600" sldId="299"/>
            <ac:spMk id="5" creationId="{A07A97A0-2D41-A94F-B838-509F950B0C71}"/>
          </ac:spMkLst>
        </pc:spChg>
      </pc:sldChg>
      <pc:sldChg chg="modSp new ord modNotes">
        <pc:chgData name="Clara Vandeweerdt" userId="16dbdb562e9cb021" providerId="Windows Live" clId="Web-{D502EC1A-C70F-46F6-A091-E994C7092B80}" dt="2023-05-21T11:15:36.049" v="792" actId="20577"/>
        <pc:sldMkLst>
          <pc:docMk/>
          <pc:sldMk cId="1527154534" sldId="300"/>
        </pc:sldMkLst>
        <pc:spChg chg="mod">
          <ac:chgData name="Clara Vandeweerdt" userId="16dbdb562e9cb021" providerId="Windows Live" clId="Web-{D502EC1A-C70F-46F6-A091-E994C7092B80}" dt="2023-05-21T11:09:46.055" v="715" actId="20577"/>
          <ac:spMkLst>
            <pc:docMk/>
            <pc:sldMk cId="1527154534" sldId="300"/>
            <ac:spMk id="2" creationId="{8CEEB0DF-94DC-C622-B7D2-4A9EAFAAB85D}"/>
          </ac:spMkLst>
        </pc:spChg>
        <pc:spChg chg="mod">
          <ac:chgData name="Clara Vandeweerdt" userId="16dbdb562e9cb021" providerId="Windows Live" clId="Web-{D502EC1A-C70F-46F6-A091-E994C7092B80}" dt="2023-05-21T11:15:36.049" v="792" actId="20577"/>
          <ac:spMkLst>
            <pc:docMk/>
            <pc:sldMk cId="1527154534" sldId="300"/>
            <ac:spMk id="3" creationId="{99494DD5-E9E5-728C-6473-60EED1858802}"/>
          </ac:spMkLst>
        </pc:spChg>
      </pc:sldChg>
      <pc:sldChg chg="addSp delSp modSp add ord replId modNotes">
        <pc:chgData name="Clara Vandeweerdt" userId="16dbdb562e9cb021" providerId="Windows Live" clId="Web-{D502EC1A-C70F-46F6-A091-E994C7092B80}" dt="2023-05-21T11:22:24.920" v="822" actId="1076"/>
        <pc:sldMkLst>
          <pc:docMk/>
          <pc:sldMk cId="3721236315" sldId="301"/>
        </pc:sldMkLst>
        <pc:spChg chg="mod">
          <ac:chgData name="Clara Vandeweerdt" userId="16dbdb562e9cb021" providerId="Windows Live" clId="Web-{D502EC1A-C70F-46F6-A091-E994C7092B80}" dt="2023-05-21T11:21:59.513" v="821" actId="20577"/>
          <ac:spMkLst>
            <pc:docMk/>
            <pc:sldMk cId="3721236315" sldId="301"/>
            <ac:spMk id="3" creationId="{99494DD5-E9E5-728C-6473-60EED1858802}"/>
          </ac:spMkLst>
        </pc:spChg>
        <pc:picChg chg="add del mod">
          <ac:chgData name="Clara Vandeweerdt" userId="16dbdb562e9cb021" providerId="Windows Live" clId="Web-{D502EC1A-C70F-46F6-A091-E994C7092B80}" dt="2023-05-21T11:21:19.480" v="800"/>
          <ac:picMkLst>
            <pc:docMk/>
            <pc:sldMk cId="3721236315" sldId="301"/>
            <ac:picMk id="4" creationId="{A55A0898-9442-6020-A2E0-7D3204D8D99C}"/>
          </ac:picMkLst>
        </pc:picChg>
        <pc:picChg chg="add mod">
          <ac:chgData name="Clara Vandeweerdt" userId="16dbdb562e9cb021" providerId="Windows Live" clId="Web-{D502EC1A-C70F-46F6-A091-E994C7092B80}" dt="2023-05-21T11:22:24.920" v="822" actId="1076"/>
          <ac:picMkLst>
            <pc:docMk/>
            <pc:sldMk cId="3721236315" sldId="301"/>
            <ac:picMk id="5" creationId="{DE9C63AA-E95C-43D8-9FE7-7A50C43C8389}"/>
          </ac:picMkLst>
        </pc:picChg>
      </pc:sldChg>
      <pc:sldChg chg="delSp modSp add replId">
        <pc:chgData name="Clara Vandeweerdt" userId="16dbdb562e9cb021" providerId="Windows Live" clId="Web-{D502EC1A-C70F-46F6-A091-E994C7092B80}" dt="2023-05-21T11:37:53.335" v="1177" actId="20577"/>
        <pc:sldMkLst>
          <pc:docMk/>
          <pc:sldMk cId="2389615440" sldId="302"/>
        </pc:sldMkLst>
        <pc:spChg chg="mod">
          <ac:chgData name="Clara Vandeweerdt" userId="16dbdb562e9cb021" providerId="Windows Live" clId="Web-{D502EC1A-C70F-46F6-A091-E994C7092B80}" dt="2023-05-21T11:37:53.335" v="1177" actId="20577"/>
          <ac:spMkLst>
            <pc:docMk/>
            <pc:sldMk cId="2389615440" sldId="302"/>
            <ac:spMk id="3" creationId="{99494DD5-E9E5-728C-6473-60EED1858802}"/>
          </ac:spMkLst>
        </pc:spChg>
        <pc:picChg chg="del">
          <ac:chgData name="Clara Vandeweerdt" userId="16dbdb562e9cb021" providerId="Windows Live" clId="Web-{D502EC1A-C70F-46F6-A091-E994C7092B80}" dt="2023-05-21T11:22:38.670" v="824"/>
          <ac:picMkLst>
            <pc:docMk/>
            <pc:sldMk cId="2389615440" sldId="302"/>
            <ac:picMk id="5" creationId="{DE9C63AA-E95C-43D8-9FE7-7A50C43C8389}"/>
          </ac:picMkLst>
        </pc:picChg>
      </pc:sldChg>
      <pc:sldChg chg="addSp modSp add replId modNotes">
        <pc:chgData name="Clara Vandeweerdt" userId="16dbdb562e9cb021" providerId="Windows Live" clId="Web-{D502EC1A-C70F-46F6-A091-E994C7092B80}" dt="2023-05-21T11:39:43.760" v="1257"/>
        <pc:sldMkLst>
          <pc:docMk/>
          <pc:sldMk cId="1339640919" sldId="303"/>
        </pc:sldMkLst>
        <pc:spChg chg="mod">
          <ac:chgData name="Clara Vandeweerdt" userId="16dbdb562e9cb021" providerId="Windows Live" clId="Web-{D502EC1A-C70F-46F6-A091-E994C7092B80}" dt="2023-05-21T11:38:03.992" v="1178" actId="20577"/>
          <ac:spMkLst>
            <pc:docMk/>
            <pc:sldMk cId="1339640919" sldId="303"/>
            <ac:spMk id="3" creationId="{99494DD5-E9E5-728C-6473-60EED1858802}"/>
          </ac:spMkLst>
        </pc:spChg>
        <pc:picChg chg="add mod">
          <ac:chgData name="Clara Vandeweerdt" userId="16dbdb562e9cb021" providerId="Windows Live" clId="Web-{D502EC1A-C70F-46F6-A091-E994C7092B80}" dt="2023-05-21T11:37:23.553" v="1174" actId="14100"/>
          <ac:picMkLst>
            <pc:docMk/>
            <pc:sldMk cId="1339640919" sldId="303"/>
            <ac:picMk id="4" creationId="{AA57660E-F25E-7DC3-59A2-1F7ED47AA5F7}"/>
          </ac:picMkLst>
        </pc:picChg>
      </pc:sldChg>
      <pc:sldChg chg="modSp new mod modClrScheme chgLayout">
        <pc:chgData name="Clara Vandeweerdt" userId="16dbdb562e9cb021" providerId="Windows Live" clId="Web-{D502EC1A-C70F-46F6-A091-E994C7092B80}" dt="2023-05-21T11:40:54.512" v="1271" actId="20577"/>
        <pc:sldMkLst>
          <pc:docMk/>
          <pc:sldMk cId="737823574" sldId="304"/>
        </pc:sldMkLst>
        <pc:spChg chg="mod ord">
          <ac:chgData name="Clara Vandeweerdt" userId="16dbdb562e9cb021" providerId="Windows Live" clId="Web-{D502EC1A-C70F-46F6-A091-E994C7092B80}" dt="2023-05-21T11:40:54.512" v="1271" actId="20577"/>
          <ac:spMkLst>
            <pc:docMk/>
            <pc:sldMk cId="737823574" sldId="304"/>
            <ac:spMk id="2" creationId="{D3F3358E-3B99-CABC-389F-13A5DB773645}"/>
          </ac:spMkLst>
        </pc:spChg>
        <pc:spChg chg="mod ord">
          <ac:chgData name="Clara Vandeweerdt" userId="16dbdb562e9cb021" providerId="Windows Live" clId="Web-{D502EC1A-C70F-46F6-A091-E994C7092B80}" dt="2023-05-21T11:40:48.465" v="1261"/>
          <ac:spMkLst>
            <pc:docMk/>
            <pc:sldMk cId="737823574" sldId="304"/>
            <ac:spMk id="3" creationId="{1FCFE5C0-B7D5-CB30-4F40-3D16BC52AB05}"/>
          </ac:spMkLst>
        </pc:spChg>
      </pc:sldChg>
      <pc:sldChg chg="modSp new">
        <pc:chgData name="Clara Vandeweerdt" userId="16dbdb562e9cb021" providerId="Windows Live" clId="Web-{D502EC1A-C70F-46F6-A091-E994C7092B80}" dt="2023-05-21T11:56:56.788" v="1352" actId="20577"/>
        <pc:sldMkLst>
          <pc:docMk/>
          <pc:sldMk cId="2164015430" sldId="305"/>
        </pc:sldMkLst>
        <pc:spChg chg="mod">
          <ac:chgData name="Clara Vandeweerdt" userId="16dbdb562e9cb021" providerId="Windows Live" clId="Web-{D502EC1A-C70F-46F6-A091-E994C7092B80}" dt="2023-05-21T11:43:03.735" v="1310" actId="20577"/>
          <ac:spMkLst>
            <pc:docMk/>
            <pc:sldMk cId="2164015430" sldId="305"/>
            <ac:spMk id="2" creationId="{92000873-59F4-966A-231D-12B3EE99A3F3}"/>
          </ac:spMkLst>
        </pc:spChg>
        <pc:spChg chg="mod">
          <ac:chgData name="Clara Vandeweerdt" userId="16dbdb562e9cb021" providerId="Windows Live" clId="Web-{D502EC1A-C70F-46F6-A091-E994C7092B80}" dt="2023-05-21T11:56:56.788" v="1352" actId="20577"/>
          <ac:spMkLst>
            <pc:docMk/>
            <pc:sldMk cId="2164015430" sldId="305"/>
            <ac:spMk id="3" creationId="{4DFFB871-08C5-81ED-C2CA-33C1B1273D4E}"/>
          </ac:spMkLst>
        </pc:spChg>
      </pc:sldChg>
      <pc:sldChg chg="modSp new">
        <pc:chgData name="Clara Vandeweerdt" userId="16dbdb562e9cb021" providerId="Windows Live" clId="Web-{D502EC1A-C70F-46F6-A091-E994C7092B80}" dt="2023-05-21T12:06:34.648" v="1388" actId="20577"/>
        <pc:sldMkLst>
          <pc:docMk/>
          <pc:sldMk cId="3400900509" sldId="306"/>
        </pc:sldMkLst>
        <pc:spChg chg="mod">
          <ac:chgData name="Clara Vandeweerdt" userId="16dbdb562e9cb021" providerId="Windows Live" clId="Web-{D502EC1A-C70F-46F6-A091-E994C7092B80}" dt="2023-05-21T11:42:54.937" v="1308" actId="20577"/>
          <ac:spMkLst>
            <pc:docMk/>
            <pc:sldMk cId="3400900509" sldId="306"/>
            <ac:spMk id="2" creationId="{D107FC96-8D56-3FA3-6CC1-B22760EA3B11}"/>
          </ac:spMkLst>
        </pc:spChg>
        <pc:spChg chg="mod">
          <ac:chgData name="Clara Vandeweerdt" userId="16dbdb562e9cb021" providerId="Windows Live" clId="Web-{D502EC1A-C70F-46F6-A091-E994C7092B80}" dt="2023-05-21T12:06:34.648" v="1388" actId="20577"/>
          <ac:spMkLst>
            <pc:docMk/>
            <pc:sldMk cId="3400900509" sldId="306"/>
            <ac:spMk id="3" creationId="{7AE79016-B809-2B98-E74F-8477D354AE17}"/>
          </ac:spMkLst>
        </pc:spChg>
      </pc:sldChg>
      <pc:sldMasterChg chg="add del addSldLayout delSldLayout">
        <pc:chgData name="Clara Vandeweerdt" userId="16dbdb562e9cb021" providerId="Windows Live" clId="Web-{D502EC1A-C70F-46F6-A091-E994C7092B80}" dt="2023-05-21T11:07:34.755" v="684"/>
        <pc:sldMasterMkLst>
          <pc:docMk/>
          <pc:sldMasterMk cId="297065149" sldId="2147483685"/>
        </pc:sldMasterMkLst>
        <pc:sldLayoutChg chg="add del">
          <pc:chgData name="Clara Vandeweerdt" userId="16dbdb562e9cb021" providerId="Windows Live" clId="Web-{D502EC1A-C70F-46F6-A091-E994C7092B80}" dt="2023-05-21T11:07:34.755" v="684"/>
          <pc:sldLayoutMkLst>
            <pc:docMk/>
            <pc:sldMasterMk cId="297065149" sldId="2147483685"/>
            <pc:sldLayoutMk cId="993900285" sldId="2147483674"/>
          </pc:sldLayoutMkLst>
        </pc:sldLayoutChg>
        <pc:sldLayoutChg chg="add del">
          <pc:chgData name="Clara Vandeweerdt" userId="16dbdb562e9cb021" providerId="Windows Live" clId="Web-{D502EC1A-C70F-46F6-A091-E994C7092B80}" dt="2023-05-21T11:07:34.755" v="684"/>
          <pc:sldLayoutMkLst>
            <pc:docMk/>
            <pc:sldMasterMk cId="297065149" sldId="2147483685"/>
            <pc:sldLayoutMk cId="3121972099" sldId="2147483675"/>
          </pc:sldLayoutMkLst>
        </pc:sldLayoutChg>
        <pc:sldLayoutChg chg="add del">
          <pc:chgData name="Clara Vandeweerdt" userId="16dbdb562e9cb021" providerId="Windows Live" clId="Web-{D502EC1A-C70F-46F6-A091-E994C7092B80}" dt="2023-05-21T11:07:34.755" v="684"/>
          <pc:sldLayoutMkLst>
            <pc:docMk/>
            <pc:sldMasterMk cId="297065149" sldId="2147483685"/>
            <pc:sldLayoutMk cId="1897483241" sldId="2147483676"/>
          </pc:sldLayoutMkLst>
        </pc:sldLayoutChg>
        <pc:sldLayoutChg chg="add del">
          <pc:chgData name="Clara Vandeweerdt" userId="16dbdb562e9cb021" providerId="Windows Live" clId="Web-{D502EC1A-C70F-46F6-A091-E994C7092B80}" dt="2023-05-21T11:07:34.755" v="684"/>
          <pc:sldLayoutMkLst>
            <pc:docMk/>
            <pc:sldMasterMk cId="297065149" sldId="2147483685"/>
            <pc:sldLayoutMk cId="2135137695" sldId="2147483677"/>
          </pc:sldLayoutMkLst>
        </pc:sldLayoutChg>
        <pc:sldLayoutChg chg="add del">
          <pc:chgData name="Clara Vandeweerdt" userId="16dbdb562e9cb021" providerId="Windows Live" clId="Web-{D502EC1A-C70F-46F6-A091-E994C7092B80}" dt="2023-05-21T11:07:34.755" v="684"/>
          <pc:sldLayoutMkLst>
            <pc:docMk/>
            <pc:sldMasterMk cId="297065149" sldId="2147483685"/>
            <pc:sldLayoutMk cId="3310433788" sldId="2147483678"/>
          </pc:sldLayoutMkLst>
        </pc:sldLayoutChg>
        <pc:sldLayoutChg chg="add del">
          <pc:chgData name="Clara Vandeweerdt" userId="16dbdb562e9cb021" providerId="Windows Live" clId="Web-{D502EC1A-C70F-46F6-A091-E994C7092B80}" dt="2023-05-21T11:07:34.755" v="684"/>
          <pc:sldLayoutMkLst>
            <pc:docMk/>
            <pc:sldMasterMk cId="297065149" sldId="2147483685"/>
            <pc:sldLayoutMk cId="1209468968" sldId="2147483679"/>
          </pc:sldLayoutMkLst>
        </pc:sldLayoutChg>
        <pc:sldLayoutChg chg="add del">
          <pc:chgData name="Clara Vandeweerdt" userId="16dbdb562e9cb021" providerId="Windows Live" clId="Web-{D502EC1A-C70F-46F6-A091-E994C7092B80}" dt="2023-05-21T11:07:34.755" v="684"/>
          <pc:sldLayoutMkLst>
            <pc:docMk/>
            <pc:sldMasterMk cId="297065149" sldId="2147483685"/>
            <pc:sldLayoutMk cId="2630005851" sldId="2147483680"/>
          </pc:sldLayoutMkLst>
        </pc:sldLayoutChg>
        <pc:sldLayoutChg chg="add del">
          <pc:chgData name="Clara Vandeweerdt" userId="16dbdb562e9cb021" providerId="Windows Live" clId="Web-{D502EC1A-C70F-46F6-A091-E994C7092B80}" dt="2023-05-21T11:07:34.755" v="684"/>
          <pc:sldLayoutMkLst>
            <pc:docMk/>
            <pc:sldMasterMk cId="297065149" sldId="2147483685"/>
            <pc:sldLayoutMk cId="3850979416" sldId="2147483681"/>
          </pc:sldLayoutMkLst>
        </pc:sldLayoutChg>
        <pc:sldLayoutChg chg="add del">
          <pc:chgData name="Clara Vandeweerdt" userId="16dbdb562e9cb021" providerId="Windows Live" clId="Web-{D502EC1A-C70F-46F6-A091-E994C7092B80}" dt="2023-05-21T11:07:34.755" v="684"/>
          <pc:sldLayoutMkLst>
            <pc:docMk/>
            <pc:sldMasterMk cId="297065149" sldId="2147483685"/>
            <pc:sldLayoutMk cId="1616063003" sldId="2147483682"/>
          </pc:sldLayoutMkLst>
        </pc:sldLayoutChg>
        <pc:sldLayoutChg chg="add del">
          <pc:chgData name="Clara Vandeweerdt" userId="16dbdb562e9cb021" providerId="Windows Live" clId="Web-{D502EC1A-C70F-46F6-A091-E994C7092B80}" dt="2023-05-21T11:07:34.755" v="684"/>
          <pc:sldLayoutMkLst>
            <pc:docMk/>
            <pc:sldMasterMk cId="297065149" sldId="2147483685"/>
            <pc:sldLayoutMk cId="1496108012" sldId="2147483683"/>
          </pc:sldLayoutMkLst>
        </pc:sldLayoutChg>
        <pc:sldLayoutChg chg="add del">
          <pc:chgData name="Clara Vandeweerdt" userId="16dbdb562e9cb021" providerId="Windows Live" clId="Web-{D502EC1A-C70F-46F6-A091-E994C7092B80}" dt="2023-05-21T11:07:34.755" v="684"/>
          <pc:sldLayoutMkLst>
            <pc:docMk/>
            <pc:sldMasterMk cId="297065149" sldId="2147483685"/>
            <pc:sldLayoutMk cId="93570953" sldId="2147483684"/>
          </pc:sldLayoutMkLst>
        </pc:sldLayoutChg>
      </pc:sldMasterChg>
    </pc:docChg>
  </pc:docChgLst>
  <pc:docChgLst>
    <pc:chgData name="Clara Vandeweerdt" userId="16dbdb562e9cb021" providerId="Windows Live" clId="Web-{BA843E58-F9F3-44ED-960A-2ED417905D78}"/>
    <pc:docChg chg="addSld modSld">
      <pc:chgData name="Clara Vandeweerdt" userId="16dbdb562e9cb021" providerId="Windows Live" clId="Web-{BA843E58-F9F3-44ED-960A-2ED417905D78}" dt="2023-05-21T21:02:06.649" v="400" actId="20577"/>
      <pc:docMkLst>
        <pc:docMk/>
      </pc:docMkLst>
      <pc:sldChg chg="modSp">
        <pc:chgData name="Clara Vandeweerdt" userId="16dbdb562e9cb021" providerId="Windows Live" clId="Web-{BA843E58-F9F3-44ED-960A-2ED417905D78}" dt="2023-05-21T20:44:53.342" v="36" actId="20577"/>
        <pc:sldMkLst>
          <pc:docMk/>
          <pc:sldMk cId="3023630145" sldId="265"/>
        </pc:sldMkLst>
        <pc:spChg chg="mod">
          <ac:chgData name="Clara Vandeweerdt" userId="16dbdb562e9cb021" providerId="Windows Live" clId="Web-{BA843E58-F9F3-44ED-960A-2ED417905D78}" dt="2023-05-21T20:44:53.342" v="36" actId="20577"/>
          <ac:spMkLst>
            <pc:docMk/>
            <pc:sldMk cId="3023630145" sldId="265"/>
            <ac:spMk id="3" creationId="{88880110-4E0E-7A4C-EDF6-B3DBDFCB4708}"/>
          </ac:spMkLst>
        </pc:spChg>
      </pc:sldChg>
      <pc:sldChg chg="modSp">
        <pc:chgData name="Clara Vandeweerdt" userId="16dbdb562e9cb021" providerId="Windows Live" clId="Web-{BA843E58-F9F3-44ED-960A-2ED417905D78}" dt="2023-05-21T20:52:15.279" v="383" actId="20577"/>
        <pc:sldMkLst>
          <pc:docMk/>
          <pc:sldMk cId="4265147614" sldId="279"/>
        </pc:sldMkLst>
        <pc:spChg chg="mod">
          <ac:chgData name="Clara Vandeweerdt" userId="16dbdb562e9cb021" providerId="Windows Live" clId="Web-{BA843E58-F9F3-44ED-960A-2ED417905D78}" dt="2023-05-21T20:52:15.279" v="383" actId="20577"/>
          <ac:spMkLst>
            <pc:docMk/>
            <pc:sldMk cId="4265147614" sldId="279"/>
            <ac:spMk id="3" creationId="{E71B8C93-E0A2-19AD-B689-C7F065849226}"/>
          </ac:spMkLst>
        </pc:spChg>
      </pc:sldChg>
      <pc:sldChg chg="addAnim modNotes">
        <pc:chgData name="Clara Vandeweerdt" userId="16dbdb562e9cb021" providerId="Windows Live" clId="Web-{BA843E58-F9F3-44ED-960A-2ED417905D78}" dt="2023-05-21T20:57:08.878" v="388"/>
        <pc:sldMkLst>
          <pc:docMk/>
          <pc:sldMk cId="656285719" sldId="286"/>
        </pc:sldMkLst>
      </pc:sldChg>
      <pc:sldChg chg="addSp">
        <pc:chgData name="Clara Vandeweerdt" userId="16dbdb562e9cb021" providerId="Windows Live" clId="Web-{BA843E58-F9F3-44ED-960A-2ED417905D78}" dt="2023-05-21T20:53:11.580" v="384"/>
        <pc:sldMkLst>
          <pc:docMk/>
          <pc:sldMk cId="2084565405" sldId="289"/>
        </pc:sldMkLst>
        <pc:spChg chg="add">
          <ac:chgData name="Clara Vandeweerdt" userId="16dbdb562e9cb021" providerId="Windows Live" clId="Web-{BA843E58-F9F3-44ED-960A-2ED417905D78}" dt="2023-05-21T20:53:11.580" v="384"/>
          <ac:spMkLst>
            <pc:docMk/>
            <pc:sldMk cId="2084565405" sldId="289"/>
            <ac:spMk id="5" creationId="{7E178B9F-AD54-ECA3-A891-309DBCB23FD7}"/>
          </ac:spMkLst>
        </pc:spChg>
      </pc:sldChg>
      <pc:sldChg chg="addSp">
        <pc:chgData name="Clara Vandeweerdt" userId="16dbdb562e9cb021" providerId="Windows Live" clId="Web-{BA843E58-F9F3-44ED-960A-2ED417905D78}" dt="2023-05-21T20:53:12.674" v="385"/>
        <pc:sldMkLst>
          <pc:docMk/>
          <pc:sldMk cId="4048196595" sldId="290"/>
        </pc:sldMkLst>
        <pc:spChg chg="add">
          <ac:chgData name="Clara Vandeweerdt" userId="16dbdb562e9cb021" providerId="Windows Live" clId="Web-{BA843E58-F9F3-44ED-960A-2ED417905D78}" dt="2023-05-21T20:53:12.674" v="385"/>
          <ac:spMkLst>
            <pc:docMk/>
            <pc:sldMk cId="4048196595" sldId="290"/>
            <ac:spMk id="5" creationId="{40E86091-D601-91C0-9575-8CDCE8E22729}"/>
          </ac:spMkLst>
        </pc:spChg>
      </pc:sldChg>
      <pc:sldChg chg="addAnim">
        <pc:chgData name="Clara Vandeweerdt" userId="16dbdb562e9cb021" providerId="Windows Live" clId="Web-{BA843E58-F9F3-44ED-960A-2ED417905D78}" dt="2023-05-21T20:57:20.785" v="389"/>
        <pc:sldMkLst>
          <pc:docMk/>
          <pc:sldMk cId="3221861523" sldId="293"/>
        </pc:sldMkLst>
      </pc:sldChg>
      <pc:sldChg chg="modNotes">
        <pc:chgData name="Clara Vandeweerdt" userId="16dbdb562e9cb021" providerId="Windows Live" clId="Web-{BA843E58-F9F3-44ED-960A-2ED417905D78}" dt="2023-05-21T20:59:02.355" v="393"/>
        <pc:sldMkLst>
          <pc:docMk/>
          <pc:sldMk cId="1142096330" sldId="296"/>
        </pc:sldMkLst>
      </pc:sldChg>
      <pc:sldChg chg="addSp delSp">
        <pc:chgData name="Clara Vandeweerdt" userId="16dbdb562e9cb021" providerId="Windows Live" clId="Web-{BA843E58-F9F3-44ED-960A-2ED417905D78}" dt="2023-05-21T21:00:19.938" v="395"/>
        <pc:sldMkLst>
          <pc:docMk/>
          <pc:sldMk cId="2389615440" sldId="302"/>
        </pc:sldMkLst>
        <pc:picChg chg="add del">
          <ac:chgData name="Clara Vandeweerdt" userId="16dbdb562e9cb021" providerId="Windows Live" clId="Web-{BA843E58-F9F3-44ED-960A-2ED417905D78}" dt="2023-05-21T21:00:19.938" v="395"/>
          <ac:picMkLst>
            <pc:docMk/>
            <pc:sldMk cId="2389615440" sldId="302"/>
            <ac:picMk id="5" creationId="{B7DC50B7-91BF-61B4-39C5-8B090B980E9D}"/>
          </ac:picMkLst>
        </pc:picChg>
      </pc:sldChg>
      <pc:sldChg chg="modSp">
        <pc:chgData name="Clara Vandeweerdt" userId="16dbdb562e9cb021" providerId="Windows Live" clId="Web-{BA843E58-F9F3-44ED-960A-2ED417905D78}" dt="2023-05-21T21:02:06.649" v="400" actId="20577"/>
        <pc:sldMkLst>
          <pc:docMk/>
          <pc:sldMk cId="3400900509" sldId="306"/>
        </pc:sldMkLst>
        <pc:spChg chg="mod">
          <ac:chgData name="Clara Vandeweerdt" userId="16dbdb562e9cb021" providerId="Windows Live" clId="Web-{BA843E58-F9F3-44ED-960A-2ED417905D78}" dt="2023-05-21T21:02:06.649" v="400" actId="20577"/>
          <ac:spMkLst>
            <pc:docMk/>
            <pc:sldMk cId="3400900509" sldId="306"/>
            <ac:spMk id="3" creationId="{7AE79016-B809-2B98-E74F-8477D354AE17}"/>
          </ac:spMkLst>
        </pc:spChg>
      </pc:sldChg>
      <pc:sldChg chg="modSp new modNotes">
        <pc:chgData name="Clara Vandeweerdt" userId="16dbdb562e9cb021" providerId="Windows Live" clId="Web-{BA843E58-F9F3-44ED-960A-2ED417905D78}" dt="2023-05-21T20:49:23.204" v="381" actId="20577"/>
        <pc:sldMkLst>
          <pc:docMk/>
          <pc:sldMk cId="1841628995" sldId="307"/>
        </pc:sldMkLst>
        <pc:spChg chg="mod">
          <ac:chgData name="Clara Vandeweerdt" userId="16dbdb562e9cb021" providerId="Windows Live" clId="Web-{BA843E58-F9F3-44ED-960A-2ED417905D78}" dt="2023-05-21T20:44:09.463" v="2" actId="20577"/>
          <ac:spMkLst>
            <pc:docMk/>
            <pc:sldMk cId="1841628995" sldId="307"/>
            <ac:spMk id="2" creationId="{BEACB56D-0780-0206-18F7-2897A63736D1}"/>
          </ac:spMkLst>
        </pc:spChg>
        <pc:spChg chg="mod">
          <ac:chgData name="Clara Vandeweerdt" userId="16dbdb562e9cb021" providerId="Windows Live" clId="Web-{BA843E58-F9F3-44ED-960A-2ED417905D78}" dt="2023-05-21T20:49:23.204" v="381" actId="20577"/>
          <ac:spMkLst>
            <pc:docMk/>
            <pc:sldMk cId="1841628995" sldId="307"/>
            <ac:spMk id="3" creationId="{29DA9600-4E3E-ED31-DD24-435FE046A81E}"/>
          </ac:spMkLst>
        </pc:spChg>
      </pc:sldChg>
    </pc:docChg>
  </pc:docChgLst>
  <pc:docChgLst>
    <pc:chgData name="Clara Vandeweerdt" userId="16dbdb562e9cb021" providerId="Windows Live" clId="Web-{BBAEF039-C437-4B3F-A37B-937E4886EBD5}"/>
    <pc:docChg chg="modSld sldOrd">
      <pc:chgData name="Clara Vandeweerdt" userId="16dbdb562e9cb021" providerId="Windows Live" clId="Web-{BBAEF039-C437-4B3F-A37B-937E4886EBD5}" dt="2023-05-19T10:26:58.639" v="249"/>
      <pc:docMkLst>
        <pc:docMk/>
      </pc:docMkLst>
      <pc:sldChg chg="modNotes">
        <pc:chgData name="Clara Vandeweerdt" userId="16dbdb562e9cb021" providerId="Windows Live" clId="Web-{BBAEF039-C437-4B3F-A37B-937E4886EBD5}" dt="2023-05-19T09:21:27.891" v="237"/>
        <pc:sldMkLst>
          <pc:docMk/>
          <pc:sldMk cId="109857222" sldId="256"/>
        </pc:sldMkLst>
      </pc:sldChg>
      <pc:sldChg chg="modNotes">
        <pc:chgData name="Clara Vandeweerdt" userId="16dbdb562e9cb021" providerId="Windows Live" clId="Web-{BBAEF039-C437-4B3F-A37B-937E4886EBD5}" dt="2023-05-19T09:12:29.093" v="37"/>
        <pc:sldMkLst>
          <pc:docMk/>
          <pc:sldMk cId="1798566781" sldId="262"/>
        </pc:sldMkLst>
      </pc:sldChg>
      <pc:sldChg chg="ord">
        <pc:chgData name="Clara Vandeweerdt" userId="16dbdb562e9cb021" providerId="Windows Live" clId="Web-{BBAEF039-C437-4B3F-A37B-937E4886EBD5}" dt="2023-05-19T08:54:30.934" v="0"/>
        <pc:sldMkLst>
          <pc:docMk/>
          <pc:sldMk cId="4265147614" sldId="279"/>
        </pc:sldMkLst>
      </pc:sldChg>
      <pc:sldChg chg="addSp delSp modSp">
        <pc:chgData name="Clara Vandeweerdt" userId="16dbdb562e9cb021" providerId="Windows Live" clId="Web-{BBAEF039-C437-4B3F-A37B-937E4886EBD5}" dt="2023-05-19T10:26:58.639" v="249"/>
        <pc:sldMkLst>
          <pc:docMk/>
          <pc:sldMk cId="2745236876" sldId="280"/>
        </pc:sldMkLst>
        <pc:spChg chg="mod">
          <ac:chgData name="Clara Vandeweerdt" userId="16dbdb562e9cb021" providerId="Windows Live" clId="Web-{BBAEF039-C437-4B3F-A37B-937E4886EBD5}" dt="2023-05-19T09:02:23.918" v="29" actId="20577"/>
          <ac:spMkLst>
            <pc:docMk/>
            <pc:sldMk cId="2745236876" sldId="280"/>
            <ac:spMk id="3" creationId="{E71B8C93-E0A2-19AD-B689-C7F065849226}"/>
          </ac:spMkLst>
        </pc:spChg>
        <pc:picChg chg="add del mod">
          <ac:chgData name="Clara Vandeweerdt" userId="16dbdb562e9cb021" providerId="Windows Live" clId="Web-{BBAEF039-C437-4B3F-A37B-937E4886EBD5}" dt="2023-05-19T10:26:58.639" v="249"/>
          <ac:picMkLst>
            <pc:docMk/>
            <pc:sldMk cId="2745236876" sldId="280"/>
            <ac:picMk id="4" creationId="{2E07BF37-2584-D44E-FD78-A2F9A638689B}"/>
          </ac:picMkLst>
        </pc:picChg>
      </pc:sldChg>
      <pc:sldChg chg="addSp delSp modSp">
        <pc:chgData name="Clara Vandeweerdt" userId="16dbdb562e9cb021" providerId="Windows Live" clId="Web-{BBAEF039-C437-4B3F-A37B-937E4886EBD5}" dt="2023-05-19T10:26:48.763" v="245"/>
        <pc:sldMkLst>
          <pc:docMk/>
          <pc:sldMk cId="1045494586" sldId="281"/>
        </pc:sldMkLst>
        <pc:picChg chg="add del mod">
          <ac:chgData name="Clara Vandeweerdt" userId="16dbdb562e9cb021" providerId="Windows Live" clId="Web-{BBAEF039-C437-4B3F-A37B-937E4886EBD5}" dt="2023-05-19T10:26:48.763" v="245"/>
          <ac:picMkLst>
            <pc:docMk/>
            <pc:sldMk cId="1045494586" sldId="281"/>
            <ac:picMk id="4" creationId="{43CA5043-13F3-A21C-C881-84463A4A5D48}"/>
          </ac:picMkLst>
        </pc:picChg>
      </pc:sldChg>
      <pc:sldChg chg="modSp">
        <pc:chgData name="Clara Vandeweerdt" userId="16dbdb562e9cb021" providerId="Windows Live" clId="Web-{BBAEF039-C437-4B3F-A37B-937E4886EBD5}" dt="2023-05-19T09:21:37.985" v="242" actId="20577"/>
        <pc:sldMkLst>
          <pc:docMk/>
          <pc:sldMk cId="656285719" sldId="286"/>
        </pc:sldMkLst>
        <pc:spChg chg="mod">
          <ac:chgData name="Clara Vandeweerdt" userId="16dbdb562e9cb021" providerId="Windows Live" clId="Web-{BBAEF039-C437-4B3F-A37B-937E4886EBD5}" dt="2023-05-19T09:21:37.985" v="242" actId="20577"/>
          <ac:spMkLst>
            <pc:docMk/>
            <pc:sldMk cId="656285719" sldId="286"/>
            <ac:spMk id="3" creationId="{E71B8C93-E0A2-19AD-B689-C7F06584922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06B5EA-DBA5-4644-A9BA-0B3E0789EF33}" type="datetimeFigureOut">
              <a:t>5/22/2023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3BECD2-2443-49D4-9E3A-1BFEF43633E9}" type="slidenum">
              <a:t>‹#›</a:t>
            </a:fld>
            <a:endParaRPr lang="en-US"/>
          </a:p>
        </p:txBody>
      </p:sp>
    </p:spTree>
    <p:extLst>
      <p:ext uri="{BB962C8B-B14F-4D97-AF65-F5344CB8AC3E}">
        <p14:creationId xmlns:p14="http://schemas.microsoft.com/office/powerpoint/2010/main" val="1558624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mccormickml.com/2016/04/19/word2vec-tutorial-the-skip-gram-model/"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towardsdatascience.com/man-is-to-computer-programmer-as-woman-is-to-homemaker-e57b07cbde96"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medium.com/intelligentmachines/word-embedding-and-one-hot-encoding-ad17b4bbe111"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cs typeface="Calibri"/>
              </a:rPr>
              <a:t>Correction from last week: "GPT is not for finetuning". That's not true; GPT-1 and GPT-2 are actually available as models on </a:t>
            </a:r>
            <a:r>
              <a:rPr lang="en-GB" dirty="0" err="1">
                <a:cs typeface="Calibri"/>
              </a:rPr>
              <a:t>Huggingface</a:t>
            </a:r>
            <a:r>
              <a:rPr lang="en-GB" dirty="0">
                <a:cs typeface="Calibri"/>
              </a:rPr>
              <a:t> that you can fine-tune in the same way that we fine-tuned BERT. And GPT-3 can be fine-tuned via the OpenAI API for money. More correct: "</a:t>
            </a:r>
            <a:r>
              <a:rPr lang="en-GB" dirty="0"/>
              <a:t>GPT-3-and-up models do not necessarily have to be fine-tuned</a:t>
            </a:r>
            <a:r>
              <a:rPr lang="en-GB" dirty="0">
                <a:cs typeface="Calibri"/>
              </a:rPr>
              <a:t> to be deployed on new tasks".</a:t>
            </a:r>
            <a:endParaRPr lang="en-GB" dirty="0"/>
          </a:p>
        </p:txBody>
      </p:sp>
      <p:sp>
        <p:nvSpPr>
          <p:cNvPr id="4" name="Slide Number Placeholder 3"/>
          <p:cNvSpPr>
            <a:spLocks noGrp="1"/>
          </p:cNvSpPr>
          <p:nvPr>
            <p:ph type="sldNum" sz="quarter" idx="10"/>
          </p:nvPr>
        </p:nvSpPr>
        <p:spPr/>
        <p:txBody>
          <a:bodyPr/>
          <a:lstStyle/>
          <a:p>
            <a:fld id="{5E3BECD2-2443-49D4-9E3A-1BFEF43633E9}" type="slidenum">
              <a:rPr lang="en-US" smtClean="0"/>
              <a:t>1</a:t>
            </a:fld>
            <a:endParaRPr lang="en-US"/>
          </a:p>
        </p:txBody>
      </p:sp>
    </p:spTree>
    <p:extLst>
      <p:ext uri="{BB962C8B-B14F-4D97-AF65-F5344CB8AC3E}">
        <p14:creationId xmlns:p14="http://schemas.microsoft.com/office/powerpoint/2010/main" val="11012798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E3BECD2-2443-49D4-9E3A-1BFEF43633E9}" type="slidenum">
              <a:rPr lang="en-US" smtClean="0"/>
              <a:t>10</a:t>
            </a:fld>
            <a:endParaRPr lang="en-US"/>
          </a:p>
        </p:txBody>
      </p:sp>
    </p:spTree>
    <p:extLst>
      <p:ext uri="{BB962C8B-B14F-4D97-AF65-F5344CB8AC3E}">
        <p14:creationId xmlns:p14="http://schemas.microsoft.com/office/powerpoint/2010/main" val="37815161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Embeddings are produced by supervised (more specifically self-supervised) models. But in this use case of embeddings, we are not interested in the outputs or predictive capacity of those models. We just hope that the embeddings that those models learn capture some interesting meaning dimensions. In that sense, this is similar to unsupervised models, in that we don’t know beforehand what will come out, and there's no obvious benchmark to measure performance against.</a:t>
            </a:r>
          </a:p>
        </p:txBody>
      </p:sp>
      <p:sp>
        <p:nvSpPr>
          <p:cNvPr id="4" name="Slide Number Placeholder 3"/>
          <p:cNvSpPr>
            <a:spLocks noGrp="1"/>
          </p:cNvSpPr>
          <p:nvPr>
            <p:ph type="sldNum" sz="quarter" idx="5"/>
          </p:nvPr>
        </p:nvSpPr>
        <p:spPr/>
        <p:txBody>
          <a:bodyPr/>
          <a:lstStyle/>
          <a:p>
            <a:fld id="{5E3BECD2-2443-49D4-9E3A-1BFEF43633E9}" type="slidenum">
              <a:rPr lang="en-US"/>
              <a:t>11</a:t>
            </a:fld>
            <a:endParaRPr lang="en-US"/>
          </a:p>
        </p:txBody>
      </p:sp>
    </p:spTree>
    <p:extLst>
      <p:ext uri="{BB962C8B-B14F-4D97-AF65-F5344CB8AC3E}">
        <p14:creationId xmlns:p14="http://schemas.microsoft.com/office/powerpoint/2010/main" val="1881273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Vandeweerdt</a:t>
            </a:r>
            <a:r>
              <a:rPr lang="en-US" dirty="0"/>
              <a:t>, C. et al. (2023) "Using Twitter bios to map Americans' political and non-political identities." Working paper.</a:t>
            </a:r>
            <a:endParaRPr lang="en-US" dirty="0">
              <a:cs typeface="Calibri"/>
            </a:endParaRPr>
          </a:p>
        </p:txBody>
      </p:sp>
      <p:sp>
        <p:nvSpPr>
          <p:cNvPr id="4" name="Slide Number Placeholder 3"/>
          <p:cNvSpPr>
            <a:spLocks noGrp="1"/>
          </p:cNvSpPr>
          <p:nvPr>
            <p:ph type="sldNum" sz="quarter" idx="5"/>
          </p:nvPr>
        </p:nvSpPr>
        <p:spPr/>
        <p:txBody>
          <a:bodyPr/>
          <a:lstStyle/>
          <a:p>
            <a:fld id="{5E3BECD2-2443-49D4-9E3A-1BFEF43633E9}" type="slidenum">
              <a:rPr lang="en-US"/>
              <a:t>12</a:t>
            </a:fld>
            <a:endParaRPr lang="en-US"/>
          </a:p>
        </p:txBody>
      </p:sp>
    </p:spTree>
    <p:extLst>
      <p:ext uri="{BB962C8B-B14F-4D97-AF65-F5344CB8AC3E}">
        <p14:creationId xmlns:p14="http://schemas.microsoft.com/office/powerpoint/2010/main" val="31429269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FastText</a:t>
            </a:r>
            <a:r>
              <a:rPr lang="en-US" dirty="0"/>
              <a:t> with 200 dimensions on the bios recorded on one day</a:t>
            </a:r>
          </a:p>
        </p:txBody>
      </p:sp>
      <p:sp>
        <p:nvSpPr>
          <p:cNvPr id="4" name="Slide Number Placeholder 3"/>
          <p:cNvSpPr>
            <a:spLocks noGrp="1"/>
          </p:cNvSpPr>
          <p:nvPr>
            <p:ph type="sldNum" sz="quarter" idx="5"/>
          </p:nvPr>
        </p:nvSpPr>
        <p:spPr/>
        <p:txBody>
          <a:bodyPr/>
          <a:lstStyle/>
          <a:p>
            <a:fld id="{5E3BECD2-2443-49D4-9E3A-1BFEF43633E9}" type="slidenum">
              <a:rPr lang="en-US"/>
              <a:t>13</a:t>
            </a:fld>
            <a:endParaRPr lang="en-US"/>
          </a:p>
        </p:txBody>
      </p:sp>
    </p:spTree>
    <p:extLst>
      <p:ext uri="{BB962C8B-B14F-4D97-AF65-F5344CB8AC3E}">
        <p14:creationId xmlns:p14="http://schemas.microsoft.com/office/powerpoint/2010/main" val="14748730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E3BECD2-2443-49D4-9E3A-1BFEF43633E9}" type="slidenum">
              <a:rPr lang="en-US" smtClean="0"/>
              <a:t>14</a:t>
            </a:fld>
            <a:endParaRPr lang="en-US"/>
          </a:p>
        </p:txBody>
      </p:sp>
    </p:spTree>
    <p:extLst>
      <p:ext uri="{BB962C8B-B14F-4D97-AF65-F5344CB8AC3E}">
        <p14:creationId xmlns:p14="http://schemas.microsoft.com/office/powerpoint/2010/main" val="40607878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a:cs typeface="Calibri"/>
            </a:endParaRPr>
          </a:p>
        </p:txBody>
      </p:sp>
      <p:sp>
        <p:nvSpPr>
          <p:cNvPr id="4" name="Slide Number Placeholder 3"/>
          <p:cNvSpPr>
            <a:spLocks noGrp="1"/>
          </p:cNvSpPr>
          <p:nvPr>
            <p:ph type="sldNum" sz="quarter" idx="5"/>
          </p:nvPr>
        </p:nvSpPr>
        <p:spPr/>
        <p:txBody>
          <a:bodyPr/>
          <a:lstStyle/>
          <a:p>
            <a:fld id="{5E3BECD2-2443-49D4-9E3A-1BFEF43633E9}" type="slidenum">
              <a:rPr lang="en-US"/>
              <a:t>15</a:t>
            </a:fld>
            <a:endParaRPr lang="en-US"/>
          </a:p>
        </p:txBody>
      </p:sp>
    </p:spTree>
    <p:extLst>
      <p:ext uri="{BB962C8B-B14F-4D97-AF65-F5344CB8AC3E}">
        <p14:creationId xmlns:p14="http://schemas.microsoft.com/office/powerpoint/2010/main" val="21625233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a:cs typeface="Calibri"/>
            </a:endParaRPr>
          </a:p>
        </p:txBody>
      </p:sp>
      <p:sp>
        <p:nvSpPr>
          <p:cNvPr id="4" name="Slide Number Placeholder 3"/>
          <p:cNvSpPr>
            <a:spLocks noGrp="1"/>
          </p:cNvSpPr>
          <p:nvPr>
            <p:ph type="sldNum" sz="quarter" idx="5"/>
          </p:nvPr>
        </p:nvSpPr>
        <p:spPr/>
        <p:txBody>
          <a:bodyPr/>
          <a:lstStyle/>
          <a:p>
            <a:fld id="{5E3BECD2-2443-49D4-9E3A-1BFEF43633E9}" type="slidenum">
              <a:rPr lang="en-US"/>
              <a:t>16</a:t>
            </a:fld>
            <a:endParaRPr lang="en-US"/>
          </a:p>
        </p:txBody>
      </p:sp>
    </p:spTree>
    <p:extLst>
      <p:ext uri="{BB962C8B-B14F-4D97-AF65-F5344CB8AC3E}">
        <p14:creationId xmlns:p14="http://schemas.microsoft.com/office/powerpoint/2010/main" val="18035760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In the case of a), if the embeddings are inputs for a supervised model, we will typically just build the embedding step into the model. So instead of training one model to embed words on this corpus, and then use those in another model to make predictions about the documents in the corpus, we'll make the first layer of the model learn embeddings. So the first layer will translate one-hot encoded word vectors into lists of a few hundred numbers.</a:t>
            </a:r>
          </a:p>
        </p:txBody>
      </p:sp>
      <p:sp>
        <p:nvSpPr>
          <p:cNvPr id="4" name="Slide Number Placeholder 3"/>
          <p:cNvSpPr>
            <a:spLocks noGrp="1"/>
          </p:cNvSpPr>
          <p:nvPr>
            <p:ph type="sldNum" sz="quarter" idx="5"/>
          </p:nvPr>
        </p:nvSpPr>
        <p:spPr/>
        <p:txBody>
          <a:bodyPr/>
          <a:lstStyle/>
          <a:p>
            <a:fld id="{5E3BECD2-2443-49D4-9E3A-1BFEF43633E9}" type="slidenum">
              <a:rPr lang="en-US"/>
              <a:t>17</a:t>
            </a:fld>
            <a:endParaRPr lang="en-US"/>
          </a:p>
        </p:txBody>
      </p:sp>
    </p:spTree>
    <p:extLst>
      <p:ext uri="{BB962C8B-B14F-4D97-AF65-F5344CB8AC3E}">
        <p14:creationId xmlns:p14="http://schemas.microsoft.com/office/powerpoint/2010/main" val="12872647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http://mccormickml.com/2016/04/19/word2vec-tutorial-the-skip-gram-model/</a:t>
            </a:r>
            <a:endParaRPr lang="en-US" dirty="0"/>
          </a:p>
          <a:p>
            <a:r>
              <a:rPr lang="en-US" dirty="0"/>
              <a:t>https://towardsdatascience.com/glove-research-paper-explained-4f5b78b68f89</a:t>
            </a:r>
            <a:endParaRPr lang="en-US" dirty="0">
              <a:cs typeface="Calibri"/>
            </a:endParaRP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5E3BECD2-2443-49D4-9E3A-1BFEF43633E9}" type="slidenum">
              <a:rPr lang="en-US"/>
              <a:t>18</a:t>
            </a:fld>
            <a:endParaRPr lang="en-US"/>
          </a:p>
        </p:txBody>
      </p:sp>
    </p:spTree>
    <p:extLst>
      <p:ext uri="{BB962C8B-B14F-4D97-AF65-F5344CB8AC3E}">
        <p14:creationId xmlns:p14="http://schemas.microsoft.com/office/powerpoint/2010/main" val="39708572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The idea is that the model will learn to represent the context word in a way that's actually helpful to predict the target word. And those representations turn out to be useful and meaningful; they are word embeddings. (we'll get to the actual model in a minute). So just like with BERT and the masked word and next sentence prediction tasks, we're not teaching the model anything that's useful to do in the real world. Instead, we are tricking it into learning something useful through a useless task.</a:t>
            </a:r>
            <a:endParaRPr lang="en-US" dirty="0"/>
          </a:p>
          <a:p>
            <a:r>
              <a:rPr lang="en-US" dirty="0"/>
              <a:t>https://medium.com/analytics-vidhya/understanding-word2vec-39fabe660705</a:t>
            </a:r>
            <a:endParaRPr lang="en-US"/>
          </a:p>
        </p:txBody>
      </p:sp>
      <p:sp>
        <p:nvSpPr>
          <p:cNvPr id="4" name="Slide Number Placeholder 3"/>
          <p:cNvSpPr>
            <a:spLocks noGrp="1"/>
          </p:cNvSpPr>
          <p:nvPr>
            <p:ph type="sldNum" sz="quarter" idx="5"/>
          </p:nvPr>
        </p:nvSpPr>
        <p:spPr/>
        <p:txBody>
          <a:bodyPr/>
          <a:lstStyle/>
          <a:p>
            <a:fld id="{5E3BECD2-2443-49D4-9E3A-1BFEF43633E9}" type="slidenum">
              <a:rPr lang="en-US"/>
              <a:t>19</a:t>
            </a:fld>
            <a:endParaRPr lang="en-US"/>
          </a:p>
        </p:txBody>
      </p:sp>
    </p:spTree>
    <p:extLst>
      <p:ext uri="{BB962C8B-B14F-4D97-AF65-F5344CB8AC3E}">
        <p14:creationId xmlns:p14="http://schemas.microsoft.com/office/powerpoint/2010/main" val="3223121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3BECD2-2443-49D4-9E3A-1BFEF43633E9}" type="slidenum">
              <a:rPr lang="en-US"/>
              <a:t>2</a:t>
            </a:fld>
            <a:endParaRPr lang="en-US"/>
          </a:p>
        </p:txBody>
      </p:sp>
    </p:spTree>
    <p:extLst>
      <p:ext uri="{BB962C8B-B14F-4D97-AF65-F5344CB8AC3E}">
        <p14:creationId xmlns:p14="http://schemas.microsoft.com/office/powerpoint/2010/main" val="17620029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Of course, models trying to do this task aren't going to perform very well. If we need to predict a target word from the context word "bark", then a whole bunch of words to do with dogs could be possible, and a ton of words to do with trees, plus a whole bunch of very common words (though we will get back to a way to deal with that). But the point is not the ultimate performance on this task. The point is that the weights in a model that tries to do this task will end up encoding something about the fact that bark apparently has something to do with dogs and trees. In other words, those weights will become word embeddings.</a:t>
            </a:r>
          </a:p>
        </p:txBody>
      </p:sp>
      <p:sp>
        <p:nvSpPr>
          <p:cNvPr id="4" name="Slide Number Placeholder 3"/>
          <p:cNvSpPr>
            <a:spLocks noGrp="1"/>
          </p:cNvSpPr>
          <p:nvPr>
            <p:ph type="sldNum" sz="quarter" idx="5"/>
          </p:nvPr>
        </p:nvSpPr>
        <p:spPr/>
        <p:txBody>
          <a:bodyPr/>
          <a:lstStyle/>
          <a:p>
            <a:fld id="{5E3BECD2-2443-49D4-9E3A-1BFEF43633E9}" type="slidenum">
              <a:rPr lang="en-US"/>
              <a:t>20</a:t>
            </a:fld>
            <a:endParaRPr lang="en-US"/>
          </a:p>
        </p:txBody>
      </p:sp>
    </p:spTree>
    <p:extLst>
      <p:ext uri="{BB962C8B-B14F-4D97-AF65-F5344CB8AC3E}">
        <p14:creationId xmlns:p14="http://schemas.microsoft.com/office/powerpoint/2010/main" val="38361219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ea typeface="Calibri"/>
                <a:cs typeface="Calibri"/>
              </a:rPr>
              <a:t>We won't learn anything about the context word bark if we are trying to use it to predict the target word "the"</a:t>
            </a:r>
          </a:p>
        </p:txBody>
      </p:sp>
      <p:sp>
        <p:nvSpPr>
          <p:cNvPr id="4" name="Slide Number Placeholder 3"/>
          <p:cNvSpPr>
            <a:spLocks noGrp="1"/>
          </p:cNvSpPr>
          <p:nvPr>
            <p:ph type="sldNum" sz="quarter" idx="5"/>
          </p:nvPr>
        </p:nvSpPr>
        <p:spPr/>
        <p:txBody>
          <a:bodyPr/>
          <a:lstStyle/>
          <a:p>
            <a:fld id="{5E3BECD2-2443-49D4-9E3A-1BFEF43633E9}" type="slidenum">
              <a:rPr lang="en-US"/>
              <a:t>21</a:t>
            </a:fld>
            <a:endParaRPr lang="en-US"/>
          </a:p>
        </p:txBody>
      </p:sp>
    </p:spTree>
    <p:extLst>
      <p:ext uri="{BB962C8B-B14F-4D97-AF65-F5344CB8AC3E}">
        <p14:creationId xmlns:p14="http://schemas.microsoft.com/office/powerpoint/2010/main" val="35673263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Because we only have to calculate one output: probability of positive example. Rather than calculating a probability for every possible word in the vocabulary</a:t>
            </a:r>
          </a:p>
        </p:txBody>
      </p:sp>
      <p:sp>
        <p:nvSpPr>
          <p:cNvPr id="4" name="Slide Number Placeholder 3"/>
          <p:cNvSpPr>
            <a:spLocks noGrp="1"/>
          </p:cNvSpPr>
          <p:nvPr>
            <p:ph type="sldNum" sz="quarter" idx="5"/>
          </p:nvPr>
        </p:nvSpPr>
        <p:spPr/>
        <p:txBody>
          <a:bodyPr/>
          <a:lstStyle/>
          <a:p>
            <a:fld id="{5E3BECD2-2443-49D4-9E3A-1BFEF43633E9}" type="slidenum">
              <a:rPr lang="en-US"/>
              <a:t>22</a:t>
            </a:fld>
            <a:endParaRPr lang="en-US"/>
          </a:p>
        </p:txBody>
      </p:sp>
    </p:spTree>
    <p:extLst>
      <p:ext uri="{BB962C8B-B14F-4D97-AF65-F5344CB8AC3E}">
        <p14:creationId xmlns:p14="http://schemas.microsoft.com/office/powerpoint/2010/main" val="24906108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CBOW =  continuous bag of words</a:t>
            </a:r>
            <a:endParaRPr lang="en-US"/>
          </a:p>
          <a:p>
            <a:r>
              <a:rPr lang="en-US" dirty="0"/>
              <a:t>https://medium.com/analytics-vidhya/understanding-word2vec-39fabe660705</a:t>
            </a:r>
          </a:p>
        </p:txBody>
      </p:sp>
      <p:sp>
        <p:nvSpPr>
          <p:cNvPr id="4" name="Slide Number Placeholder 3"/>
          <p:cNvSpPr>
            <a:spLocks noGrp="1"/>
          </p:cNvSpPr>
          <p:nvPr>
            <p:ph type="sldNum" sz="quarter" idx="5"/>
          </p:nvPr>
        </p:nvSpPr>
        <p:spPr/>
        <p:txBody>
          <a:bodyPr/>
          <a:lstStyle/>
          <a:p>
            <a:fld id="{5E3BECD2-2443-49D4-9E3A-1BFEF43633E9}" type="slidenum">
              <a:rPr lang="en-US"/>
              <a:t>23</a:t>
            </a:fld>
            <a:endParaRPr lang="en-US"/>
          </a:p>
        </p:txBody>
      </p:sp>
    </p:spTree>
    <p:extLst>
      <p:ext uri="{BB962C8B-B14F-4D97-AF65-F5344CB8AC3E}">
        <p14:creationId xmlns:p14="http://schemas.microsoft.com/office/powerpoint/2010/main" val="13046066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ea typeface="Calibri"/>
                <a:cs typeface="Calibri"/>
              </a:rPr>
              <a:t>Mikolov</a:t>
            </a:r>
            <a:r>
              <a:rPr lang="en-US" dirty="0">
                <a:ea typeface="Calibri"/>
                <a:cs typeface="Calibri"/>
              </a:rPr>
              <a:t> et al.: Google researchers</a:t>
            </a:r>
          </a:p>
        </p:txBody>
      </p:sp>
      <p:sp>
        <p:nvSpPr>
          <p:cNvPr id="4" name="Slide Number Placeholder 3"/>
          <p:cNvSpPr>
            <a:spLocks noGrp="1"/>
          </p:cNvSpPr>
          <p:nvPr>
            <p:ph type="sldNum" sz="quarter" idx="5"/>
          </p:nvPr>
        </p:nvSpPr>
        <p:spPr/>
        <p:txBody>
          <a:bodyPr/>
          <a:lstStyle/>
          <a:p>
            <a:fld id="{5E3BECD2-2443-49D4-9E3A-1BFEF43633E9}" type="slidenum">
              <a:rPr lang="en-US"/>
              <a:t>24</a:t>
            </a:fld>
            <a:endParaRPr lang="en-US"/>
          </a:p>
        </p:txBody>
      </p:sp>
    </p:spTree>
    <p:extLst>
      <p:ext uri="{BB962C8B-B14F-4D97-AF65-F5344CB8AC3E}">
        <p14:creationId xmlns:p14="http://schemas.microsoft.com/office/powerpoint/2010/main" val="18979810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blackboard): show how E . x just selects the row of the embedding matrix that corresponds to this word.</a:t>
            </a:r>
          </a:p>
        </p:txBody>
      </p:sp>
      <p:sp>
        <p:nvSpPr>
          <p:cNvPr id="4" name="Slide Number Placeholder 3"/>
          <p:cNvSpPr>
            <a:spLocks noGrp="1"/>
          </p:cNvSpPr>
          <p:nvPr>
            <p:ph type="sldNum" sz="quarter" idx="5"/>
          </p:nvPr>
        </p:nvSpPr>
        <p:spPr/>
        <p:txBody>
          <a:bodyPr/>
          <a:lstStyle/>
          <a:p>
            <a:fld id="{5E3BECD2-2443-49D4-9E3A-1BFEF43633E9}" type="slidenum">
              <a:rPr lang="en-US"/>
              <a:t>25</a:t>
            </a:fld>
            <a:endParaRPr lang="en-US"/>
          </a:p>
        </p:txBody>
      </p:sp>
    </p:spTree>
    <p:extLst>
      <p:ext uri="{BB962C8B-B14F-4D97-AF65-F5344CB8AC3E}">
        <p14:creationId xmlns:p14="http://schemas.microsoft.com/office/powerpoint/2010/main" val="41498375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Bojanowski et al.: Facebook researchers</a:t>
            </a:r>
          </a:p>
          <a:p>
            <a:r>
              <a:rPr lang="en-US" dirty="0">
                <a:ea typeface="Calibri"/>
                <a:cs typeface="Calibri"/>
              </a:rPr>
              <a:t>"letters" include the start and end tag</a:t>
            </a:r>
            <a:endParaRPr lang="en-US" dirty="0"/>
          </a:p>
        </p:txBody>
      </p:sp>
      <p:sp>
        <p:nvSpPr>
          <p:cNvPr id="4" name="Slide Number Placeholder 3"/>
          <p:cNvSpPr>
            <a:spLocks noGrp="1"/>
          </p:cNvSpPr>
          <p:nvPr>
            <p:ph type="sldNum" sz="quarter" idx="5"/>
          </p:nvPr>
        </p:nvSpPr>
        <p:spPr/>
        <p:txBody>
          <a:bodyPr/>
          <a:lstStyle/>
          <a:p>
            <a:fld id="{5E3BECD2-2443-49D4-9E3A-1BFEF43633E9}" type="slidenum">
              <a:rPr lang="en-US"/>
              <a:t>26</a:t>
            </a:fld>
            <a:endParaRPr lang="en-US"/>
          </a:p>
        </p:txBody>
      </p:sp>
    </p:spTree>
    <p:extLst>
      <p:ext uri="{BB962C8B-B14F-4D97-AF65-F5344CB8AC3E}">
        <p14:creationId xmlns:p14="http://schemas.microsoft.com/office/powerpoint/2010/main" val="31314818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OOV words: just sum the embeddings of all their character n-grams, so hopefully the "underestimated", if it was never seen in the training data, would get an embedding quite close to "under" and "estimated"</a:t>
            </a:r>
          </a:p>
          <a:p>
            <a:r>
              <a:rPr lang="en-US" dirty="0">
                <a:ea typeface="Calibri"/>
                <a:cs typeface="Calibri"/>
              </a:rPr>
              <a:t>(and yes, it is implemented in a way that makes it, in my experience, faster to train than word2vec)</a:t>
            </a:r>
            <a:endParaRPr lang="en-US" dirty="0"/>
          </a:p>
        </p:txBody>
      </p:sp>
      <p:sp>
        <p:nvSpPr>
          <p:cNvPr id="4" name="Slide Number Placeholder 3"/>
          <p:cNvSpPr>
            <a:spLocks noGrp="1"/>
          </p:cNvSpPr>
          <p:nvPr>
            <p:ph type="sldNum" sz="quarter" idx="5"/>
          </p:nvPr>
        </p:nvSpPr>
        <p:spPr/>
        <p:txBody>
          <a:bodyPr/>
          <a:lstStyle/>
          <a:p>
            <a:fld id="{5E3BECD2-2443-49D4-9E3A-1BFEF43633E9}" type="slidenum">
              <a:rPr lang="en-US"/>
              <a:t>27</a:t>
            </a:fld>
            <a:endParaRPr lang="en-US"/>
          </a:p>
        </p:txBody>
      </p:sp>
    </p:spTree>
    <p:extLst>
      <p:ext uri="{BB962C8B-B14F-4D97-AF65-F5344CB8AC3E}">
        <p14:creationId xmlns:p14="http://schemas.microsoft.com/office/powerpoint/2010/main" val="14151480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3BECD2-2443-49D4-9E3A-1BFEF43633E9}" type="slidenum">
              <a:rPr lang="en-US"/>
              <a:t>28</a:t>
            </a:fld>
            <a:endParaRPr lang="en-US"/>
          </a:p>
        </p:txBody>
      </p:sp>
    </p:spTree>
    <p:extLst>
      <p:ext uri="{BB962C8B-B14F-4D97-AF65-F5344CB8AC3E}">
        <p14:creationId xmlns:p14="http://schemas.microsoft.com/office/powerpoint/2010/main" val="5086776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Pennington et al. (2014): Stanford researchers</a:t>
            </a:r>
          </a:p>
        </p:txBody>
      </p:sp>
      <p:sp>
        <p:nvSpPr>
          <p:cNvPr id="4" name="Slide Number Placeholder 3"/>
          <p:cNvSpPr>
            <a:spLocks noGrp="1"/>
          </p:cNvSpPr>
          <p:nvPr>
            <p:ph type="sldNum" sz="quarter" idx="5"/>
          </p:nvPr>
        </p:nvSpPr>
        <p:spPr/>
        <p:txBody>
          <a:bodyPr/>
          <a:lstStyle/>
          <a:p>
            <a:fld id="{5E3BECD2-2443-49D4-9E3A-1BFEF43633E9}" type="slidenum">
              <a:rPr lang="en-US"/>
              <a:t>29</a:t>
            </a:fld>
            <a:endParaRPr lang="en-US"/>
          </a:p>
        </p:txBody>
      </p:sp>
    </p:spTree>
    <p:extLst>
      <p:ext uri="{BB962C8B-B14F-4D97-AF65-F5344CB8AC3E}">
        <p14:creationId xmlns:p14="http://schemas.microsoft.com/office/powerpoint/2010/main" val="1260083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cs typeface="Calibri"/>
            </a:endParaRPr>
          </a:p>
        </p:txBody>
      </p:sp>
      <p:sp>
        <p:nvSpPr>
          <p:cNvPr id="4" name="Slide Number Placeholder 3"/>
          <p:cNvSpPr>
            <a:spLocks noGrp="1"/>
          </p:cNvSpPr>
          <p:nvPr>
            <p:ph type="sldNum" sz="quarter" idx="10"/>
          </p:nvPr>
        </p:nvSpPr>
        <p:spPr/>
        <p:txBody>
          <a:bodyPr/>
          <a:lstStyle/>
          <a:p>
            <a:fld id="{5E3BECD2-2443-49D4-9E3A-1BFEF43633E9}" type="slidenum">
              <a:rPr lang="en-US" smtClean="0"/>
              <a:t>3</a:t>
            </a:fld>
            <a:endParaRPr lang="en-US"/>
          </a:p>
        </p:txBody>
      </p:sp>
    </p:spTree>
    <p:extLst>
      <p:ext uri="{BB962C8B-B14F-4D97-AF65-F5344CB8AC3E}">
        <p14:creationId xmlns:p14="http://schemas.microsoft.com/office/powerpoint/2010/main" val="9163071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5E3BECD2-2443-49D4-9E3A-1BFEF43633E9}" type="slidenum">
              <a:rPr lang="en-US"/>
              <a:t>30</a:t>
            </a:fld>
            <a:endParaRPr lang="en-US"/>
          </a:p>
        </p:txBody>
      </p:sp>
    </p:spTree>
    <p:extLst>
      <p:ext uri="{BB962C8B-B14F-4D97-AF65-F5344CB8AC3E}">
        <p14:creationId xmlns:p14="http://schemas.microsoft.com/office/powerpoint/2010/main" val="3421623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https://medium.com/@dhartidhami/understanding-bert-word-embeddings-7dc4d2ea54ca</a:t>
            </a:r>
          </a:p>
        </p:txBody>
      </p:sp>
      <p:sp>
        <p:nvSpPr>
          <p:cNvPr id="4" name="Slide Number Placeholder 3"/>
          <p:cNvSpPr>
            <a:spLocks noGrp="1"/>
          </p:cNvSpPr>
          <p:nvPr>
            <p:ph type="sldNum" sz="quarter" idx="5"/>
          </p:nvPr>
        </p:nvSpPr>
        <p:spPr/>
        <p:txBody>
          <a:bodyPr/>
          <a:lstStyle/>
          <a:p>
            <a:fld id="{5E3BECD2-2443-49D4-9E3A-1BFEF43633E9}" type="slidenum">
              <a:rPr lang="en-US"/>
              <a:t>31</a:t>
            </a:fld>
            <a:endParaRPr lang="en-US"/>
          </a:p>
        </p:txBody>
      </p:sp>
    </p:spTree>
    <p:extLst>
      <p:ext uri="{BB962C8B-B14F-4D97-AF65-F5344CB8AC3E}">
        <p14:creationId xmlns:p14="http://schemas.microsoft.com/office/powerpoint/2010/main" val="22808944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3BECD2-2443-49D4-9E3A-1BFEF43633E9}" type="slidenum">
              <a:rPr lang="en-US"/>
              <a:t>32</a:t>
            </a:fld>
            <a:endParaRPr lang="en-US"/>
          </a:p>
        </p:txBody>
      </p:sp>
    </p:spTree>
    <p:extLst>
      <p:ext uri="{BB962C8B-B14F-4D97-AF65-F5344CB8AC3E}">
        <p14:creationId xmlns:p14="http://schemas.microsoft.com/office/powerpoint/2010/main" val="1616808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cs typeface="Calibri"/>
              </a:rPr>
              <a:t>Word2vec, </a:t>
            </a:r>
            <a:r>
              <a:rPr lang="en-GB" err="1">
                <a:cs typeface="Calibri"/>
              </a:rPr>
              <a:t>FastText</a:t>
            </a:r>
            <a:r>
              <a:rPr lang="en-GB" dirty="0">
                <a:cs typeface="Calibri"/>
              </a:rPr>
              <a:t> and </a:t>
            </a:r>
            <a:r>
              <a:rPr lang="en-GB" err="1">
                <a:cs typeface="Calibri"/>
              </a:rPr>
              <a:t>GloVe</a:t>
            </a:r>
            <a:r>
              <a:rPr lang="en-GB" dirty="0">
                <a:cs typeface="Calibri"/>
              </a:rPr>
              <a:t> cannot learn that there are two words spelled "bark" that have completely different meanings. (BERT can do this)</a:t>
            </a:r>
          </a:p>
          <a:p>
            <a:endParaRPr lang="en-GB" dirty="0">
              <a:cs typeface="Calibri"/>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3BECD2-2443-49D4-9E3A-1BFEF43633E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28228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order of the 10 closest words to the query term evolution are highly variable. </a:t>
            </a:r>
            <a:r>
              <a:rPr lang="en-GB" dirty="0" err="1"/>
              <a:t>GloVe</a:t>
            </a:r>
            <a:r>
              <a:rPr lang="en-GB" dirty="0"/>
              <a:t> embeddings on the full corpus of the </a:t>
            </a:r>
            <a:r>
              <a:rPr lang="en-GB" dirty="0" err="1"/>
              <a:t>AskScience</a:t>
            </a:r>
            <a:r>
              <a:rPr lang="en-GB" dirty="0"/>
              <a:t> subreddit.</a:t>
            </a:r>
            <a:endParaRPr lang="en-GB" dirty="0">
              <a:ea typeface="Calibri"/>
              <a:cs typeface="Calibri"/>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3BECD2-2443-49D4-9E3A-1BFEF43633E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371625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cs typeface="Calibri"/>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3BECD2-2443-49D4-9E3A-1BFEF43633E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91955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cs typeface="Calibri"/>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3BECD2-2443-49D4-9E3A-1BFEF43633E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56555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cs typeface="Calibri"/>
              </a:rPr>
              <a:t>So you might be training your word embeddings locally on your own, say Twitter corpus, and it might turn out that one of the most similar words to Trump is train. That's because of the expression "trump train", but a crowd worker who doesn't know Twitter might not know that. Or your corpus might be from a particular period in time, whereas your coders will be thinking of present-day associations.</a:t>
            </a:r>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3BECD2-2443-49D4-9E3A-1BFEF43633E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30897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Just like other language models, embedding models learn all of the associations present in the text we feed it, whether we would like to reproduce those associations or not.</a:t>
            </a:r>
            <a:endParaRPr lang="en-US"/>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5E3BECD2-2443-49D4-9E3A-1BFEF43633E9}" type="slidenum">
              <a:rPr lang="en-US"/>
              <a:t>38</a:t>
            </a:fld>
            <a:endParaRPr lang="en-US"/>
          </a:p>
        </p:txBody>
      </p:sp>
    </p:spTree>
    <p:extLst>
      <p:ext uri="{BB962C8B-B14F-4D97-AF65-F5344CB8AC3E}">
        <p14:creationId xmlns:p14="http://schemas.microsoft.com/office/powerpoint/2010/main" val="9347821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ea typeface="Calibri"/>
              <a:cs typeface="Calibri"/>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3BECD2-2443-49D4-9E3A-1BFEF43633E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60502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Word embeddings are vectors, i.e. lists of numbers, of all the same length. That means we can also imagine the embedding matrix as a very high-dimensional space, where the first number for each word is its location on the first axis, the second number is its location on the second axis, and so on. Of course, we can't actually visualize this, say, 200-dimensional space. But what we can do, is apply an algorithm that tries to preserve as much of the relationships between words as possible while plotting them in a 2D space. T-SNE is such an algorithm. Its details aren't important. You'll be applying T-SNE yourself in the exercise set, to help drive home the understanding that word embeddings are also points in a space. https://nlpforhackers.io/word-embeddings/</a:t>
            </a:r>
            <a:endParaRPr lang="en-US" dirty="0"/>
          </a:p>
        </p:txBody>
      </p:sp>
      <p:sp>
        <p:nvSpPr>
          <p:cNvPr id="4" name="Slide Number Placeholder 3"/>
          <p:cNvSpPr>
            <a:spLocks noGrp="1"/>
          </p:cNvSpPr>
          <p:nvPr>
            <p:ph type="sldNum" sz="quarter" idx="10"/>
          </p:nvPr>
        </p:nvSpPr>
        <p:spPr/>
        <p:txBody>
          <a:bodyPr/>
          <a:lstStyle/>
          <a:p>
            <a:fld id="{5E3BECD2-2443-49D4-9E3A-1BFEF43633E9}" type="slidenum">
              <a:rPr lang="en-US" smtClean="0"/>
              <a:t>4</a:t>
            </a:fld>
            <a:endParaRPr lang="en-US"/>
          </a:p>
        </p:txBody>
      </p:sp>
    </p:spTree>
    <p:extLst>
      <p:ext uri="{BB962C8B-B14F-4D97-AF65-F5344CB8AC3E}">
        <p14:creationId xmlns:p14="http://schemas.microsoft.com/office/powerpoint/2010/main" val="33311838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a:cs typeface="Calibri"/>
            </a:endParaRPr>
          </a:p>
        </p:txBody>
      </p:sp>
      <p:sp>
        <p:nvSpPr>
          <p:cNvPr id="4" name="Slide Number Placeholder 3"/>
          <p:cNvSpPr>
            <a:spLocks noGrp="1"/>
          </p:cNvSpPr>
          <p:nvPr>
            <p:ph type="sldNum" sz="quarter" idx="5"/>
          </p:nvPr>
        </p:nvSpPr>
        <p:spPr/>
        <p:txBody>
          <a:bodyPr/>
          <a:lstStyle/>
          <a:p>
            <a:fld id="{5E3BECD2-2443-49D4-9E3A-1BFEF43633E9}" type="slidenum">
              <a:rPr lang="en-US"/>
              <a:t>40</a:t>
            </a:fld>
            <a:endParaRPr lang="en-US"/>
          </a:p>
        </p:txBody>
      </p:sp>
    </p:spTree>
    <p:extLst>
      <p:ext uri="{BB962C8B-B14F-4D97-AF65-F5344CB8AC3E}">
        <p14:creationId xmlns:p14="http://schemas.microsoft.com/office/powerpoint/2010/main" val="124638167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a:cs typeface="Calibri"/>
            </a:endParaRPr>
          </a:p>
        </p:txBody>
      </p:sp>
      <p:sp>
        <p:nvSpPr>
          <p:cNvPr id="4" name="Slide Number Placeholder 3"/>
          <p:cNvSpPr>
            <a:spLocks noGrp="1"/>
          </p:cNvSpPr>
          <p:nvPr>
            <p:ph type="sldNum" sz="quarter" idx="5"/>
          </p:nvPr>
        </p:nvSpPr>
        <p:spPr/>
        <p:txBody>
          <a:bodyPr/>
          <a:lstStyle/>
          <a:p>
            <a:fld id="{5E3BECD2-2443-49D4-9E3A-1BFEF43633E9}" type="slidenum">
              <a:rPr lang="en-US"/>
              <a:t>41</a:t>
            </a:fld>
            <a:endParaRPr lang="en-US"/>
          </a:p>
        </p:txBody>
      </p:sp>
    </p:spTree>
    <p:extLst>
      <p:ext uri="{BB962C8B-B14F-4D97-AF65-F5344CB8AC3E}">
        <p14:creationId xmlns:p14="http://schemas.microsoft.com/office/powerpoint/2010/main" val="37841370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https://towardsdatascience.com/man-is-to-computer-programmer-as-woman-is-to-homemaker-e57b07cbde96</a:t>
            </a:r>
            <a:r>
              <a:rPr lang="en-US" dirty="0"/>
              <a:t>. Manzini et al. (2019) extended this method to cases with more than two social categories that we want to equalize, like race or religion.</a:t>
            </a:r>
          </a:p>
        </p:txBody>
      </p:sp>
      <p:sp>
        <p:nvSpPr>
          <p:cNvPr id="4" name="Slide Number Placeholder 3"/>
          <p:cNvSpPr>
            <a:spLocks noGrp="1"/>
          </p:cNvSpPr>
          <p:nvPr>
            <p:ph type="sldNum" sz="quarter" idx="5"/>
          </p:nvPr>
        </p:nvSpPr>
        <p:spPr/>
        <p:txBody>
          <a:bodyPr/>
          <a:lstStyle/>
          <a:p>
            <a:fld id="{5E3BECD2-2443-49D4-9E3A-1BFEF43633E9}" type="slidenum">
              <a:rPr lang="en-US"/>
              <a:t>42</a:t>
            </a:fld>
            <a:endParaRPr lang="en-US"/>
          </a:p>
        </p:txBody>
      </p:sp>
    </p:spTree>
    <p:extLst>
      <p:ext uri="{BB962C8B-B14F-4D97-AF65-F5344CB8AC3E}">
        <p14:creationId xmlns:p14="http://schemas.microsoft.com/office/powerpoint/2010/main" val="316702368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E3BECD2-2443-49D4-9E3A-1BFEF43633E9}" type="slidenum">
              <a:rPr lang="en-US" smtClean="0"/>
              <a:t>43</a:t>
            </a:fld>
            <a:endParaRPr lang="en-US"/>
          </a:p>
        </p:txBody>
      </p:sp>
    </p:spTree>
    <p:extLst>
      <p:ext uri="{BB962C8B-B14F-4D97-AF65-F5344CB8AC3E}">
        <p14:creationId xmlns:p14="http://schemas.microsoft.com/office/powerpoint/2010/main" val="17367525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E3BECD2-2443-49D4-9E3A-1BFEF43633E9}" type="slidenum">
              <a:rPr lang="en-US" smtClean="0"/>
              <a:t>44</a:t>
            </a:fld>
            <a:endParaRPr lang="en-US"/>
          </a:p>
        </p:txBody>
      </p:sp>
    </p:spTree>
    <p:extLst>
      <p:ext uri="{BB962C8B-B14F-4D97-AF65-F5344CB8AC3E}">
        <p14:creationId xmlns:p14="http://schemas.microsoft.com/office/powerpoint/2010/main" val="127771366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E3BECD2-2443-49D4-9E3A-1BFEF43633E9}" type="slidenum">
              <a:rPr lang="en-US" smtClean="0"/>
              <a:t>45</a:t>
            </a:fld>
            <a:endParaRPr lang="en-US"/>
          </a:p>
        </p:txBody>
      </p:sp>
    </p:spTree>
    <p:extLst>
      <p:ext uri="{BB962C8B-B14F-4D97-AF65-F5344CB8AC3E}">
        <p14:creationId xmlns:p14="http://schemas.microsoft.com/office/powerpoint/2010/main" val="26117101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In addition to the fact that word embeddings show us who the "meaning neighbors" of different words are, some of the directions in the embedding space might actually be meaningful. For example, there might be a direction that encodes gender, going from male on one end to female on another. As we will see in a little bit, we might actually be able to do something with these. :) It also means that embeddings have the neat property of being able to solve analogies. So if we were to ask the embedding matrix, "man is to woman as king is to what?", it would be able to give us the answer by looking at the step in space that is needed to go from man to woman, then hopping to king and taking that same step, to find that where it  ended up was very close to the embedding for queen.</a:t>
            </a:r>
          </a:p>
          <a:p>
            <a:r>
              <a:rPr lang="en-US" dirty="0"/>
              <a:t>https://developers.google.com/machine-learning/crash-course/embeddings/translating-to-a-lower-dimensional-space</a:t>
            </a:r>
            <a:endParaRPr lang="en-US" dirty="0">
              <a:cs typeface="Calibri"/>
            </a:endParaRPr>
          </a:p>
        </p:txBody>
      </p:sp>
      <p:sp>
        <p:nvSpPr>
          <p:cNvPr id="4" name="Slide Number Placeholder 3"/>
          <p:cNvSpPr>
            <a:spLocks noGrp="1"/>
          </p:cNvSpPr>
          <p:nvPr>
            <p:ph type="sldNum" sz="quarter" idx="5"/>
          </p:nvPr>
        </p:nvSpPr>
        <p:spPr/>
        <p:txBody>
          <a:bodyPr/>
          <a:lstStyle/>
          <a:p>
            <a:fld id="{5E3BECD2-2443-49D4-9E3A-1BFEF43633E9}" type="slidenum">
              <a:rPr lang="en-US"/>
              <a:t>5</a:t>
            </a:fld>
            <a:endParaRPr lang="en-US"/>
          </a:p>
        </p:txBody>
      </p:sp>
    </p:spTree>
    <p:extLst>
      <p:ext uri="{BB962C8B-B14F-4D97-AF65-F5344CB8AC3E}">
        <p14:creationId xmlns:p14="http://schemas.microsoft.com/office/powerpoint/2010/main" val="2625167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3BECD2-2443-49D4-9E3A-1BFEF43633E9}" type="slidenum">
              <a:rPr lang="en-US"/>
              <a:t>6</a:t>
            </a:fld>
            <a:endParaRPr lang="en-US"/>
          </a:p>
        </p:txBody>
      </p:sp>
    </p:spTree>
    <p:extLst>
      <p:ext uri="{BB962C8B-B14F-4D97-AF65-F5344CB8AC3E}">
        <p14:creationId xmlns:p14="http://schemas.microsoft.com/office/powerpoint/2010/main" val="1735517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E3BECD2-2443-49D4-9E3A-1BFEF43633E9}" type="slidenum">
              <a:rPr lang="en-US" smtClean="0"/>
              <a:t>7</a:t>
            </a:fld>
            <a:endParaRPr lang="en-US"/>
          </a:p>
        </p:txBody>
      </p:sp>
    </p:spTree>
    <p:extLst>
      <p:ext uri="{BB962C8B-B14F-4D97-AF65-F5344CB8AC3E}">
        <p14:creationId xmlns:p14="http://schemas.microsoft.com/office/powerpoint/2010/main" val="21104316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There's no meaning being captured here. Rome is no more similar to Italy than it is to France. </a:t>
            </a:r>
            <a:r>
              <a:rPr lang="en-US" dirty="0">
                <a:hlinkClick r:id="rId3"/>
              </a:rPr>
              <a:t>https://medium.com/intelligentmachines/word-embedding-and-one-hot-encoding-ad17b4bbe111</a:t>
            </a:r>
            <a:endParaRPr lang="en-US" dirty="0">
              <a:cs typeface="Calibri"/>
            </a:endParaRPr>
          </a:p>
        </p:txBody>
      </p:sp>
      <p:sp>
        <p:nvSpPr>
          <p:cNvPr id="4" name="Slide Number Placeholder 3"/>
          <p:cNvSpPr>
            <a:spLocks noGrp="1"/>
          </p:cNvSpPr>
          <p:nvPr>
            <p:ph type="sldNum" sz="quarter" idx="5"/>
          </p:nvPr>
        </p:nvSpPr>
        <p:spPr/>
        <p:txBody>
          <a:bodyPr/>
          <a:lstStyle/>
          <a:p>
            <a:fld id="{5E3BECD2-2443-49D4-9E3A-1BFEF43633E9}" type="slidenum">
              <a:rPr lang="en-US"/>
              <a:t>8</a:t>
            </a:fld>
            <a:endParaRPr lang="en-US"/>
          </a:p>
        </p:txBody>
      </p:sp>
    </p:spTree>
    <p:extLst>
      <p:ext uri="{BB962C8B-B14F-4D97-AF65-F5344CB8AC3E}">
        <p14:creationId xmlns:p14="http://schemas.microsoft.com/office/powerpoint/2010/main" val="6580257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E3BECD2-2443-49D4-9E3A-1BFEF43633E9}" type="slidenum">
              <a:rPr lang="en-US" smtClean="0"/>
              <a:t>9</a:t>
            </a:fld>
            <a:endParaRPr lang="en-US"/>
          </a:p>
        </p:txBody>
      </p:sp>
    </p:spTree>
    <p:extLst>
      <p:ext uri="{BB962C8B-B14F-4D97-AF65-F5344CB8AC3E}">
        <p14:creationId xmlns:p14="http://schemas.microsoft.com/office/powerpoint/2010/main" val="2341619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23446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24344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65076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63658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11641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5/22/2023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05422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5/22/2023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5639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5/22/2023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90191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5/22/2023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76811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0988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74265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5/22/2023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20702879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ea typeface="+mj-lt"/>
                <a:cs typeface="+mj-lt"/>
              </a:rPr>
              <a:t>Word embeddings</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dirty="0">
                <a:ea typeface="+mn-lt"/>
                <a:cs typeface="+mn-lt"/>
              </a:rPr>
              <a:t>What are embeddings (for), training tasks and models, bias and limitations</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E2D26-23E9-221D-19E6-C731370E1B25}"/>
              </a:ext>
            </a:extLst>
          </p:cNvPr>
          <p:cNvSpPr>
            <a:spLocks noGrp="1"/>
          </p:cNvSpPr>
          <p:nvPr>
            <p:ph type="title"/>
          </p:nvPr>
        </p:nvSpPr>
        <p:spPr/>
        <p:txBody>
          <a:bodyPr>
            <a:normAutofit/>
          </a:bodyPr>
          <a:lstStyle/>
          <a:p>
            <a:r>
              <a:rPr lang="en-US" sz="2400" dirty="0">
                <a:ea typeface="+mj-lt"/>
                <a:cs typeface="+mj-lt"/>
              </a:rPr>
              <a:t>Why embeddings?</a:t>
            </a:r>
            <a:endParaRPr lang="en-US" sz="2400" dirty="0">
              <a:cs typeface="Calibri Light"/>
            </a:endParaRPr>
          </a:p>
        </p:txBody>
      </p:sp>
      <p:sp>
        <p:nvSpPr>
          <p:cNvPr id="3" name="Text Placeholder 2">
            <a:extLst>
              <a:ext uri="{FF2B5EF4-FFF2-40B4-BE49-F238E27FC236}">
                <a16:creationId xmlns:a16="http://schemas.microsoft.com/office/drawing/2014/main" id="{88880110-4E0E-7A4C-EDF6-B3DBDFCB4708}"/>
              </a:ext>
            </a:extLst>
          </p:cNvPr>
          <p:cNvSpPr>
            <a:spLocks noGrp="1"/>
          </p:cNvSpPr>
          <p:nvPr>
            <p:ph idx="1"/>
          </p:nvPr>
        </p:nvSpPr>
        <p:spPr/>
        <p:txBody>
          <a:bodyPr vert="horz" lIns="91440" tIns="45720" rIns="91440" bIns="45720" rtlCol="0" anchor="t">
            <a:normAutofit lnSpcReduction="10000"/>
          </a:bodyPr>
          <a:lstStyle/>
          <a:p>
            <a:pPr marL="0" indent="0">
              <a:buNone/>
            </a:pPr>
            <a:r>
              <a:rPr lang="en-US" b="1" dirty="0">
                <a:cs typeface="Calibri"/>
              </a:rPr>
              <a:t>1. Input for supervised learning models</a:t>
            </a:r>
          </a:p>
          <a:p>
            <a:pPr marL="0" indent="0">
              <a:buNone/>
            </a:pPr>
            <a:endParaRPr lang="en-US" dirty="0">
              <a:cs typeface="Calibri"/>
            </a:endParaRPr>
          </a:p>
          <a:p>
            <a:pPr marL="0" indent="0">
              <a:buNone/>
            </a:pPr>
            <a:r>
              <a:rPr lang="en-US" dirty="0">
                <a:cs typeface="Calibri"/>
              </a:rPr>
              <a:t>Other models don't have enough training data to derive meanings</a:t>
            </a:r>
          </a:p>
          <a:p>
            <a:pPr marL="0" indent="0">
              <a:buNone/>
            </a:pPr>
            <a:r>
              <a:rPr lang="en-US" dirty="0">
                <a:cs typeface="Calibri"/>
              </a:rPr>
              <a:t>Especially for rare words</a:t>
            </a:r>
          </a:p>
          <a:p>
            <a:pPr marL="0" indent="0">
              <a:buNone/>
            </a:pPr>
            <a:endParaRPr lang="en-US" dirty="0">
              <a:cs typeface="Calibri"/>
            </a:endParaRPr>
          </a:p>
          <a:p>
            <a:pPr marL="0" indent="0">
              <a:buNone/>
            </a:pPr>
            <a:r>
              <a:rPr lang="en-US" dirty="0">
                <a:cs typeface="Calibri"/>
              </a:rPr>
              <a:t>So: use embeddings trained on </a:t>
            </a:r>
            <a:r>
              <a:rPr lang="en-US" b="1" dirty="0">
                <a:cs typeface="Calibri"/>
              </a:rPr>
              <a:t>more </a:t>
            </a:r>
            <a:r>
              <a:rPr lang="en-US" dirty="0">
                <a:cs typeface="Calibri"/>
              </a:rPr>
              <a:t>data as input</a:t>
            </a:r>
            <a:endParaRPr lang="en-US"/>
          </a:p>
          <a:p>
            <a:pPr marL="0" indent="0">
              <a:buNone/>
            </a:pPr>
            <a:endParaRPr lang="en-US" dirty="0">
              <a:cs typeface="Calibri" panose="020F0502020204030204"/>
            </a:endParaRPr>
          </a:p>
          <a:p>
            <a:pPr marL="0" indent="0">
              <a:buNone/>
            </a:pPr>
            <a:r>
              <a:rPr lang="en-US" dirty="0">
                <a:cs typeface="Calibri" panose="020F0502020204030204"/>
              </a:rPr>
              <a:t>Ex. our tweet sentiment analysis RNN with "only" 60.000 tweets as training data</a:t>
            </a:r>
          </a:p>
        </p:txBody>
      </p:sp>
      <p:sp>
        <p:nvSpPr>
          <p:cNvPr id="5" name="TextBox 4">
            <a:extLst>
              <a:ext uri="{FF2B5EF4-FFF2-40B4-BE49-F238E27FC236}">
                <a16:creationId xmlns:a16="http://schemas.microsoft.com/office/drawing/2014/main" id="{7749232B-8CAF-8F5D-CA42-7D11BB83EAB5}"/>
              </a:ext>
            </a:extLst>
          </p:cNvPr>
          <p:cNvSpPr txBox="1"/>
          <p:nvPr/>
        </p:nvSpPr>
        <p:spPr>
          <a:xfrm>
            <a:off x="1112920" y="3769894"/>
            <a:ext cx="145381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p:txBody>
      </p:sp>
    </p:spTree>
    <p:extLst>
      <p:ext uri="{BB962C8B-B14F-4D97-AF65-F5344CB8AC3E}">
        <p14:creationId xmlns:p14="http://schemas.microsoft.com/office/powerpoint/2010/main" val="2762180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E2D26-23E9-221D-19E6-C731370E1B25}"/>
              </a:ext>
            </a:extLst>
          </p:cNvPr>
          <p:cNvSpPr>
            <a:spLocks noGrp="1"/>
          </p:cNvSpPr>
          <p:nvPr>
            <p:ph type="title"/>
          </p:nvPr>
        </p:nvSpPr>
        <p:spPr/>
        <p:txBody>
          <a:bodyPr>
            <a:normAutofit/>
          </a:bodyPr>
          <a:lstStyle/>
          <a:p>
            <a:r>
              <a:rPr lang="en-US" sz="2400" dirty="0">
                <a:ea typeface="+mj-lt"/>
                <a:cs typeface="+mj-lt"/>
              </a:rPr>
              <a:t>Why embeddings?</a:t>
            </a:r>
            <a:endParaRPr lang="en-US" sz="2400" dirty="0">
              <a:cs typeface="Calibri Light"/>
            </a:endParaRPr>
          </a:p>
        </p:txBody>
      </p:sp>
      <p:sp>
        <p:nvSpPr>
          <p:cNvPr id="3" name="Text Placeholder 2">
            <a:extLst>
              <a:ext uri="{FF2B5EF4-FFF2-40B4-BE49-F238E27FC236}">
                <a16:creationId xmlns:a16="http://schemas.microsoft.com/office/drawing/2014/main" id="{88880110-4E0E-7A4C-EDF6-B3DBDFCB4708}"/>
              </a:ext>
            </a:extLst>
          </p:cNvPr>
          <p:cNvSpPr>
            <a:spLocks noGrp="1"/>
          </p:cNvSpPr>
          <p:nvPr>
            <p:ph idx="1"/>
          </p:nvPr>
        </p:nvSpPr>
        <p:spPr/>
        <p:txBody>
          <a:bodyPr vert="horz" lIns="91440" tIns="45720" rIns="91440" bIns="45720" rtlCol="0" anchor="t">
            <a:normAutofit/>
          </a:bodyPr>
          <a:lstStyle/>
          <a:p>
            <a:pPr marL="0" indent="0">
              <a:buNone/>
            </a:pPr>
            <a:r>
              <a:rPr lang="en-US" b="1" dirty="0">
                <a:cs typeface="Calibri"/>
              </a:rPr>
              <a:t>2. Objects of interest</a:t>
            </a:r>
            <a:endParaRPr lang="en-US" dirty="0"/>
          </a:p>
          <a:p>
            <a:pPr marL="0" indent="0">
              <a:buNone/>
            </a:pPr>
            <a:endParaRPr lang="en-US" dirty="0">
              <a:cs typeface="Calibri"/>
            </a:endParaRPr>
          </a:p>
          <a:p>
            <a:pPr marL="0" indent="0">
              <a:buNone/>
            </a:pPr>
            <a:r>
              <a:rPr lang="en-US" dirty="0">
                <a:cs typeface="Calibri"/>
              </a:rPr>
              <a:t>Goal: understanding meanings in the underlying corpus</a:t>
            </a:r>
            <a:endParaRPr lang="en-US" dirty="0"/>
          </a:p>
          <a:p>
            <a:pPr marL="0" indent="0">
              <a:buNone/>
            </a:pPr>
            <a:r>
              <a:rPr lang="en-US" dirty="0">
                <a:cs typeface="Calibri"/>
              </a:rPr>
              <a:t>(or using them as variables in further analyses)</a:t>
            </a:r>
          </a:p>
          <a:p>
            <a:pPr marL="0" indent="0">
              <a:buNone/>
            </a:pPr>
            <a:endParaRPr lang="en-US" dirty="0">
              <a:cs typeface="Calibri"/>
            </a:endParaRPr>
          </a:p>
          <a:p>
            <a:pPr marL="0" indent="0">
              <a:buNone/>
            </a:pPr>
            <a:r>
              <a:rPr lang="en-US" dirty="0">
                <a:cs typeface="Calibri"/>
              </a:rPr>
              <a:t>Similar to using outputs of unsupervised models</a:t>
            </a:r>
          </a:p>
          <a:p>
            <a:pPr marL="0" indent="0">
              <a:buNone/>
            </a:pPr>
            <a:endParaRPr lang="en-US" dirty="0">
              <a:cs typeface="Calibri"/>
            </a:endParaRPr>
          </a:p>
          <a:p>
            <a:pPr marL="0" indent="0">
              <a:buNone/>
            </a:pPr>
            <a:endParaRPr lang="en-US" dirty="0">
              <a:cs typeface="Calibri"/>
            </a:endParaRPr>
          </a:p>
        </p:txBody>
      </p:sp>
    </p:spTree>
    <p:extLst>
      <p:ext uri="{BB962C8B-B14F-4D97-AF65-F5344CB8AC3E}">
        <p14:creationId xmlns:p14="http://schemas.microsoft.com/office/powerpoint/2010/main" val="2607992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Text&#10;&#10;Description automatically generated">
            <a:extLst>
              <a:ext uri="{FF2B5EF4-FFF2-40B4-BE49-F238E27FC236}">
                <a16:creationId xmlns:a16="http://schemas.microsoft.com/office/drawing/2014/main" id="{FECC2491-8DCE-4DEE-B817-9C0294060F36}"/>
              </a:ext>
            </a:extLst>
          </p:cNvPr>
          <p:cNvPicPr>
            <a:picLocks noChangeAspect="1"/>
          </p:cNvPicPr>
          <p:nvPr/>
        </p:nvPicPr>
        <p:blipFill>
          <a:blip r:embed="rId3"/>
          <a:stretch>
            <a:fillRect/>
          </a:stretch>
        </p:blipFill>
        <p:spPr>
          <a:xfrm>
            <a:off x="2194770" y="55718"/>
            <a:ext cx="12059533" cy="7225584"/>
          </a:xfrm>
          <a:prstGeom prst="rect">
            <a:avLst/>
          </a:prstGeom>
        </p:spPr>
      </p:pic>
      <p:sp>
        <p:nvSpPr>
          <p:cNvPr id="2" name="Title 1">
            <a:extLst>
              <a:ext uri="{FF2B5EF4-FFF2-40B4-BE49-F238E27FC236}">
                <a16:creationId xmlns:a16="http://schemas.microsoft.com/office/drawing/2014/main" id="{25FF5DD9-BC63-4C6A-90DE-4CBC4122806E}"/>
              </a:ext>
            </a:extLst>
          </p:cNvPr>
          <p:cNvSpPr>
            <a:spLocks noGrp="1"/>
          </p:cNvSpPr>
          <p:nvPr>
            <p:ph type="title"/>
          </p:nvPr>
        </p:nvSpPr>
        <p:spPr/>
        <p:txBody>
          <a:bodyPr>
            <a:normAutofit/>
          </a:bodyPr>
          <a:lstStyle/>
          <a:p>
            <a:r>
              <a:rPr lang="en-US" sz="2400" dirty="0">
                <a:ea typeface="+mj-lt"/>
                <a:cs typeface="+mj-lt"/>
              </a:rPr>
              <a:t>Why embeddings?</a:t>
            </a:r>
          </a:p>
        </p:txBody>
      </p:sp>
      <p:sp>
        <p:nvSpPr>
          <p:cNvPr id="3" name="Content Placeholder 2">
            <a:extLst>
              <a:ext uri="{FF2B5EF4-FFF2-40B4-BE49-F238E27FC236}">
                <a16:creationId xmlns:a16="http://schemas.microsoft.com/office/drawing/2014/main" id="{C3D3D4CD-DD91-429F-B078-FC60F8198863}"/>
              </a:ext>
            </a:extLst>
          </p:cNvPr>
          <p:cNvSpPr>
            <a:spLocks noGrp="1"/>
          </p:cNvSpPr>
          <p:nvPr>
            <p:ph idx="1"/>
          </p:nvPr>
        </p:nvSpPr>
        <p:spPr>
          <a:xfrm>
            <a:off x="838013" y="2609238"/>
            <a:ext cx="3713934" cy="3359621"/>
          </a:xfrm>
        </p:spPr>
        <p:txBody>
          <a:bodyPr vert="horz" lIns="91440" tIns="45720" rIns="91440" bIns="45720" rtlCol="0" anchor="t">
            <a:normAutofit/>
          </a:bodyPr>
          <a:lstStyle/>
          <a:p>
            <a:pPr marL="0" indent="0">
              <a:buNone/>
            </a:pPr>
            <a:r>
              <a:rPr lang="en-US" dirty="0"/>
              <a:t>2.6 million US Twitter bios</a:t>
            </a:r>
          </a:p>
          <a:p>
            <a:pPr marL="0" indent="0">
              <a:buNone/>
            </a:pPr>
            <a:endParaRPr lang="en-US" dirty="0"/>
          </a:p>
          <a:p>
            <a:pPr marL="0" indent="0">
              <a:buNone/>
            </a:pPr>
            <a:r>
              <a:rPr lang="en-US" dirty="0"/>
              <a:t>max. 160 characters</a:t>
            </a:r>
            <a:endParaRPr lang="en-US" dirty="0">
              <a:cs typeface="Calibri"/>
            </a:endParaRPr>
          </a:p>
          <a:p>
            <a:pPr marL="0" indent="0">
              <a:buNone/>
            </a:pPr>
            <a:endParaRPr lang="en-US" dirty="0">
              <a:ea typeface="+mn-lt"/>
              <a:cs typeface="+mn-lt"/>
            </a:endParaRPr>
          </a:p>
          <a:p>
            <a:pPr marL="0" indent="0">
              <a:buNone/>
            </a:pPr>
            <a:r>
              <a:rPr lang="en-US" dirty="0">
                <a:ea typeface="+mn-lt"/>
                <a:cs typeface="+mn-lt"/>
              </a:rPr>
              <a:t>recorded daily since June 2020</a:t>
            </a:r>
            <a:endParaRPr lang="en-US" dirty="0"/>
          </a:p>
        </p:txBody>
      </p:sp>
    </p:spTree>
    <p:extLst>
      <p:ext uri="{BB962C8B-B14F-4D97-AF65-F5344CB8AC3E}">
        <p14:creationId xmlns:p14="http://schemas.microsoft.com/office/powerpoint/2010/main" val="3072744820"/>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DA3071-6985-4028-9D5F-228FDBCF3A7B}"/>
              </a:ext>
            </a:extLst>
          </p:cNvPr>
          <p:cNvSpPr txBox="1"/>
          <p:nvPr/>
        </p:nvSpPr>
        <p:spPr>
          <a:xfrm>
            <a:off x="4125686" y="466997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pic>
        <p:nvPicPr>
          <p:cNvPr id="2" name="Picture 2" descr="Table&#10;&#10;Description automatically generated">
            <a:extLst>
              <a:ext uri="{FF2B5EF4-FFF2-40B4-BE49-F238E27FC236}">
                <a16:creationId xmlns:a16="http://schemas.microsoft.com/office/drawing/2014/main" id="{82A6E97A-F17E-9D8B-3E43-3F9B40828BF8}"/>
              </a:ext>
            </a:extLst>
          </p:cNvPr>
          <p:cNvPicPr>
            <a:picLocks noChangeAspect="1"/>
          </p:cNvPicPr>
          <p:nvPr/>
        </p:nvPicPr>
        <p:blipFill rotWithShape="1">
          <a:blip r:embed="rId3"/>
          <a:srcRect r="-97" b="50804"/>
          <a:stretch/>
        </p:blipFill>
        <p:spPr>
          <a:xfrm>
            <a:off x="908904" y="1884854"/>
            <a:ext cx="10281280" cy="3036434"/>
          </a:xfrm>
          <a:prstGeom prst="rect">
            <a:avLst/>
          </a:prstGeom>
        </p:spPr>
      </p:pic>
    </p:spTree>
    <p:extLst>
      <p:ext uri="{BB962C8B-B14F-4D97-AF65-F5344CB8AC3E}">
        <p14:creationId xmlns:p14="http://schemas.microsoft.com/office/powerpoint/2010/main" val="1436935321"/>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A9DE56-C57C-41D9-A9E7-E190CA8E765E}"/>
              </a:ext>
            </a:extLst>
          </p:cNvPr>
          <p:cNvSpPr>
            <a:spLocks noGrp="1"/>
          </p:cNvSpPr>
          <p:nvPr>
            <p:ph idx="1"/>
          </p:nvPr>
        </p:nvSpPr>
        <p:spPr>
          <a:xfrm>
            <a:off x="841737" y="2305011"/>
            <a:ext cx="4332524" cy="3359621"/>
          </a:xfrm>
        </p:spPr>
        <p:txBody>
          <a:bodyPr vert="horz" lIns="91440" tIns="45720" rIns="91440" bIns="45720" rtlCol="0" anchor="t">
            <a:normAutofit/>
          </a:bodyPr>
          <a:lstStyle/>
          <a:p>
            <a:pPr marL="0" indent="0">
              <a:buNone/>
            </a:pPr>
            <a:r>
              <a:rPr lang="en-US" dirty="0"/>
              <a:t>Find 100 clusters</a:t>
            </a:r>
          </a:p>
          <a:p>
            <a:pPr marL="0" indent="0">
              <a:buNone/>
            </a:pPr>
            <a:r>
              <a:rPr lang="en-US" dirty="0"/>
              <a:t>(groups of neighboring words)</a:t>
            </a:r>
            <a:endParaRPr lang="en-US"/>
          </a:p>
          <a:p>
            <a:pPr marL="0" indent="0">
              <a:buNone/>
            </a:pPr>
            <a:endParaRPr lang="en-US"/>
          </a:p>
          <a:p>
            <a:pPr marL="0" indent="0">
              <a:buNone/>
            </a:pPr>
            <a:r>
              <a:rPr lang="en-US" dirty="0">
                <a:ea typeface="+mn-lt"/>
                <a:cs typeface="+mn-lt"/>
              </a:rPr>
              <a:t>K-means clustering</a:t>
            </a:r>
            <a:endParaRPr lang="en-US" dirty="0"/>
          </a:p>
        </p:txBody>
      </p:sp>
      <p:pic>
        <p:nvPicPr>
          <p:cNvPr id="5" name="Picture 5" descr="Chart, scatter chart&#10;&#10;Description automatically generated">
            <a:extLst>
              <a:ext uri="{FF2B5EF4-FFF2-40B4-BE49-F238E27FC236}">
                <a16:creationId xmlns:a16="http://schemas.microsoft.com/office/drawing/2014/main" id="{0CD62657-5686-2CA7-9A5A-0850EFE33979}"/>
              </a:ext>
            </a:extLst>
          </p:cNvPr>
          <p:cNvPicPr>
            <a:picLocks noChangeAspect="1"/>
          </p:cNvPicPr>
          <p:nvPr/>
        </p:nvPicPr>
        <p:blipFill rotWithShape="1">
          <a:blip r:embed="rId3"/>
          <a:srcRect l="12425" r="15075" b="-1"/>
          <a:stretch/>
        </p:blipFill>
        <p:spPr>
          <a:xfrm>
            <a:off x="5835817" y="987198"/>
            <a:ext cx="5381836" cy="5381836"/>
          </a:xfrm>
          <a:custGeom>
            <a:avLst/>
            <a:gdLst/>
            <a:ahLst/>
            <a:cxnLst/>
            <a:rect l="l" t="t" r="r" b="b"/>
            <a:pathLst>
              <a:path w="4629606" h="4629606">
                <a:moveTo>
                  <a:pt x="2314803" y="0"/>
                </a:moveTo>
                <a:cubicBezTo>
                  <a:pt x="3593233" y="0"/>
                  <a:pt x="4629606" y="1036373"/>
                  <a:pt x="4629606" y="2314803"/>
                </a:cubicBezTo>
                <a:cubicBezTo>
                  <a:pt x="4629606" y="3593233"/>
                  <a:pt x="3593233" y="4629606"/>
                  <a:pt x="2314803" y="4629606"/>
                </a:cubicBezTo>
                <a:cubicBezTo>
                  <a:pt x="1036373" y="4629606"/>
                  <a:pt x="0" y="3593233"/>
                  <a:pt x="0" y="2314803"/>
                </a:cubicBezTo>
                <a:cubicBezTo>
                  <a:pt x="0" y="1036373"/>
                  <a:pt x="1036373" y="0"/>
                  <a:pt x="2314803" y="0"/>
                </a:cubicBezTo>
                <a:close/>
              </a:path>
            </a:pathLst>
          </a:custGeom>
        </p:spPr>
      </p:pic>
      <p:sp>
        <p:nvSpPr>
          <p:cNvPr id="6" name="Title 5">
            <a:extLst>
              <a:ext uri="{FF2B5EF4-FFF2-40B4-BE49-F238E27FC236}">
                <a16:creationId xmlns:a16="http://schemas.microsoft.com/office/drawing/2014/main" id="{C4B9989A-3C93-4408-4CB9-DC3328E4DC13}"/>
              </a:ext>
            </a:extLst>
          </p:cNvPr>
          <p:cNvSpPr>
            <a:spLocks noGrp="1"/>
          </p:cNvSpPr>
          <p:nvPr>
            <p:ph type="title"/>
          </p:nvPr>
        </p:nvSpPr>
        <p:spPr/>
        <p:txBody>
          <a:bodyPr>
            <a:normAutofit/>
          </a:bodyPr>
          <a:lstStyle/>
          <a:p>
            <a:r>
              <a:rPr lang="en-US" sz="2400" dirty="0">
                <a:ea typeface="+mj-lt"/>
                <a:cs typeface="+mj-lt"/>
              </a:rPr>
              <a:t>Why embeddings?</a:t>
            </a:r>
          </a:p>
        </p:txBody>
      </p:sp>
    </p:spTree>
    <p:extLst>
      <p:ext uri="{BB962C8B-B14F-4D97-AF65-F5344CB8AC3E}">
        <p14:creationId xmlns:p14="http://schemas.microsoft.com/office/powerpoint/2010/main" val="973439073"/>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F2CCE25-2654-C585-D3EE-E475BACD9FFB}"/>
              </a:ext>
            </a:extLst>
          </p:cNvPr>
          <p:cNvGrpSpPr/>
          <p:nvPr/>
        </p:nvGrpSpPr>
        <p:grpSpPr>
          <a:xfrm>
            <a:off x="2324268" y="528242"/>
            <a:ext cx="7800447" cy="5802635"/>
            <a:chOff x="4441091" y="1340117"/>
            <a:chExt cx="6632867" cy="4930023"/>
          </a:xfrm>
        </p:grpSpPr>
        <p:pic>
          <p:nvPicPr>
            <p:cNvPr id="5" name="Picture 5" descr="Table&#10;&#10;Description automatically generated">
              <a:extLst>
                <a:ext uri="{FF2B5EF4-FFF2-40B4-BE49-F238E27FC236}">
                  <a16:creationId xmlns:a16="http://schemas.microsoft.com/office/drawing/2014/main" id="{23F287BF-0676-427F-4013-BAD7EF6857B5}"/>
                </a:ext>
              </a:extLst>
            </p:cNvPr>
            <p:cNvPicPr>
              <a:picLocks noChangeAspect="1"/>
            </p:cNvPicPr>
            <p:nvPr/>
          </p:nvPicPr>
          <p:blipFill rotWithShape="1">
            <a:blip r:embed="rId3"/>
            <a:srcRect r="31733" b="-398"/>
            <a:stretch/>
          </p:blipFill>
          <p:spPr>
            <a:xfrm>
              <a:off x="4441091" y="1340117"/>
              <a:ext cx="5000515" cy="4930023"/>
            </a:xfrm>
            <a:prstGeom prst="rect">
              <a:avLst/>
            </a:prstGeom>
          </p:spPr>
        </p:pic>
        <p:pic>
          <p:nvPicPr>
            <p:cNvPr id="9" name="Picture 5" descr="Table&#10;&#10;Description automatically generated">
              <a:extLst>
                <a:ext uri="{FF2B5EF4-FFF2-40B4-BE49-F238E27FC236}">
                  <a16:creationId xmlns:a16="http://schemas.microsoft.com/office/drawing/2014/main" id="{592D35FB-D9A0-D47C-01B7-54554DB0B285}"/>
                </a:ext>
              </a:extLst>
            </p:cNvPr>
            <p:cNvPicPr>
              <a:picLocks noChangeAspect="1"/>
            </p:cNvPicPr>
            <p:nvPr/>
          </p:nvPicPr>
          <p:blipFill rotWithShape="1">
            <a:blip r:embed="rId3"/>
            <a:srcRect l="77200" r="133" b="-199"/>
            <a:stretch/>
          </p:blipFill>
          <p:spPr>
            <a:xfrm>
              <a:off x="9413629" y="1340117"/>
              <a:ext cx="1660329" cy="4920242"/>
            </a:xfrm>
            <a:prstGeom prst="rect">
              <a:avLst/>
            </a:prstGeom>
          </p:spPr>
        </p:pic>
      </p:grpSp>
    </p:spTree>
    <p:extLst>
      <p:ext uri="{BB962C8B-B14F-4D97-AF65-F5344CB8AC3E}">
        <p14:creationId xmlns:p14="http://schemas.microsoft.com/office/powerpoint/2010/main" val="499745244"/>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E2D26-23E9-221D-19E6-C731370E1B25}"/>
              </a:ext>
            </a:extLst>
          </p:cNvPr>
          <p:cNvSpPr>
            <a:spLocks noGrp="1"/>
          </p:cNvSpPr>
          <p:nvPr>
            <p:ph type="title"/>
          </p:nvPr>
        </p:nvSpPr>
        <p:spPr/>
        <p:txBody>
          <a:bodyPr>
            <a:normAutofit/>
          </a:bodyPr>
          <a:lstStyle/>
          <a:p>
            <a:r>
              <a:rPr lang="en-US" sz="2400" dirty="0">
                <a:ea typeface="+mj-lt"/>
                <a:cs typeface="+mj-lt"/>
              </a:rPr>
              <a:t>Why embeddings?</a:t>
            </a:r>
            <a:endParaRPr lang="en-US" sz="2400" dirty="0">
              <a:cs typeface="Calibri Light"/>
            </a:endParaRPr>
          </a:p>
        </p:txBody>
      </p:sp>
      <p:sp>
        <p:nvSpPr>
          <p:cNvPr id="3" name="Text Placeholder 2">
            <a:extLst>
              <a:ext uri="{FF2B5EF4-FFF2-40B4-BE49-F238E27FC236}">
                <a16:creationId xmlns:a16="http://schemas.microsoft.com/office/drawing/2014/main" id="{88880110-4E0E-7A4C-EDF6-B3DBDFCB4708}"/>
              </a:ext>
            </a:extLst>
          </p:cNvPr>
          <p:cNvSpPr>
            <a:spLocks noGrp="1"/>
          </p:cNvSpPr>
          <p:nvPr>
            <p:ph idx="1"/>
          </p:nvPr>
        </p:nvSpPr>
        <p:spPr>
          <a:xfrm>
            <a:off x="849086" y="1825625"/>
            <a:ext cx="10515600" cy="4351338"/>
          </a:xfrm>
        </p:spPr>
        <p:txBody>
          <a:bodyPr vert="horz" lIns="91440" tIns="45720" rIns="91440" bIns="45720" rtlCol="0" anchor="t">
            <a:normAutofit/>
          </a:bodyPr>
          <a:lstStyle/>
          <a:p>
            <a:pPr marL="0" indent="0">
              <a:buNone/>
            </a:pPr>
            <a:r>
              <a:rPr lang="en-US" dirty="0">
                <a:ea typeface="Calibri"/>
                <a:cs typeface="Calibri"/>
              </a:rPr>
              <a:t>Answer questions like:</a:t>
            </a:r>
          </a:p>
          <a:p>
            <a:pPr marL="0" indent="0">
              <a:buNone/>
            </a:pPr>
            <a:endParaRPr lang="en-US" b="1" dirty="0">
              <a:ea typeface="Calibri"/>
              <a:cs typeface="Calibri"/>
            </a:endParaRPr>
          </a:p>
          <a:p>
            <a:pPr marL="0" indent="0">
              <a:buNone/>
            </a:pPr>
            <a:r>
              <a:rPr lang="en-US" dirty="0">
                <a:ea typeface="+mn-lt"/>
                <a:cs typeface="+mn-lt"/>
              </a:rPr>
              <a:t>Are political identities are common in Twitter bios?</a:t>
            </a:r>
          </a:p>
          <a:p>
            <a:pPr marL="0" indent="0">
              <a:buNone/>
            </a:pPr>
            <a:endParaRPr lang="en-US" dirty="0">
              <a:ea typeface="+mn-lt"/>
              <a:cs typeface="+mn-lt"/>
            </a:endParaRPr>
          </a:p>
          <a:p>
            <a:pPr marL="0" indent="0">
              <a:buNone/>
            </a:pPr>
            <a:r>
              <a:rPr lang="en-US" dirty="0">
                <a:ea typeface="+mn-lt"/>
                <a:cs typeface="+mn-lt"/>
              </a:rPr>
              <a:t>Are users' partisan/ideological identities are predictable based on their non-political identities?</a:t>
            </a:r>
          </a:p>
          <a:p>
            <a:pPr marL="0" indent="0">
              <a:buNone/>
            </a:pPr>
            <a:endParaRPr lang="en-US" dirty="0">
              <a:ea typeface="+mn-lt"/>
              <a:cs typeface="+mn-lt"/>
            </a:endParaRPr>
          </a:p>
          <a:p>
            <a:pPr marL="0" indent="0">
              <a:buNone/>
            </a:pPr>
            <a:r>
              <a:rPr lang="en-US" dirty="0">
                <a:ea typeface="+mn-lt"/>
                <a:cs typeface="+mn-lt"/>
              </a:rPr>
              <a:t>Do users change their identities in the face of negative events?</a:t>
            </a:r>
            <a:endParaRPr lang="en-US" dirty="0">
              <a:ea typeface="Calibri" panose="020F0502020204030204"/>
              <a:cs typeface="Calibri" panose="020F0502020204030204"/>
            </a:endParaRPr>
          </a:p>
        </p:txBody>
      </p:sp>
    </p:spTree>
    <p:extLst>
      <p:ext uri="{BB962C8B-B14F-4D97-AF65-F5344CB8AC3E}">
        <p14:creationId xmlns:p14="http://schemas.microsoft.com/office/powerpoint/2010/main" val="4129528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CB56D-0780-0206-18F7-2897A63736D1}"/>
              </a:ext>
            </a:extLst>
          </p:cNvPr>
          <p:cNvSpPr>
            <a:spLocks noGrp="1"/>
          </p:cNvSpPr>
          <p:nvPr>
            <p:ph type="title"/>
          </p:nvPr>
        </p:nvSpPr>
        <p:spPr/>
        <p:txBody>
          <a:bodyPr/>
          <a:lstStyle/>
          <a:p>
            <a:r>
              <a:rPr lang="en-US" sz="2400" dirty="0">
                <a:ea typeface="+mj-lt"/>
                <a:cs typeface="+mj-lt"/>
              </a:rPr>
              <a:t>Why embeddings?</a:t>
            </a:r>
          </a:p>
        </p:txBody>
      </p:sp>
      <p:sp>
        <p:nvSpPr>
          <p:cNvPr id="3" name="Content Placeholder 2">
            <a:extLst>
              <a:ext uri="{FF2B5EF4-FFF2-40B4-BE49-F238E27FC236}">
                <a16:creationId xmlns:a16="http://schemas.microsoft.com/office/drawing/2014/main" id="{29DA9600-4E3E-ED31-DD24-435FE046A81E}"/>
              </a:ext>
            </a:extLst>
          </p:cNvPr>
          <p:cNvSpPr>
            <a:spLocks noGrp="1"/>
          </p:cNvSpPr>
          <p:nvPr>
            <p:ph idx="1"/>
          </p:nvPr>
        </p:nvSpPr>
        <p:spPr/>
        <p:txBody>
          <a:bodyPr vert="horz" lIns="91440" tIns="45720" rIns="91440" bIns="45720" rtlCol="0" anchor="t">
            <a:normAutofit/>
          </a:bodyPr>
          <a:lstStyle/>
          <a:p>
            <a:pPr marL="0" indent="0">
              <a:buNone/>
            </a:pPr>
            <a:r>
              <a:rPr lang="en-US" dirty="0">
                <a:ea typeface="Calibri"/>
                <a:cs typeface="Calibri"/>
              </a:rPr>
              <a:t>Summing up: embeddings can be used for:</a:t>
            </a:r>
          </a:p>
          <a:p>
            <a:pPr marL="514350" indent="-514350">
              <a:buAutoNum type="arabicPeriod"/>
            </a:pPr>
            <a:r>
              <a:rPr lang="en-US" dirty="0">
                <a:ea typeface="Calibri"/>
                <a:cs typeface="Calibri"/>
              </a:rPr>
              <a:t>Improving supervised model performance</a:t>
            </a:r>
          </a:p>
          <a:p>
            <a:pPr marL="514350" indent="-514350">
              <a:buAutoNum type="arabicPeriod"/>
            </a:pPr>
            <a:r>
              <a:rPr lang="en-US" dirty="0">
                <a:ea typeface="Calibri"/>
                <a:cs typeface="Calibri"/>
              </a:rPr>
              <a:t>Investigating meaning</a:t>
            </a:r>
          </a:p>
          <a:p>
            <a:pPr marL="514350" indent="-514350">
              <a:buAutoNum type="arabicPeriod"/>
            </a:pPr>
            <a:endParaRPr lang="en-US" dirty="0">
              <a:ea typeface="Calibri"/>
              <a:cs typeface="Calibri"/>
            </a:endParaRPr>
          </a:p>
          <a:p>
            <a:pPr marL="0" indent="0">
              <a:buNone/>
            </a:pPr>
            <a:r>
              <a:rPr lang="en-US" dirty="0">
                <a:ea typeface="Calibri"/>
                <a:cs typeface="Calibri"/>
              </a:rPr>
              <a:t>In both cases embeddings can be:</a:t>
            </a:r>
          </a:p>
          <a:p>
            <a:pPr marL="514350" indent="-514350">
              <a:buAutoNum type="alphaLcPeriod"/>
            </a:pPr>
            <a:r>
              <a:rPr lang="en-US" dirty="0">
                <a:ea typeface="Calibri"/>
                <a:cs typeface="Calibri"/>
              </a:rPr>
              <a:t>trained locally (on the current corpus)</a:t>
            </a:r>
          </a:p>
          <a:p>
            <a:pPr marL="514350" indent="-514350">
              <a:buAutoNum type="alphaLcPeriod"/>
            </a:pPr>
            <a:r>
              <a:rPr lang="en-US" dirty="0">
                <a:ea typeface="Calibri"/>
                <a:cs typeface="Calibri"/>
              </a:rPr>
              <a:t>pre-trained (on another larger corpus)</a:t>
            </a:r>
          </a:p>
          <a:p>
            <a:pPr marL="0" indent="0">
              <a:buNone/>
            </a:pPr>
            <a:endParaRPr lang="en-US" dirty="0">
              <a:ea typeface="Calibri"/>
              <a:cs typeface="Calibri"/>
            </a:endParaRPr>
          </a:p>
          <a:p>
            <a:pPr marL="514350" indent="-514350">
              <a:buAutoNum type="arabicPeriod"/>
            </a:pPr>
            <a:endParaRPr lang="en-US" dirty="0">
              <a:ea typeface="Calibri"/>
              <a:cs typeface="Calibri"/>
            </a:endParaRPr>
          </a:p>
          <a:p>
            <a:pPr marL="0" indent="0">
              <a:buNone/>
            </a:pPr>
            <a:endParaRPr lang="en-US" dirty="0">
              <a:ea typeface="Calibri"/>
              <a:cs typeface="Calibri"/>
            </a:endParaRPr>
          </a:p>
          <a:p>
            <a:pPr marL="514350" indent="-514350">
              <a:buAutoNum type="arabicPeriod"/>
            </a:pPr>
            <a:endParaRPr lang="en-US" dirty="0">
              <a:ea typeface="Calibri"/>
              <a:cs typeface="Calibri"/>
            </a:endParaRPr>
          </a:p>
        </p:txBody>
      </p:sp>
    </p:spTree>
    <p:extLst>
      <p:ext uri="{BB962C8B-B14F-4D97-AF65-F5344CB8AC3E}">
        <p14:creationId xmlns:p14="http://schemas.microsoft.com/office/powerpoint/2010/main" val="1841628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07D51-1193-9FBC-6A25-0DAD6DB738F9}"/>
              </a:ext>
            </a:extLst>
          </p:cNvPr>
          <p:cNvSpPr>
            <a:spLocks noGrp="1"/>
          </p:cNvSpPr>
          <p:nvPr>
            <p:ph type="title"/>
          </p:nvPr>
        </p:nvSpPr>
        <p:spPr/>
        <p:txBody>
          <a:bodyPr/>
          <a:lstStyle/>
          <a:p>
            <a:r>
              <a:rPr lang="en-US" dirty="0">
                <a:cs typeface="Calibri Light"/>
              </a:rPr>
              <a:t>Training: tasks and models</a:t>
            </a:r>
            <a:endParaRPr lang="en-US" dirty="0"/>
          </a:p>
        </p:txBody>
      </p:sp>
      <p:sp>
        <p:nvSpPr>
          <p:cNvPr id="3" name="Content Placeholder 2">
            <a:extLst>
              <a:ext uri="{FF2B5EF4-FFF2-40B4-BE49-F238E27FC236}">
                <a16:creationId xmlns:a16="http://schemas.microsoft.com/office/drawing/2014/main" id="{02558806-4459-F1B9-85DC-054EA1FC81D9}"/>
              </a:ext>
            </a:extLst>
          </p:cNvPr>
          <p:cNvSpPr>
            <a:spLocks noGrp="1"/>
          </p:cNvSpPr>
          <p:nvPr>
            <p:ph type="body" idx="1"/>
          </p:nvPr>
        </p:nvSpPr>
        <p:spPr/>
        <p:txBody>
          <a:bodyPr vert="horz" lIns="91440" tIns="45720" rIns="91440" bIns="45720" rtlCol="0" anchor="t">
            <a:normAutofit/>
          </a:bodyPr>
          <a:lstStyle/>
          <a:p>
            <a:r>
              <a:rPr lang="en-US" dirty="0">
                <a:cs typeface="Calibri"/>
              </a:rPr>
              <a:t>Credits:</a:t>
            </a:r>
          </a:p>
          <a:p>
            <a:r>
              <a:rPr lang="en-US" dirty="0">
                <a:ea typeface="+mn-lt"/>
                <a:cs typeface="+mn-lt"/>
              </a:rPr>
              <a:t>McCormick, Chris. Word2Vec Tutorial.</a:t>
            </a:r>
          </a:p>
          <a:p>
            <a:r>
              <a:rPr lang="en-US" dirty="0" err="1">
                <a:ea typeface="+mn-lt"/>
                <a:cs typeface="+mn-lt"/>
              </a:rPr>
              <a:t>Birajdar</a:t>
            </a:r>
            <a:r>
              <a:rPr lang="en-US" dirty="0">
                <a:ea typeface="+mn-lt"/>
                <a:cs typeface="+mn-lt"/>
              </a:rPr>
              <a:t>, Nikhil. </a:t>
            </a:r>
            <a:r>
              <a:rPr lang="en-US" dirty="0" err="1">
                <a:ea typeface="+mn-lt"/>
                <a:cs typeface="+mn-lt"/>
              </a:rPr>
              <a:t>GloVe</a:t>
            </a:r>
            <a:r>
              <a:rPr lang="en-US" dirty="0">
                <a:ea typeface="+mn-lt"/>
                <a:cs typeface="+mn-lt"/>
              </a:rPr>
              <a:t> Research Paper Explained. Towards Data Science.</a:t>
            </a:r>
            <a:endParaRPr lang="en-US" dirty="0"/>
          </a:p>
        </p:txBody>
      </p:sp>
    </p:spTree>
    <p:extLst>
      <p:ext uri="{BB962C8B-B14F-4D97-AF65-F5344CB8AC3E}">
        <p14:creationId xmlns:p14="http://schemas.microsoft.com/office/powerpoint/2010/main" val="32049366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22ECF-C355-50EA-D078-41D7C451CED7}"/>
              </a:ext>
            </a:extLst>
          </p:cNvPr>
          <p:cNvSpPr>
            <a:spLocks noGrp="1"/>
          </p:cNvSpPr>
          <p:nvPr>
            <p:ph type="title"/>
          </p:nvPr>
        </p:nvSpPr>
        <p:spPr/>
        <p:txBody>
          <a:bodyPr/>
          <a:lstStyle/>
          <a:p>
            <a:r>
              <a:rPr lang="en-US" sz="2400" dirty="0">
                <a:ea typeface="+mj-lt"/>
                <a:cs typeface="+mj-lt"/>
              </a:rPr>
              <a:t>Training: tasks and models </a:t>
            </a:r>
            <a:endParaRPr lang="en-US" sz="2400" dirty="0">
              <a:cs typeface="Calibri Light"/>
            </a:endParaRPr>
          </a:p>
        </p:txBody>
      </p:sp>
      <p:sp>
        <p:nvSpPr>
          <p:cNvPr id="3" name="Text Placeholder 2">
            <a:extLst>
              <a:ext uri="{FF2B5EF4-FFF2-40B4-BE49-F238E27FC236}">
                <a16:creationId xmlns:a16="http://schemas.microsoft.com/office/drawing/2014/main" id="{E71B8C93-E0A2-19AD-B689-C7F065849226}"/>
              </a:ext>
            </a:extLst>
          </p:cNvPr>
          <p:cNvSpPr>
            <a:spLocks noGrp="1"/>
          </p:cNvSpPr>
          <p:nvPr>
            <p:ph idx="1"/>
          </p:nvPr>
        </p:nvSpPr>
        <p:spPr/>
        <p:txBody>
          <a:bodyPr vert="horz" lIns="91440" tIns="45720" rIns="91440" bIns="45720" rtlCol="0" anchor="t">
            <a:normAutofit/>
          </a:bodyPr>
          <a:lstStyle/>
          <a:p>
            <a:pPr marL="0" indent="0">
              <a:buNone/>
            </a:pPr>
            <a:r>
              <a:rPr lang="en-US" dirty="0">
                <a:cs typeface="Calibri" panose="020F0502020204030204"/>
              </a:rPr>
              <a:t>Skip-gram task:</a:t>
            </a:r>
            <a:endParaRPr lang="en-US" dirty="0"/>
          </a:p>
          <a:p>
            <a:pPr marL="514350" indent="-514350">
              <a:buAutoNum type="arabicPeriod"/>
            </a:pPr>
            <a:r>
              <a:rPr lang="en-US" dirty="0">
                <a:cs typeface="Calibri" panose="020F0502020204030204"/>
              </a:rPr>
              <a:t>Randomly pick </a:t>
            </a:r>
            <a:r>
              <a:rPr lang="en-US" dirty="0">
                <a:solidFill>
                  <a:schemeClr val="accent2"/>
                </a:solidFill>
                <a:cs typeface="Calibri" panose="020F0502020204030204"/>
              </a:rPr>
              <a:t>"context"</a:t>
            </a:r>
            <a:r>
              <a:rPr lang="en-US" dirty="0">
                <a:cs typeface="Calibri" panose="020F0502020204030204"/>
              </a:rPr>
              <a:t> word from the corpus.</a:t>
            </a:r>
          </a:p>
          <a:p>
            <a:pPr marL="514350" indent="-514350">
              <a:buAutoNum type="arabicPeriod"/>
            </a:pPr>
            <a:r>
              <a:rPr lang="en-US" dirty="0">
                <a:cs typeface="Calibri" panose="020F0502020204030204"/>
              </a:rPr>
              <a:t>Randomly pick </a:t>
            </a:r>
            <a:r>
              <a:rPr lang="en-US" dirty="0">
                <a:solidFill>
                  <a:schemeClr val="accent6"/>
                </a:solidFill>
                <a:cs typeface="Calibri" panose="020F0502020204030204"/>
              </a:rPr>
              <a:t>"target"</a:t>
            </a:r>
            <a:r>
              <a:rPr lang="en-US" dirty="0">
                <a:cs typeface="Calibri" panose="020F0502020204030204"/>
              </a:rPr>
              <a:t> word from a window around the </a:t>
            </a:r>
            <a:r>
              <a:rPr lang="en-US" dirty="0">
                <a:solidFill>
                  <a:schemeClr val="accent2"/>
                </a:solidFill>
                <a:cs typeface="Calibri" panose="020F0502020204030204"/>
              </a:rPr>
              <a:t>context </a:t>
            </a:r>
            <a:r>
              <a:rPr lang="en-US" dirty="0">
                <a:cs typeface="Calibri" panose="020F0502020204030204"/>
              </a:rPr>
              <a:t>word</a:t>
            </a:r>
          </a:p>
          <a:p>
            <a:pPr marL="514350" indent="-514350">
              <a:buAutoNum type="arabicPeriod"/>
            </a:pPr>
            <a:r>
              <a:rPr lang="en-US" dirty="0">
                <a:cs typeface="Calibri" panose="020F0502020204030204"/>
              </a:rPr>
              <a:t>Predict </a:t>
            </a:r>
            <a:r>
              <a:rPr lang="en-US" dirty="0">
                <a:solidFill>
                  <a:schemeClr val="accent6"/>
                </a:solidFill>
                <a:cs typeface="Calibri" panose="020F0502020204030204"/>
              </a:rPr>
              <a:t>target</a:t>
            </a:r>
            <a:r>
              <a:rPr lang="en-US" dirty="0">
                <a:cs typeface="Calibri" panose="020F0502020204030204"/>
              </a:rPr>
              <a:t> word given </a:t>
            </a:r>
            <a:r>
              <a:rPr lang="en-US" dirty="0">
                <a:solidFill>
                  <a:schemeClr val="accent2"/>
                </a:solidFill>
                <a:cs typeface="Calibri" panose="020F0502020204030204"/>
              </a:rPr>
              <a:t>context </a:t>
            </a:r>
            <a:r>
              <a:rPr lang="en-US" dirty="0">
                <a:cs typeface="Calibri" panose="020F0502020204030204"/>
              </a:rPr>
              <a:t>word</a:t>
            </a:r>
          </a:p>
        </p:txBody>
      </p:sp>
      <p:pic>
        <p:nvPicPr>
          <p:cNvPr id="4" name="Picture 4" descr="Table&#10;&#10;Description automatically generated">
            <a:extLst>
              <a:ext uri="{FF2B5EF4-FFF2-40B4-BE49-F238E27FC236}">
                <a16:creationId xmlns:a16="http://schemas.microsoft.com/office/drawing/2014/main" id="{D76C752C-1E3D-2252-C9C5-4BC49A7AE210}"/>
              </a:ext>
            </a:extLst>
          </p:cNvPr>
          <p:cNvPicPr>
            <a:picLocks noChangeAspect="1"/>
          </p:cNvPicPr>
          <p:nvPr/>
        </p:nvPicPr>
        <p:blipFill rotWithShape="1">
          <a:blip r:embed="rId3"/>
          <a:srcRect b="61905"/>
          <a:stretch/>
        </p:blipFill>
        <p:spPr>
          <a:xfrm>
            <a:off x="934065" y="4866967"/>
            <a:ext cx="10323871" cy="1179874"/>
          </a:xfrm>
          <a:prstGeom prst="rect">
            <a:avLst/>
          </a:prstGeom>
        </p:spPr>
      </p:pic>
    </p:spTree>
    <p:extLst>
      <p:ext uri="{BB962C8B-B14F-4D97-AF65-F5344CB8AC3E}">
        <p14:creationId xmlns:p14="http://schemas.microsoft.com/office/powerpoint/2010/main" val="349220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07D51-1193-9FBC-6A25-0DAD6DB738F9}"/>
              </a:ext>
            </a:extLst>
          </p:cNvPr>
          <p:cNvSpPr>
            <a:spLocks noGrp="1"/>
          </p:cNvSpPr>
          <p:nvPr>
            <p:ph type="title"/>
          </p:nvPr>
        </p:nvSpPr>
        <p:spPr/>
        <p:txBody>
          <a:bodyPr/>
          <a:lstStyle/>
          <a:p>
            <a:r>
              <a:rPr lang="en-US" dirty="0">
                <a:cs typeface="Calibri Light"/>
              </a:rPr>
              <a:t>What are embeddings?</a:t>
            </a:r>
            <a:endParaRPr lang="en-US" dirty="0"/>
          </a:p>
        </p:txBody>
      </p:sp>
      <p:sp>
        <p:nvSpPr>
          <p:cNvPr id="3" name="Content Placeholder 2">
            <a:extLst>
              <a:ext uri="{FF2B5EF4-FFF2-40B4-BE49-F238E27FC236}">
                <a16:creationId xmlns:a16="http://schemas.microsoft.com/office/drawing/2014/main" id="{02558806-4459-F1B9-85DC-054EA1FC81D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981775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22ECF-C355-50EA-D078-41D7C451CED7}"/>
              </a:ext>
            </a:extLst>
          </p:cNvPr>
          <p:cNvSpPr>
            <a:spLocks noGrp="1"/>
          </p:cNvSpPr>
          <p:nvPr>
            <p:ph type="title"/>
          </p:nvPr>
        </p:nvSpPr>
        <p:spPr/>
        <p:txBody>
          <a:bodyPr/>
          <a:lstStyle/>
          <a:p>
            <a:r>
              <a:rPr lang="en-US" sz="2400" dirty="0">
                <a:ea typeface="+mj-lt"/>
                <a:cs typeface="+mj-lt"/>
              </a:rPr>
              <a:t>Training: tasks and models </a:t>
            </a:r>
            <a:endParaRPr lang="en-US" sz="2400" dirty="0">
              <a:cs typeface="Calibri Light"/>
            </a:endParaRPr>
          </a:p>
        </p:txBody>
      </p:sp>
      <p:sp>
        <p:nvSpPr>
          <p:cNvPr id="3" name="Text Placeholder 2">
            <a:extLst>
              <a:ext uri="{FF2B5EF4-FFF2-40B4-BE49-F238E27FC236}">
                <a16:creationId xmlns:a16="http://schemas.microsoft.com/office/drawing/2014/main" id="{E71B8C93-E0A2-19AD-B689-C7F065849226}"/>
              </a:ext>
            </a:extLst>
          </p:cNvPr>
          <p:cNvSpPr>
            <a:spLocks noGrp="1"/>
          </p:cNvSpPr>
          <p:nvPr>
            <p:ph idx="1"/>
          </p:nvPr>
        </p:nvSpPr>
        <p:spPr/>
        <p:txBody>
          <a:bodyPr vert="horz" lIns="91440" tIns="45720" rIns="91440" bIns="45720" rtlCol="0" anchor="t">
            <a:normAutofit/>
          </a:bodyPr>
          <a:lstStyle/>
          <a:p>
            <a:pPr marL="0" indent="0">
              <a:buNone/>
            </a:pPr>
            <a:r>
              <a:rPr lang="en-US" dirty="0">
                <a:cs typeface="Calibri" panose="020F0502020204030204"/>
              </a:rPr>
              <a:t>Skip-gram task:</a:t>
            </a:r>
            <a:endParaRPr lang="en-US" dirty="0"/>
          </a:p>
          <a:p>
            <a:pPr marL="514350" indent="-514350">
              <a:buAutoNum type="arabicPeriod"/>
            </a:pPr>
            <a:r>
              <a:rPr lang="en-US" dirty="0">
                <a:cs typeface="Calibri" panose="020F0502020204030204"/>
              </a:rPr>
              <a:t>Randomly pick </a:t>
            </a:r>
            <a:r>
              <a:rPr lang="en-US" dirty="0">
                <a:solidFill>
                  <a:schemeClr val="accent2"/>
                </a:solidFill>
                <a:cs typeface="Calibri" panose="020F0502020204030204"/>
              </a:rPr>
              <a:t>"context"</a:t>
            </a:r>
            <a:r>
              <a:rPr lang="en-US" dirty="0">
                <a:cs typeface="Calibri" panose="020F0502020204030204"/>
              </a:rPr>
              <a:t> word from the corpus.</a:t>
            </a:r>
          </a:p>
          <a:p>
            <a:pPr marL="514350" indent="-514350">
              <a:buAutoNum type="arabicPeriod"/>
            </a:pPr>
            <a:r>
              <a:rPr lang="en-US" dirty="0">
                <a:cs typeface="Calibri" panose="020F0502020204030204"/>
              </a:rPr>
              <a:t>Randomly pick </a:t>
            </a:r>
            <a:r>
              <a:rPr lang="en-US" dirty="0">
                <a:solidFill>
                  <a:schemeClr val="accent6"/>
                </a:solidFill>
                <a:cs typeface="Calibri" panose="020F0502020204030204"/>
              </a:rPr>
              <a:t>"target"</a:t>
            </a:r>
            <a:r>
              <a:rPr lang="en-US" dirty="0">
                <a:cs typeface="Calibri" panose="020F0502020204030204"/>
              </a:rPr>
              <a:t> word from a window around the </a:t>
            </a:r>
            <a:r>
              <a:rPr lang="en-US" dirty="0">
                <a:solidFill>
                  <a:schemeClr val="accent2"/>
                </a:solidFill>
                <a:cs typeface="Calibri" panose="020F0502020204030204"/>
              </a:rPr>
              <a:t>context </a:t>
            </a:r>
            <a:r>
              <a:rPr lang="en-US" dirty="0">
                <a:cs typeface="Calibri" panose="020F0502020204030204"/>
              </a:rPr>
              <a:t>word</a:t>
            </a:r>
          </a:p>
          <a:p>
            <a:pPr marL="514350" indent="-514350">
              <a:buAutoNum type="arabicPeriod"/>
            </a:pPr>
            <a:r>
              <a:rPr lang="en-US" dirty="0">
                <a:cs typeface="Calibri" panose="020F0502020204030204"/>
              </a:rPr>
              <a:t>Predict </a:t>
            </a:r>
            <a:r>
              <a:rPr lang="en-US" dirty="0">
                <a:solidFill>
                  <a:schemeClr val="accent6"/>
                </a:solidFill>
                <a:cs typeface="Calibri" panose="020F0502020204030204"/>
              </a:rPr>
              <a:t>target</a:t>
            </a:r>
            <a:r>
              <a:rPr lang="en-US" dirty="0">
                <a:cs typeface="Calibri" panose="020F0502020204030204"/>
              </a:rPr>
              <a:t> word given </a:t>
            </a:r>
            <a:r>
              <a:rPr lang="en-US" dirty="0">
                <a:solidFill>
                  <a:schemeClr val="accent2"/>
                </a:solidFill>
                <a:cs typeface="Calibri" panose="020F0502020204030204"/>
              </a:rPr>
              <a:t>context </a:t>
            </a:r>
            <a:r>
              <a:rPr lang="en-US" dirty="0">
                <a:cs typeface="Calibri" panose="020F0502020204030204"/>
              </a:rPr>
              <a:t>word</a:t>
            </a:r>
          </a:p>
        </p:txBody>
      </p:sp>
      <p:pic>
        <p:nvPicPr>
          <p:cNvPr id="7" name="Picture 6" descr="Table&#10;&#10;Description automatically generated">
            <a:extLst>
              <a:ext uri="{FF2B5EF4-FFF2-40B4-BE49-F238E27FC236}">
                <a16:creationId xmlns:a16="http://schemas.microsoft.com/office/drawing/2014/main" id="{141997A8-D4CC-081F-D97C-9444517EC879}"/>
              </a:ext>
            </a:extLst>
          </p:cNvPr>
          <p:cNvPicPr>
            <a:picLocks noChangeAspect="1"/>
          </p:cNvPicPr>
          <p:nvPr/>
        </p:nvPicPr>
        <p:blipFill rotWithShape="1">
          <a:blip r:embed="rId3"/>
          <a:srcRect t="37301"/>
          <a:stretch/>
        </p:blipFill>
        <p:spPr>
          <a:xfrm>
            <a:off x="934065" y="4559708"/>
            <a:ext cx="10323871" cy="1941875"/>
          </a:xfrm>
          <a:prstGeom prst="rect">
            <a:avLst/>
          </a:prstGeom>
        </p:spPr>
      </p:pic>
    </p:spTree>
    <p:extLst>
      <p:ext uri="{BB962C8B-B14F-4D97-AF65-F5344CB8AC3E}">
        <p14:creationId xmlns:p14="http://schemas.microsoft.com/office/powerpoint/2010/main" val="1592201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22ECF-C355-50EA-D078-41D7C451CED7}"/>
              </a:ext>
            </a:extLst>
          </p:cNvPr>
          <p:cNvSpPr>
            <a:spLocks noGrp="1"/>
          </p:cNvSpPr>
          <p:nvPr>
            <p:ph type="title"/>
          </p:nvPr>
        </p:nvSpPr>
        <p:spPr/>
        <p:txBody>
          <a:bodyPr/>
          <a:lstStyle/>
          <a:p>
            <a:r>
              <a:rPr lang="en-US" sz="2400">
                <a:ea typeface="+mj-lt"/>
                <a:cs typeface="+mj-lt"/>
              </a:rPr>
              <a:t>Training: tasks and models </a:t>
            </a:r>
            <a:endParaRPr lang="en-US" sz="2400">
              <a:cs typeface="Calibri Light"/>
            </a:endParaRPr>
          </a:p>
        </p:txBody>
      </p:sp>
      <p:sp>
        <p:nvSpPr>
          <p:cNvPr id="3" name="Text Placeholder 2">
            <a:extLst>
              <a:ext uri="{FF2B5EF4-FFF2-40B4-BE49-F238E27FC236}">
                <a16:creationId xmlns:a16="http://schemas.microsoft.com/office/drawing/2014/main" id="{E71B8C93-E0A2-19AD-B689-C7F065849226}"/>
              </a:ext>
            </a:extLst>
          </p:cNvPr>
          <p:cNvSpPr>
            <a:spLocks noGrp="1"/>
          </p:cNvSpPr>
          <p:nvPr>
            <p:ph idx="1"/>
          </p:nvPr>
        </p:nvSpPr>
        <p:spPr/>
        <p:txBody>
          <a:bodyPr vert="horz" lIns="91440" tIns="45720" rIns="91440" bIns="45720" rtlCol="0" anchor="t">
            <a:normAutofit/>
          </a:bodyPr>
          <a:lstStyle/>
          <a:p>
            <a:pPr marL="0" indent="0">
              <a:buNone/>
            </a:pPr>
            <a:r>
              <a:rPr lang="en-US" dirty="0">
                <a:cs typeface="Calibri" panose="020F0502020204030204"/>
              </a:rPr>
              <a:t>Subsampling frequent words:</a:t>
            </a:r>
          </a:p>
          <a:p>
            <a:pPr marL="0" indent="0">
              <a:buNone/>
            </a:pPr>
            <a:r>
              <a:rPr lang="en-US" dirty="0">
                <a:ea typeface="Calibri"/>
                <a:cs typeface="Calibri" panose="020F0502020204030204"/>
              </a:rPr>
              <a:t>More frequent words are less likely to be sampled</a:t>
            </a:r>
          </a:p>
          <a:p>
            <a:pPr marL="0" indent="0">
              <a:buNone/>
            </a:pPr>
            <a:endParaRPr lang="en-US" dirty="0">
              <a:ea typeface="Calibri"/>
              <a:cs typeface="Calibri" panose="020F0502020204030204"/>
            </a:endParaRPr>
          </a:p>
          <a:p>
            <a:pPr marL="0" indent="0">
              <a:buNone/>
            </a:pPr>
            <a:r>
              <a:rPr lang="en-US" dirty="0">
                <a:ea typeface="Calibri"/>
                <a:cs typeface="Calibri" panose="020F0502020204030204"/>
              </a:rPr>
              <a:t>Because:</a:t>
            </a:r>
          </a:p>
          <a:p>
            <a:pPr marL="514350" indent="-514350">
              <a:buAutoNum type="arabicPeriod"/>
            </a:pPr>
            <a:r>
              <a:rPr lang="en-US" dirty="0">
                <a:ea typeface="Calibri"/>
                <a:cs typeface="Calibri" panose="020F0502020204030204"/>
              </a:rPr>
              <a:t>As </a:t>
            </a:r>
            <a:r>
              <a:rPr lang="en-US" dirty="0">
                <a:solidFill>
                  <a:schemeClr val="accent6"/>
                </a:solidFill>
                <a:ea typeface="Calibri"/>
                <a:cs typeface="Calibri" panose="020F0502020204030204"/>
              </a:rPr>
              <a:t>target </a:t>
            </a:r>
            <a:r>
              <a:rPr lang="en-US" dirty="0">
                <a:ea typeface="Calibri"/>
                <a:cs typeface="Calibri" panose="020F0502020204030204"/>
              </a:rPr>
              <a:t>words, they are just noise</a:t>
            </a:r>
          </a:p>
          <a:p>
            <a:pPr marL="514350" indent="-514350">
              <a:buAutoNum type="arabicPeriod"/>
            </a:pPr>
            <a:r>
              <a:rPr lang="en-US" dirty="0">
                <a:ea typeface="Calibri"/>
                <a:cs typeface="Calibri" panose="020F0502020204030204"/>
              </a:rPr>
              <a:t>As </a:t>
            </a:r>
            <a:r>
              <a:rPr lang="en-US" dirty="0">
                <a:solidFill>
                  <a:schemeClr val="accent2"/>
                </a:solidFill>
                <a:ea typeface="Calibri"/>
                <a:cs typeface="Calibri" panose="020F0502020204030204"/>
              </a:rPr>
              <a:t>context </a:t>
            </a:r>
            <a:r>
              <a:rPr lang="en-US" dirty="0">
                <a:ea typeface="Calibri"/>
                <a:cs typeface="Calibri" panose="020F0502020204030204"/>
              </a:rPr>
              <a:t>words, they occur way more often than is needed to learn their meaning</a:t>
            </a:r>
          </a:p>
          <a:p>
            <a:pPr marL="0" indent="0">
              <a:buNone/>
            </a:pPr>
            <a:endParaRPr lang="en-US" dirty="0">
              <a:ea typeface="Calibri"/>
              <a:cs typeface="Calibri" panose="020F0502020204030204"/>
            </a:endParaRPr>
          </a:p>
        </p:txBody>
      </p:sp>
    </p:spTree>
    <p:extLst>
      <p:ext uri="{BB962C8B-B14F-4D97-AF65-F5344CB8AC3E}">
        <p14:creationId xmlns:p14="http://schemas.microsoft.com/office/powerpoint/2010/main" val="4265147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22ECF-C355-50EA-D078-41D7C451CED7}"/>
              </a:ext>
            </a:extLst>
          </p:cNvPr>
          <p:cNvSpPr>
            <a:spLocks noGrp="1"/>
          </p:cNvSpPr>
          <p:nvPr>
            <p:ph type="title"/>
          </p:nvPr>
        </p:nvSpPr>
        <p:spPr/>
        <p:txBody>
          <a:bodyPr/>
          <a:lstStyle/>
          <a:p>
            <a:r>
              <a:rPr lang="en-US" sz="2400">
                <a:ea typeface="+mj-lt"/>
                <a:cs typeface="+mj-lt"/>
              </a:rPr>
              <a:t>Training: tasks and models </a:t>
            </a:r>
            <a:endParaRPr lang="en-US" sz="2400">
              <a:cs typeface="Calibri Light"/>
            </a:endParaRPr>
          </a:p>
        </p:txBody>
      </p:sp>
      <p:sp>
        <p:nvSpPr>
          <p:cNvPr id="3" name="Text Placeholder 2">
            <a:extLst>
              <a:ext uri="{FF2B5EF4-FFF2-40B4-BE49-F238E27FC236}">
                <a16:creationId xmlns:a16="http://schemas.microsoft.com/office/drawing/2014/main" id="{E71B8C93-E0A2-19AD-B689-C7F065849226}"/>
              </a:ext>
            </a:extLst>
          </p:cNvPr>
          <p:cNvSpPr>
            <a:spLocks noGrp="1"/>
          </p:cNvSpPr>
          <p:nvPr>
            <p:ph idx="1"/>
          </p:nvPr>
        </p:nvSpPr>
        <p:spPr/>
        <p:txBody>
          <a:bodyPr vert="horz" lIns="91440" tIns="45720" rIns="91440" bIns="45720" rtlCol="0" anchor="t">
            <a:normAutofit/>
          </a:bodyPr>
          <a:lstStyle/>
          <a:p>
            <a:pPr marL="0" indent="0">
              <a:buNone/>
            </a:pPr>
            <a:r>
              <a:rPr lang="en-US" dirty="0">
                <a:cs typeface="Calibri" panose="020F0502020204030204"/>
              </a:rPr>
              <a:t>Negative sampling:</a:t>
            </a:r>
          </a:p>
          <a:p>
            <a:pPr marL="514350" indent="-514350">
              <a:buAutoNum type="arabicPeriod"/>
            </a:pPr>
            <a:r>
              <a:rPr lang="en-US" dirty="0">
                <a:cs typeface="Calibri" panose="020F0502020204030204"/>
              </a:rPr>
              <a:t>Randomly sample </a:t>
            </a:r>
            <a:r>
              <a:rPr lang="en-US" dirty="0">
                <a:solidFill>
                  <a:schemeClr val="accent2"/>
                </a:solidFill>
                <a:cs typeface="Calibri" panose="020F0502020204030204"/>
              </a:rPr>
              <a:t>context </a:t>
            </a:r>
            <a:r>
              <a:rPr lang="en-US" dirty="0">
                <a:cs typeface="Calibri" panose="020F0502020204030204"/>
              </a:rPr>
              <a:t>and </a:t>
            </a:r>
            <a:r>
              <a:rPr lang="en-US" dirty="0">
                <a:solidFill>
                  <a:schemeClr val="accent6"/>
                </a:solidFill>
                <a:cs typeface="Calibri" panose="020F0502020204030204"/>
              </a:rPr>
              <a:t>target </a:t>
            </a:r>
            <a:r>
              <a:rPr lang="en-US" dirty="0">
                <a:cs typeface="Calibri" panose="020F0502020204030204"/>
              </a:rPr>
              <a:t>word ("positive" example)</a:t>
            </a:r>
          </a:p>
          <a:p>
            <a:pPr marL="514350" indent="-514350">
              <a:buAutoNum type="arabicPeriod"/>
            </a:pPr>
            <a:r>
              <a:rPr lang="en-US" dirty="0">
                <a:cs typeface="Calibri" panose="020F0502020204030204"/>
              </a:rPr>
              <a:t>Keep </a:t>
            </a:r>
            <a:r>
              <a:rPr lang="en-US" dirty="0">
                <a:solidFill>
                  <a:schemeClr val="accent2"/>
                </a:solidFill>
                <a:cs typeface="Calibri" panose="020F0502020204030204"/>
              </a:rPr>
              <a:t>context </a:t>
            </a:r>
            <a:r>
              <a:rPr lang="en-US" dirty="0">
                <a:cs typeface="Calibri" panose="020F0502020204030204"/>
              </a:rPr>
              <a:t>and randomly sample a </a:t>
            </a:r>
            <a:r>
              <a:rPr lang="en-US" dirty="0">
                <a:solidFill>
                  <a:schemeClr val="accent6"/>
                </a:solidFill>
                <a:cs typeface="Calibri" panose="020F0502020204030204"/>
              </a:rPr>
              <a:t>non-target</a:t>
            </a:r>
            <a:r>
              <a:rPr lang="en-US" dirty="0">
                <a:cs typeface="Calibri" panose="020F0502020204030204"/>
              </a:rPr>
              <a:t> from the dictionary ("negative" example)</a:t>
            </a:r>
          </a:p>
          <a:p>
            <a:pPr marL="514350" indent="-514350">
              <a:buAutoNum type="arabicPeriod"/>
            </a:pPr>
            <a:r>
              <a:rPr lang="en-US" dirty="0">
                <a:cs typeface="Calibri" panose="020F0502020204030204"/>
              </a:rPr>
              <a:t>Present lots of pairs and have model guess which ones are positive and negative</a:t>
            </a:r>
          </a:p>
          <a:p>
            <a:pPr marL="514350" indent="-514350">
              <a:buAutoNum type="arabicPeriod"/>
            </a:pPr>
            <a:endParaRPr lang="en-US" dirty="0">
              <a:cs typeface="Calibri" panose="020F0502020204030204"/>
            </a:endParaRPr>
          </a:p>
          <a:p>
            <a:pPr marL="0" indent="0">
              <a:buNone/>
            </a:pPr>
            <a:r>
              <a:rPr lang="en-US" dirty="0">
                <a:cs typeface="Calibri" panose="020F0502020204030204"/>
              </a:rPr>
              <a:t>Less computationally demanding</a:t>
            </a:r>
          </a:p>
          <a:p>
            <a:pPr marL="0" indent="0">
              <a:buNone/>
            </a:pPr>
            <a:endParaRPr lang="en-US" dirty="0">
              <a:cs typeface="Calibri" panose="020F0502020204030204"/>
            </a:endParaRPr>
          </a:p>
        </p:txBody>
      </p:sp>
    </p:spTree>
    <p:extLst>
      <p:ext uri="{BB962C8B-B14F-4D97-AF65-F5344CB8AC3E}">
        <p14:creationId xmlns:p14="http://schemas.microsoft.com/office/powerpoint/2010/main" val="3592584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22ECF-C355-50EA-D078-41D7C451CED7}"/>
              </a:ext>
            </a:extLst>
          </p:cNvPr>
          <p:cNvSpPr>
            <a:spLocks noGrp="1"/>
          </p:cNvSpPr>
          <p:nvPr>
            <p:ph type="title"/>
          </p:nvPr>
        </p:nvSpPr>
        <p:spPr/>
        <p:txBody>
          <a:bodyPr/>
          <a:lstStyle/>
          <a:p>
            <a:r>
              <a:rPr lang="en-US" sz="2400" dirty="0">
                <a:ea typeface="+mj-lt"/>
                <a:cs typeface="+mj-lt"/>
              </a:rPr>
              <a:t>Training: tasks and models </a:t>
            </a:r>
            <a:endParaRPr lang="en-US" sz="2400" dirty="0">
              <a:cs typeface="Calibri Light"/>
            </a:endParaRPr>
          </a:p>
        </p:txBody>
      </p:sp>
      <p:sp>
        <p:nvSpPr>
          <p:cNvPr id="3" name="Text Placeholder 2">
            <a:extLst>
              <a:ext uri="{FF2B5EF4-FFF2-40B4-BE49-F238E27FC236}">
                <a16:creationId xmlns:a16="http://schemas.microsoft.com/office/drawing/2014/main" id="{E71B8C93-E0A2-19AD-B689-C7F065849226}"/>
              </a:ext>
            </a:extLst>
          </p:cNvPr>
          <p:cNvSpPr>
            <a:spLocks noGrp="1"/>
          </p:cNvSpPr>
          <p:nvPr>
            <p:ph idx="1"/>
          </p:nvPr>
        </p:nvSpPr>
        <p:spPr/>
        <p:txBody>
          <a:bodyPr vert="horz" lIns="91440" tIns="45720" rIns="91440" bIns="45720" rtlCol="0" anchor="t">
            <a:normAutofit/>
          </a:bodyPr>
          <a:lstStyle/>
          <a:p>
            <a:pPr marL="0" indent="0">
              <a:buNone/>
            </a:pPr>
            <a:r>
              <a:rPr lang="en-US" dirty="0">
                <a:cs typeface="Calibri" panose="020F0502020204030204"/>
              </a:rPr>
              <a:t>CBOW task: same but you get the whole context</a:t>
            </a:r>
          </a:p>
          <a:p>
            <a:pPr marL="514350" indent="-514350">
              <a:buAutoNum type="arabicPeriod"/>
            </a:pPr>
            <a:r>
              <a:rPr lang="en-US" dirty="0">
                <a:cs typeface="Calibri" panose="020F0502020204030204"/>
              </a:rPr>
              <a:t>Randomly pick </a:t>
            </a:r>
            <a:r>
              <a:rPr lang="en-US" dirty="0">
                <a:solidFill>
                  <a:schemeClr val="accent2"/>
                </a:solidFill>
                <a:cs typeface="Calibri" panose="020F0502020204030204"/>
              </a:rPr>
              <a:t>target</a:t>
            </a:r>
            <a:r>
              <a:rPr lang="en-US" dirty="0">
                <a:cs typeface="Calibri" panose="020F0502020204030204"/>
              </a:rPr>
              <a:t> word from the corpus.</a:t>
            </a:r>
          </a:p>
          <a:p>
            <a:pPr marL="514350" indent="-514350">
              <a:buAutoNum type="arabicPeriod"/>
            </a:pPr>
            <a:r>
              <a:rPr lang="en-US" dirty="0">
                <a:cs typeface="Calibri" panose="020F0502020204030204"/>
              </a:rPr>
              <a:t>Take </a:t>
            </a:r>
            <a:r>
              <a:rPr lang="en-US" dirty="0">
                <a:solidFill>
                  <a:schemeClr val="accent6"/>
                </a:solidFill>
                <a:cs typeface="Calibri" panose="020F0502020204030204"/>
              </a:rPr>
              <a:t>all context words </a:t>
            </a:r>
            <a:r>
              <a:rPr lang="en-US" dirty="0">
                <a:cs typeface="Calibri" panose="020F0502020204030204"/>
              </a:rPr>
              <a:t>from a window around the </a:t>
            </a:r>
            <a:r>
              <a:rPr lang="en-US" dirty="0">
                <a:solidFill>
                  <a:schemeClr val="accent2"/>
                </a:solidFill>
                <a:cs typeface="Calibri" panose="020F0502020204030204"/>
              </a:rPr>
              <a:t>target </a:t>
            </a:r>
            <a:r>
              <a:rPr lang="en-US" dirty="0">
                <a:solidFill>
                  <a:srgbClr val="000000"/>
                </a:solidFill>
                <a:cs typeface="Calibri" panose="020F0502020204030204"/>
              </a:rPr>
              <a:t>word</a:t>
            </a:r>
            <a:endParaRPr lang="en-US" dirty="0">
              <a:cs typeface="Calibri" panose="020F0502020204030204"/>
            </a:endParaRPr>
          </a:p>
          <a:p>
            <a:pPr marL="514350" indent="-514350">
              <a:buAutoNum type="arabicPeriod"/>
            </a:pPr>
            <a:r>
              <a:rPr lang="en-US" dirty="0">
                <a:cs typeface="Calibri" panose="020F0502020204030204"/>
              </a:rPr>
              <a:t>Predict </a:t>
            </a:r>
            <a:r>
              <a:rPr lang="en-US" dirty="0">
                <a:solidFill>
                  <a:schemeClr val="accent2"/>
                </a:solidFill>
                <a:ea typeface="+mn-lt"/>
                <a:cs typeface="+mn-lt"/>
              </a:rPr>
              <a:t>target </a:t>
            </a:r>
            <a:r>
              <a:rPr lang="en-US" dirty="0">
                <a:cs typeface="Calibri" panose="020F0502020204030204"/>
              </a:rPr>
              <a:t>word given </a:t>
            </a:r>
            <a:r>
              <a:rPr lang="en-US" dirty="0">
                <a:solidFill>
                  <a:schemeClr val="accent6"/>
                </a:solidFill>
                <a:cs typeface="Calibri" panose="020F0502020204030204"/>
              </a:rPr>
              <a:t>all context words</a:t>
            </a:r>
          </a:p>
        </p:txBody>
      </p:sp>
      <p:pic>
        <p:nvPicPr>
          <p:cNvPr id="4" name="Picture 4" descr="Table&#10;&#10;Description automatically generated">
            <a:extLst>
              <a:ext uri="{FF2B5EF4-FFF2-40B4-BE49-F238E27FC236}">
                <a16:creationId xmlns:a16="http://schemas.microsoft.com/office/drawing/2014/main" id="{D76C752C-1E3D-2252-C9C5-4BC49A7AE210}"/>
              </a:ext>
            </a:extLst>
          </p:cNvPr>
          <p:cNvPicPr>
            <a:picLocks noChangeAspect="1"/>
          </p:cNvPicPr>
          <p:nvPr/>
        </p:nvPicPr>
        <p:blipFill rotWithShape="1">
          <a:blip r:embed="rId3"/>
          <a:srcRect b="61905"/>
          <a:stretch/>
        </p:blipFill>
        <p:spPr>
          <a:xfrm>
            <a:off x="934065" y="4866967"/>
            <a:ext cx="10323871" cy="1179874"/>
          </a:xfrm>
          <a:prstGeom prst="rect">
            <a:avLst/>
          </a:prstGeom>
        </p:spPr>
      </p:pic>
    </p:spTree>
    <p:extLst>
      <p:ext uri="{BB962C8B-B14F-4D97-AF65-F5344CB8AC3E}">
        <p14:creationId xmlns:p14="http://schemas.microsoft.com/office/powerpoint/2010/main" val="4237308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22ECF-C355-50EA-D078-41D7C451CED7}"/>
              </a:ext>
            </a:extLst>
          </p:cNvPr>
          <p:cNvSpPr>
            <a:spLocks noGrp="1"/>
          </p:cNvSpPr>
          <p:nvPr>
            <p:ph type="title"/>
          </p:nvPr>
        </p:nvSpPr>
        <p:spPr/>
        <p:txBody>
          <a:bodyPr/>
          <a:lstStyle/>
          <a:p>
            <a:r>
              <a:rPr lang="en-US" sz="2400">
                <a:ea typeface="+mj-lt"/>
                <a:cs typeface="+mj-lt"/>
              </a:rPr>
              <a:t>Training: tasks and models </a:t>
            </a:r>
            <a:endParaRPr lang="en-US" sz="2400">
              <a:cs typeface="Calibri Light"/>
            </a:endParaRPr>
          </a:p>
        </p:txBody>
      </p:sp>
      <p:sp>
        <p:nvSpPr>
          <p:cNvPr id="3" name="Text Placeholder 2">
            <a:extLst>
              <a:ext uri="{FF2B5EF4-FFF2-40B4-BE49-F238E27FC236}">
                <a16:creationId xmlns:a16="http://schemas.microsoft.com/office/drawing/2014/main" id="{E71B8C93-E0A2-19AD-B689-C7F065849226}"/>
              </a:ext>
            </a:extLst>
          </p:cNvPr>
          <p:cNvSpPr>
            <a:spLocks noGrp="1"/>
          </p:cNvSpPr>
          <p:nvPr>
            <p:ph idx="1"/>
          </p:nvPr>
        </p:nvSpPr>
        <p:spPr/>
        <p:txBody>
          <a:bodyPr vert="horz" lIns="91440" tIns="45720" rIns="91440" bIns="45720" rtlCol="0" anchor="t">
            <a:normAutofit/>
          </a:bodyPr>
          <a:lstStyle/>
          <a:p>
            <a:pPr marL="0" indent="0">
              <a:buNone/>
            </a:pPr>
            <a:r>
              <a:rPr lang="en-US" b="1" dirty="0">
                <a:ea typeface="+mn-lt"/>
                <a:cs typeface="+mn-lt"/>
              </a:rPr>
              <a:t>word2vec </a:t>
            </a:r>
            <a:r>
              <a:rPr lang="en-US" b="1" dirty="0">
                <a:cs typeface="Calibri" panose="020F0502020204030204"/>
              </a:rPr>
              <a:t>embeddings</a:t>
            </a:r>
            <a:endParaRPr lang="en-US" dirty="0"/>
          </a:p>
          <a:p>
            <a:pPr marL="0" indent="0">
              <a:buNone/>
            </a:pPr>
            <a:endParaRPr lang="en-US" b="1" dirty="0">
              <a:ea typeface="Calibri"/>
              <a:cs typeface="Calibri" panose="020F0502020204030204"/>
            </a:endParaRPr>
          </a:p>
          <a:p>
            <a:pPr marL="0" indent="0">
              <a:buNone/>
            </a:pPr>
            <a:r>
              <a:rPr lang="en-US" err="1">
                <a:cs typeface="Calibri" panose="020F0502020204030204"/>
              </a:rPr>
              <a:t>Skipgram</a:t>
            </a:r>
            <a:r>
              <a:rPr lang="en-US" dirty="0">
                <a:cs typeface="Calibri" panose="020F0502020204030204"/>
              </a:rPr>
              <a:t> or CBOW + </a:t>
            </a:r>
            <a:endParaRPr lang="en-US" dirty="0">
              <a:ea typeface="Calibri"/>
              <a:cs typeface="Calibri" panose="020F0502020204030204"/>
            </a:endParaRPr>
          </a:p>
          <a:p>
            <a:pPr marL="0" indent="0">
              <a:buNone/>
            </a:pPr>
            <a:r>
              <a:rPr lang="en-US" dirty="0">
                <a:ea typeface="+mn-lt"/>
                <a:cs typeface="+mn-lt"/>
              </a:rPr>
              <a:t>Subsampling frequent words +</a:t>
            </a:r>
            <a:endParaRPr lang="en-US" dirty="0"/>
          </a:p>
          <a:p>
            <a:pPr marL="0" indent="0">
              <a:buNone/>
            </a:pPr>
            <a:r>
              <a:rPr lang="en-US" dirty="0">
                <a:cs typeface="Calibri" panose="020F0502020204030204"/>
              </a:rPr>
              <a:t>Negative sampling + </a:t>
            </a:r>
            <a:endParaRPr lang="en-US" dirty="0">
              <a:ea typeface="Calibri"/>
              <a:cs typeface="Calibri" panose="020F0502020204030204"/>
            </a:endParaRPr>
          </a:p>
          <a:p>
            <a:pPr marL="0" indent="0">
              <a:buNone/>
            </a:pPr>
            <a:r>
              <a:rPr lang="en-US" dirty="0">
                <a:cs typeface="Calibri" panose="020F0502020204030204"/>
              </a:rPr>
              <a:t>A very simple model</a:t>
            </a:r>
            <a:endParaRPr lang="en-US" dirty="0">
              <a:ea typeface="Calibri"/>
              <a:cs typeface="Calibri" panose="020F0502020204030204"/>
            </a:endParaRPr>
          </a:p>
        </p:txBody>
      </p:sp>
      <p:sp>
        <p:nvSpPr>
          <p:cNvPr id="5" name="TextBox 4">
            <a:extLst>
              <a:ext uri="{FF2B5EF4-FFF2-40B4-BE49-F238E27FC236}">
                <a16:creationId xmlns:a16="http://schemas.microsoft.com/office/drawing/2014/main" id="{867797E9-A419-F2F2-91D8-417BA3B706D0}"/>
              </a:ext>
            </a:extLst>
          </p:cNvPr>
          <p:cNvSpPr txBox="1"/>
          <p:nvPr/>
        </p:nvSpPr>
        <p:spPr>
          <a:xfrm>
            <a:off x="9503228" y="8382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ea typeface="+mn-lt"/>
                <a:cs typeface="+mn-lt"/>
              </a:rPr>
              <a:t>Mikolov</a:t>
            </a:r>
            <a:r>
              <a:rPr lang="en-US" dirty="0">
                <a:ea typeface="+mn-lt"/>
                <a:cs typeface="+mn-lt"/>
              </a:rPr>
              <a:t> et al. (2013)</a:t>
            </a:r>
            <a:endParaRPr lang="en-US" dirty="0"/>
          </a:p>
        </p:txBody>
      </p:sp>
    </p:spTree>
    <p:extLst>
      <p:ext uri="{BB962C8B-B14F-4D97-AF65-F5344CB8AC3E}">
        <p14:creationId xmlns:p14="http://schemas.microsoft.com/office/powerpoint/2010/main" val="27452368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Pie chart&#10;&#10;Description automatically generated">
            <a:extLst>
              <a:ext uri="{FF2B5EF4-FFF2-40B4-BE49-F238E27FC236}">
                <a16:creationId xmlns:a16="http://schemas.microsoft.com/office/drawing/2014/main" id="{F4A12F70-A2E4-5E7C-04B4-A6DAD41C1C54}"/>
              </a:ext>
            </a:extLst>
          </p:cNvPr>
          <p:cNvPicPr>
            <a:picLocks noChangeAspect="1"/>
          </p:cNvPicPr>
          <p:nvPr/>
        </p:nvPicPr>
        <p:blipFill>
          <a:blip r:embed="rId3"/>
          <a:stretch>
            <a:fillRect/>
          </a:stretch>
        </p:blipFill>
        <p:spPr>
          <a:xfrm>
            <a:off x="664029" y="1595535"/>
            <a:ext cx="11038114" cy="3427444"/>
          </a:xfrm>
          <a:prstGeom prst="rect">
            <a:avLst/>
          </a:prstGeom>
        </p:spPr>
      </p:pic>
    </p:spTree>
    <p:extLst>
      <p:ext uri="{BB962C8B-B14F-4D97-AF65-F5344CB8AC3E}">
        <p14:creationId xmlns:p14="http://schemas.microsoft.com/office/powerpoint/2010/main" val="3218528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22ECF-C355-50EA-D078-41D7C451CED7}"/>
              </a:ext>
            </a:extLst>
          </p:cNvPr>
          <p:cNvSpPr>
            <a:spLocks noGrp="1"/>
          </p:cNvSpPr>
          <p:nvPr>
            <p:ph type="title"/>
          </p:nvPr>
        </p:nvSpPr>
        <p:spPr/>
        <p:txBody>
          <a:bodyPr/>
          <a:lstStyle/>
          <a:p>
            <a:r>
              <a:rPr lang="en-US" sz="2400">
                <a:ea typeface="+mj-lt"/>
                <a:cs typeface="+mj-lt"/>
              </a:rPr>
              <a:t>Training: tasks and models </a:t>
            </a:r>
            <a:endParaRPr lang="en-US" sz="2400">
              <a:cs typeface="Calibri Light"/>
            </a:endParaRPr>
          </a:p>
        </p:txBody>
      </p:sp>
      <p:sp>
        <p:nvSpPr>
          <p:cNvPr id="3" name="Text Placeholder 2">
            <a:extLst>
              <a:ext uri="{FF2B5EF4-FFF2-40B4-BE49-F238E27FC236}">
                <a16:creationId xmlns:a16="http://schemas.microsoft.com/office/drawing/2014/main" id="{E71B8C93-E0A2-19AD-B689-C7F065849226}"/>
              </a:ext>
            </a:extLst>
          </p:cNvPr>
          <p:cNvSpPr>
            <a:spLocks noGrp="1"/>
          </p:cNvSpPr>
          <p:nvPr>
            <p:ph idx="1"/>
          </p:nvPr>
        </p:nvSpPr>
        <p:spPr/>
        <p:txBody>
          <a:bodyPr vert="horz" lIns="91440" tIns="45720" rIns="91440" bIns="45720" rtlCol="0" anchor="t">
            <a:normAutofit/>
          </a:bodyPr>
          <a:lstStyle/>
          <a:p>
            <a:pPr marL="0" indent="0">
              <a:buNone/>
            </a:pPr>
            <a:r>
              <a:rPr lang="en-US" b="1" dirty="0" err="1">
                <a:cs typeface="Calibri"/>
              </a:rPr>
              <a:t>FastText</a:t>
            </a:r>
            <a:r>
              <a:rPr lang="en-US" b="1" dirty="0">
                <a:cs typeface="Calibri"/>
              </a:rPr>
              <a:t> embeddings</a:t>
            </a:r>
            <a:endParaRPr lang="en-US" b="1" dirty="0">
              <a:ea typeface="Calibri" panose="020F0502020204030204"/>
              <a:cs typeface="Calibri"/>
            </a:endParaRPr>
          </a:p>
          <a:p>
            <a:pPr marL="0" indent="0">
              <a:buNone/>
            </a:pPr>
            <a:endParaRPr lang="en-US" dirty="0">
              <a:ea typeface="Calibri"/>
              <a:cs typeface="Calibri"/>
            </a:endParaRPr>
          </a:p>
          <a:p>
            <a:pPr marL="0" indent="0">
              <a:buNone/>
            </a:pPr>
            <a:r>
              <a:rPr lang="en-US" dirty="0">
                <a:ea typeface="Calibri"/>
                <a:cs typeface="Calibri"/>
              </a:rPr>
              <a:t>Very similar to </a:t>
            </a:r>
            <a:r>
              <a:rPr lang="en-US" dirty="0">
                <a:ea typeface="+mn-lt"/>
                <a:cs typeface="+mn-lt"/>
              </a:rPr>
              <a:t>word2vec </a:t>
            </a:r>
            <a:endParaRPr lang="en-US" dirty="0"/>
          </a:p>
          <a:p>
            <a:pPr marL="0" indent="0">
              <a:buNone/>
            </a:pPr>
            <a:endParaRPr lang="en-US" dirty="0">
              <a:ea typeface="Calibri"/>
              <a:cs typeface="Calibri"/>
            </a:endParaRPr>
          </a:p>
          <a:p>
            <a:pPr marL="0" indent="0">
              <a:buNone/>
            </a:pPr>
            <a:r>
              <a:rPr lang="en-US" dirty="0">
                <a:ea typeface="Calibri"/>
                <a:cs typeface="Calibri"/>
              </a:rPr>
              <a:t>Main difference: character n-grams as input</a:t>
            </a:r>
          </a:p>
          <a:p>
            <a:pPr marL="0" indent="0">
              <a:buNone/>
            </a:pPr>
            <a:r>
              <a:rPr lang="en-US" dirty="0">
                <a:ea typeface="Calibri"/>
                <a:cs typeface="Calibri"/>
              </a:rPr>
              <a:t>i.e. all sets of 3 to 6 neighboring letters inside the word</a:t>
            </a:r>
          </a:p>
          <a:p>
            <a:pPr marL="0" indent="0">
              <a:buNone/>
            </a:pPr>
            <a:endParaRPr lang="en-US" dirty="0">
              <a:ea typeface="Calibri"/>
              <a:cs typeface="Calibri"/>
            </a:endParaRPr>
          </a:p>
          <a:p>
            <a:pPr marL="0" indent="0">
              <a:buNone/>
            </a:pPr>
            <a:r>
              <a:rPr lang="en-US" dirty="0">
                <a:ea typeface="Calibri"/>
                <a:cs typeface="Calibri"/>
              </a:rPr>
              <a:t>"&lt;cats&gt;" </a:t>
            </a:r>
            <a:r>
              <a:rPr lang="en-US" dirty="0">
                <a:ea typeface="+mn-lt"/>
                <a:cs typeface="+mn-lt"/>
              </a:rPr>
              <a:t>→ "&lt;ca", "cat", "ats&gt;", "&lt;cats", "cats&gt;", "&lt;cats&gt;"</a:t>
            </a:r>
            <a:endParaRPr lang="en-US" dirty="0">
              <a:solidFill>
                <a:srgbClr val="000000"/>
              </a:solidFill>
              <a:ea typeface="+mn-lt"/>
              <a:cs typeface="+mn-lt"/>
            </a:endParaRPr>
          </a:p>
          <a:p>
            <a:pPr marL="0" indent="0">
              <a:buNone/>
            </a:pPr>
            <a:endParaRPr lang="en-US" dirty="0">
              <a:ea typeface="Calibri"/>
              <a:cs typeface="Calibri"/>
            </a:endParaRPr>
          </a:p>
          <a:p>
            <a:pPr marL="0" indent="0">
              <a:buNone/>
            </a:pPr>
            <a:endParaRPr lang="en-US" dirty="0">
              <a:ea typeface="Calibri"/>
              <a:cs typeface="Calibri"/>
            </a:endParaRPr>
          </a:p>
        </p:txBody>
      </p:sp>
      <p:sp>
        <p:nvSpPr>
          <p:cNvPr id="4" name="TextBox 3">
            <a:extLst>
              <a:ext uri="{FF2B5EF4-FFF2-40B4-BE49-F238E27FC236}">
                <a16:creationId xmlns:a16="http://schemas.microsoft.com/office/drawing/2014/main" id="{22BD7A08-9237-664E-14A8-673A603EBF6F}"/>
              </a:ext>
            </a:extLst>
          </p:cNvPr>
          <p:cNvSpPr txBox="1"/>
          <p:nvPr/>
        </p:nvSpPr>
        <p:spPr>
          <a:xfrm>
            <a:off x="9176656" y="8382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Bojanowski et al. (2017)</a:t>
            </a:r>
            <a:endParaRPr lang="en-US" dirty="0"/>
          </a:p>
        </p:txBody>
      </p:sp>
    </p:spTree>
    <p:extLst>
      <p:ext uri="{BB962C8B-B14F-4D97-AF65-F5344CB8AC3E}">
        <p14:creationId xmlns:p14="http://schemas.microsoft.com/office/powerpoint/2010/main" val="1045494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22ECF-C355-50EA-D078-41D7C451CED7}"/>
              </a:ext>
            </a:extLst>
          </p:cNvPr>
          <p:cNvSpPr>
            <a:spLocks noGrp="1"/>
          </p:cNvSpPr>
          <p:nvPr>
            <p:ph type="title"/>
          </p:nvPr>
        </p:nvSpPr>
        <p:spPr/>
        <p:txBody>
          <a:bodyPr/>
          <a:lstStyle/>
          <a:p>
            <a:r>
              <a:rPr lang="en-US" sz="2400">
                <a:ea typeface="+mj-lt"/>
                <a:cs typeface="+mj-lt"/>
              </a:rPr>
              <a:t>Training: tasks and models </a:t>
            </a:r>
            <a:endParaRPr lang="en-US" sz="2400">
              <a:cs typeface="Calibri Light"/>
            </a:endParaRPr>
          </a:p>
        </p:txBody>
      </p:sp>
      <p:sp>
        <p:nvSpPr>
          <p:cNvPr id="3" name="Text Placeholder 2">
            <a:extLst>
              <a:ext uri="{FF2B5EF4-FFF2-40B4-BE49-F238E27FC236}">
                <a16:creationId xmlns:a16="http://schemas.microsoft.com/office/drawing/2014/main" id="{E71B8C93-E0A2-19AD-B689-C7F065849226}"/>
              </a:ext>
            </a:extLst>
          </p:cNvPr>
          <p:cNvSpPr>
            <a:spLocks noGrp="1"/>
          </p:cNvSpPr>
          <p:nvPr>
            <p:ph idx="1"/>
          </p:nvPr>
        </p:nvSpPr>
        <p:spPr/>
        <p:txBody>
          <a:bodyPr vert="horz" lIns="91440" tIns="45720" rIns="91440" bIns="45720" rtlCol="0" anchor="t">
            <a:normAutofit/>
          </a:bodyPr>
          <a:lstStyle/>
          <a:p>
            <a:pPr marL="0" indent="0">
              <a:buNone/>
            </a:pPr>
            <a:r>
              <a:rPr lang="en-US" b="1" err="1">
                <a:cs typeface="Calibri"/>
              </a:rPr>
              <a:t>FastText</a:t>
            </a:r>
            <a:r>
              <a:rPr lang="en-US" b="1" dirty="0">
                <a:cs typeface="Calibri"/>
              </a:rPr>
              <a:t> embeddings</a:t>
            </a:r>
            <a:endParaRPr lang="en-US" b="1" dirty="0">
              <a:ea typeface="Calibri" panose="020F0502020204030204"/>
              <a:cs typeface="Calibri"/>
            </a:endParaRPr>
          </a:p>
          <a:p>
            <a:pPr marL="0" indent="0">
              <a:buNone/>
            </a:pPr>
            <a:endParaRPr lang="en-US" dirty="0">
              <a:ea typeface="Calibri"/>
              <a:cs typeface="Calibri"/>
            </a:endParaRPr>
          </a:p>
          <a:p>
            <a:pPr marL="0" indent="0">
              <a:buNone/>
            </a:pPr>
            <a:r>
              <a:rPr lang="en-US" dirty="0">
                <a:ea typeface="Calibri"/>
                <a:cs typeface="Calibri"/>
              </a:rPr>
              <a:t>Two advantages:</a:t>
            </a:r>
          </a:p>
          <a:p>
            <a:pPr marL="457200" indent="-457200"/>
            <a:r>
              <a:rPr lang="en-US" dirty="0">
                <a:ea typeface="Calibri"/>
                <a:cs typeface="Calibri"/>
              </a:rPr>
              <a:t>Out-of-vocabulary words</a:t>
            </a:r>
          </a:p>
          <a:p>
            <a:pPr marL="457200" indent="-457200"/>
            <a:r>
              <a:rPr lang="en-US" dirty="0">
                <a:ea typeface="Calibri"/>
                <a:cs typeface="Calibri"/>
              </a:rPr>
              <a:t>Making use of shared morphology</a:t>
            </a:r>
            <a:endParaRPr lang="en-US" dirty="0" err="1">
              <a:ea typeface="Calibri"/>
              <a:cs typeface="Calibri"/>
            </a:endParaRPr>
          </a:p>
          <a:p>
            <a:pPr marL="0" indent="0">
              <a:buNone/>
            </a:pPr>
            <a:r>
              <a:rPr lang="en-US" dirty="0">
                <a:ea typeface="+mn-lt"/>
                <a:cs typeface="+mn-lt"/>
              </a:rPr>
              <a:t>      Conjugations, singular/plural, misspellings etc.</a:t>
            </a:r>
            <a:endParaRPr lang="en-US" dirty="0">
              <a:ea typeface="Calibri"/>
              <a:cs typeface="Calibri"/>
            </a:endParaRPr>
          </a:p>
          <a:p>
            <a:pPr marL="0" indent="0">
              <a:buNone/>
            </a:pPr>
            <a:endParaRPr lang="en-US" dirty="0">
              <a:ea typeface="Calibri"/>
              <a:cs typeface="Calibri"/>
            </a:endParaRPr>
          </a:p>
          <a:p>
            <a:pPr marL="0" indent="0">
              <a:buNone/>
            </a:pPr>
            <a:endParaRPr lang="en-US" dirty="0">
              <a:ea typeface="Calibri"/>
              <a:cs typeface="Calibri"/>
            </a:endParaRPr>
          </a:p>
        </p:txBody>
      </p:sp>
      <p:sp>
        <p:nvSpPr>
          <p:cNvPr id="5" name="TextBox 4">
            <a:extLst>
              <a:ext uri="{FF2B5EF4-FFF2-40B4-BE49-F238E27FC236}">
                <a16:creationId xmlns:a16="http://schemas.microsoft.com/office/drawing/2014/main" id="{7E178B9F-AD54-ECA3-A891-309DBCB23FD7}"/>
              </a:ext>
            </a:extLst>
          </p:cNvPr>
          <p:cNvSpPr txBox="1"/>
          <p:nvPr/>
        </p:nvSpPr>
        <p:spPr>
          <a:xfrm>
            <a:off x="9176656" y="8382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Bojanowski et al. (2017)</a:t>
            </a:r>
            <a:endParaRPr lang="en-US" dirty="0"/>
          </a:p>
        </p:txBody>
      </p:sp>
    </p:spTree>
    <p:extLst>
      <p:ext uri="{BB962C8B-B14F-4D97-AF65-F5344CB8AC3E}">
        <p14:creationId xmlns:p14="http://schemas.microsoft.com/office/powerpoint/2010/main" val="2084565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22ECF-C355-50EA-D078-41D7C451CED7}"/>
              </a:ext>
            </a:extLst>
          </p:cNvPr>
          <p:cNvSpPr>
            <a:spLocks noGrp="1"/>
          </p:cNvSpPr>
          <p:nvPr>
            <p:ph type="title"/>
          </p:nvPr>
        </p:nvSpPr>
        <p:spPr/>
        <p:txBody>
          <a:bodyPr/>
          <a:lstStyle/>
          <a:p>
            <a:r>
              <a:rPr lang="en-US" sz="2400">
                <a:ea typeface="+mj-lt"/>
                <a:cs typeface="+mj-lt"/>
              </a:rPr>
              <a:t>Training: tasks and models </a:t>
            </a:r>
            <a:endParaRPr lang="en-US" sz="2400">
              <a:cs typeface="Calibri Light"/>
            </a:endParaRPr>
          </a:p>
        </p:txBody>
      </p:sp>
      <p:sp>
        <p:nvSpPr>
          <p:cNvPr id="3" name="Text Placeholder 2">
            <a:extLst>
              <a:ext uri="{FF2B5EF4-FFF2-40B4-BE49-F238E27FC236}">
                <a16:creationId xmlns:a16="http://schemas.microsoft.com/office/drawing/2014/main" id="{E71B8C93-E0A2-19AD-B689-C7F065849226}"/>
              </a:ext>
            </a:extLst>
          </p:cNvPr>
          <p:cNvSpPr>
            <a:spLocks noGrp="1"/>
          </p:cNvSpPr>
          <p:nvPr>
            <p:ph idx="1"/>
          </p:nvPr>
        </p:nvSpPr>
        <p:spPr/>
        <p:txBody>
          <a:bodyPr vert="horz" lIns="91440" tIns="45720" rIns="91440" bIns="45720" rtlCol="0" anchor="t">
            <a:normAutofit/>
          </a:bodyPr>
          <a:lstStyle/>
          <a:p>
            <a:pPr marL="0" indent="0">
              <a:buNone/>
            </a:pPr>
            <a:r>
              <a:rPr lang="en-US" b="1" err="1">
                <a:cs typeface="Calibri"/>
              </a:rPr>
              <a:t>FastText</a:t>
            </a:r>
            <a:r>
              <a:rPr lang="en-US" b="1" dirty="0">
                <a:cs typeface="Calibri"/>
              </a:rPr>
              <a:t> embeddings</a:t>
            </a:r>
            <a:endParaRPr lang="en-US" b="1" dirty="0">
              <a:ea typeface="Calibri" panose="020F0502020204030204"/>
              <a:cs typeface="Calibri"/>
            </a:endParaRPr>
          </a:p>
          <a:p>
            <a:pPr marL="0" indent="0">
              <a:buNone/>
            </a:pPr>
            <a:endParaRPr lang="en-US" dirty="0">
              <a:ea typeface="Calibri"/>
              <a:cs typeface="Calibri"/>
            </a:endParaRPr>
          </a:p>
          <a:p>
            <a:pPr marL="0" indent="0">
              <a:buNone/>
            </a:pPr>
            <a:r>
              <a:rPr lang="en-US" dirty="0">
                <a:ea typeface="Calibri"/>
                <a:cs typeface="Calibri"/>
              </a:rPr>
              <a:t>Results: </a:t>
            </a:r>
            <a:r>
              <a:rPr lang="en-US" dirty="0">
                <a:ea typeface="+mn-lt"/>
                <a:cs typeface="+mn-lt"/>
              </a:rPr>
              <a:t>better than word2vec at</a:t>
            </a:r>
          </a:p>
          <a:p>
            <a:pPr marL="457200" indent="-457200"/>
            <a:r>
              <a:rPr lang="en-US" dirty="0">
                <a:ea typeface="Calibri"/>
                <a:cs typeface="Calibri"/>
              </a:rPr>
              <a:t>representing word similarity</a:t>
            </a:r>
          </a:p>
          <a:p>
            <a:pPr marL="0" indent="0">
              <a:buNone/>
            </a:pPr>
            <a:r>
              <a:rPr lang="en-US" dirty="0">
                <a:ea typeface="Calibri"/>
                <a:cs typeface="Calibri"/>
              </a:rPr>
              <a:t>      in all tested languages except English</a:t>
            </a:r>
          </a:p>
          <a:p>
            <a:pPr marL="457200" indent="-457200"/>
            <a:r>
              <a:rPr lang="en-US" dirty="0">
                <a:ea typeface="Calibri"/>
                <a:cs typeface="Calibri"/>
              </a:rPr>
              <a:t>solving syntactic analogies (cat : cats as dog : ?)</a:t>
            </a:r>
          </a:p>
          <a:p>
            <a:pPr marL="0" indent="0">
              <a:buNone/>
            </a:pPr>
            <a:r>
              <a:rPr lang="en-US" dirty="0">
                <a:ea typeface="Calibri"/>
                <a:cs typeface="Calibri"/>
              </a:rPr>
              <a:t>      but not semantic analogies</a:t>
            </a:r>
          </a:p>
          <a:p>
            <a:pPr marL="0" indent="0">
              <a:buNone/>
            </a:pPr>
            <a:endParaRPr lang="en-US" dirty="0">
              <a:ea typeface="Calibri"/>
              <a:cs typeface="Calibri"/>
            </a:endParaRPr>
          </a:p>
          <a:p>
            <a:pPr marL="0" indent="0">
              <a:buNone/>
            </a:pPr>
            <a:endParaRPr lang="en-US" dirty="0">
              <a:ea typeface="Calibri"/>
              <a:cs typeface="Calibri"/>
            </a:endParaRPr>
          </a:p>
          <a:p>
            <a:pPr marL="0" indent="0">
              <a:buNone/>
            </a:pPr>
            <a:endParaRPr lang="en-US" dirty="0">
              <a:ea typeface="Calibri"/>
              <a:cs typeface="Calibri"/>
            </a:endParaRPr>
          </a:p>
        </p:txBody>
      </p:sp>
      <p:sp>
        <p:nvSpPr>
          <p:cNvPr id="5" name="TextBox 4">
            <a:extLst>
              <a:ext uri="{FF2B5EF4-FFF2-40B4-BE49-F238E27FC236}">
                <a16:creationId xmlns:a16="http://schemas.microsoft.com/office/drawing/2014/main" id="{40E86091-D601-91C0-9575-8CDCE8E22729}"/>
              </a:ext>
            </a:extLst>
          </p:cNvPr>
          <p:cNvSpPr txBox="1"/>
          <p:nvPr/>
        </p:nvSpPr>
        <p:spPr>
          <a:xfrm>
            <a:off x="9176656" y="8382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Bojanowski et al. (2017)</a:t>
            </a:r>
            <a:endParaRPr lang="en-US" dirty="0"/>
          </a:p>
        </p:txBody>
      </p:sp>
    </p:spTree>
    <p:extLst>
      <p:ext uri="{BB962C8B-B14F-4D97-AF65-F5344CB8AC3E}">
        <p14:creationId xmlns:p14="http://schemas.microsoft.com/office/powerpoint/2010/main" val="4048196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22ECF-C355-50EA-D078-41D7C451CED7}"/>
              </a:ext>
            </a:extLst>
          </p:cNvPr>
          <p:cNvSpPr>
            <a:spLocks noGrp="1"/>
          </p:cNvSpPr>
          <p:nvPr>
            <p:ph type="title"/>
          </p:nvPr>
        </p:nvSpPr>
        <p:spPr/>
        <p:txBody>
          <a:bodyPr/>
          <a:lstStyle/>
          <a:p>
            <a:r>
              <a:rPr lang="en-US" sz="2400">
                <a:ea typeface="+mj-lt"/>
                <a:cs typeface="+mj-lt"/>
              </a:rPr>
              <a:t>Training: tasks and models </a:t>
            </a:r>
            <a:endParaRPr lang="en-US" sz="2400">
              <a:cs typeface="Calibri Light"/>
            </a:endParaRPr>
          </a:p>
        </p:txBody>
      </p:sp>
      <p:sp>
        <p:nvSpPr>
          <p:cNvPr id="3" name="Text Placeholder 2">
            <a:extLst>
              <a:ext uri="{FF2B5EF4-FFF2-40B4-BE49-F238E27FC236}">
                <a16:creationId xmlns:a16="http://schemas.microsoft.com/office/drawing/2014/main" id="{E71B8C93-E0A2-19AD-B689-C7F065849226}"/>
              </a:ext>
            </a:extLst>
          </p:cNvPr>
          <p:cNvSpPr>
            <a:spLocks noGrp="1"/>
          </p:cNvSpPr>
          <p:nvPr>
            <p:ph idx="1"/>
          </p:nvPr>
        </p:nvSpPr>
        <p:spPr/>
        <p:txBody>
          <a:bodyPr vert="horz" lIns="91440" tIns="45720" rIns="91440" bIns="45720" rtlCol="0" anchor="t">
            <a:normAutofit/>
          </a:bodyPr>
          <a:lstStyle/>
          <a:p>
            <a:pPr marL="0" indent="0">
              <a:buNone/>
            </a:pPr>
            <a:r>
              <a:rPr lang="en-US" b="1" err="1">
                <a:cs typeface="Calibri"/>
              </a:rPr>
              <a:t>GloVe</a:t>
            </a:r>
            <a:endParaRPr lang="en-US" b="1">
              <a:cs typeface="Calibri"/>
            </a:endParaRPr>
          </a:p>
          <a:p>
            <a:pPr marL="0" indent="0">
              <a:buNone/>
            </a:pPr>
            <a:endParaRPr lang="en-US" dirty="0">
              <a:cs typeface="Calibri"/>
            </a:endParaRPr>
          </a:p>
          <a:p>
            <a:pPr marL="0" indent="0">
              <a:buNone/>
            </a:pPr>
            <a:r>
              <a:rPr lang="en-US" dirty="0">
                <a:cs typeface="Calibri"/>
              </a:rPr>
              <a:t>Basic idea: find embeddings so that</a:t>
            </a:r>
          </a:p>
          <a:p>
            <a:pPr marL="457200" indent="-457200"/>
            <a:r>
              <a:rPr lang="en-US" dirty="0">
                <a:cs typeface="Calibri"/>
              </a:rPr>
              <a:t>the </a:t>
            </a:r>
            <a:r>
              <a:rPr lang="en-US" dirty="0">
                <a:solidFill>
                  <a:schemeClr val="accent6"/>
                </a:solidFill>
                <a:cs typeface="Calibri"/>
              </a:rPr>
              <a:t>dot product</a:t>
            </a:r>
            <a:r>
              <a:rPr lang="en-US" dirty="0">
                <a:cs typeface="Calibri"/>
              </a:rPr>
              <a:t> of any pair of word embeddings</a:t>
            </a:r>
          </a:p>
          <a:p>
            <a:pPr marL="0" indent="0">
              <a:buNone/>
            </a:pPr>
            <a:r>
              <a:rPr lang="en-US" dirty="0">
                <a:cs typeface="Calibri"/>
              </a:rPr>
              <a:t>predicts</a:t>
            </a:r>
          </a:p>
          <a:p>
            <a:pPr marL="457200" indent="-457200"/>
            <a:r>
              <a:rPr lang="en-US" dirty="0">
                <a:cs typeface="Calibri"/>
              </a:rPr>
              <a:t>the </a:t>
            </a:r>
            <a:r>
              <a:rPr lang="en-US" dirty="0">
                <a:solidFill>
                  <a:schemeClr val="accent2"/>
                </a:solidFill>
                <a:cs typeface="Calibri"/>
              </a:rPr>
              <a:t>frequency </a:t>
            </a:r>
            <a:r>
              <a:rPr lang="en-US" dirty="0">
                <a:cs typeface="Calibri"/>
              </a:rPr>
              <a:t>with which they co-occur (within X words of each other)</a:t>
            </a:r>
          </a:p>
        </p:txBody>
      </p:sp>
      <p:sp>
        <p:nvSpPr>
          <p:cNvPr id="4" name="TextBox 3">
            <a:extLst>
              <a:ext uri="{FF2B5EF4-FFF2-40B4-BE49-F238E27FC236}">
                <a16:creationId xmlns:a16="http://schemas.microsoft.com/office/drawing/2014/main" id="{83B68F7E-7920-4A9C-B022-ECA41CC41767}"/>
              </a:ext>
            </a:extLst>
          </p:cNvPr>
          <p:cNvSpPr txBox="1"/>
          <p:nvPr/>
        </p:nvSpPr>
        <p:spPr>
          <a:xfrm>
            <a:off x="9274628" y="8382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Pennington et al. (2014)</a:t>
            </a:r>
            <a:endParaRPr lang="en-US" dirty="0"/>
          </a:p>
        </p:txBody>
      </p:sp>
    </p:spTree>
    <p:extLst>
      <p:ext uri="{BB962C8B-B14F-4D97-AF65-F5344CB8AC3E}">
        <p14:creationId xmlns:p14="http://schemas.microsoft.com/office/powerpoint/2010/main" val="963246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alendar&#10;&#10;Description automatically generated">
            <a:extLst>
              <a:ext uri="{FF2B5EF4-FFF2-40B4-BE49-F238E27FC236}">
                <a16:creationId xmlns:a16="http://schemas.microsoft.com/office/drawing/2014/main" id="{A2DE4C0D-2FC3-CCA3-DD7F-3D76CFE4F9CB}"/>
              </a:ext>
            </a:extLst>
          </p:cNvPr>
          <p:cNvPicPr>
            <a:picLocks noChangeAspect="1"/>
          </p:cNvPicPr>
          <p:nvPr/>
        </p:nvPicPr>
        <p:blipFill>
          <a:blip r:embed="rId3"/>
          <a:stretch>
            <a:fillRect/>
          </a:stretch>
        </p:blipFill>
        <p:spPr>
          <a:xfrm>
            <a:off x="433137" y="1530852"/>
            <a:ext cx="11315700" cy="3806321"/>
          </a:xfrm>
          <a:prstGeom prst="rect">
            <a:avLst/>
          </a:prstGeom>
        </p:spPr>
      </p:pic>
    </p:spTree>
    <p:extLst>
      <p:ext uri="{BB962C8B-B14F-4D97-AF65-F5344CB8AC3E}">
        <p14:creationId xmlns:p14="http://schemas.microsoft.com/office/powerpoint/2010/main" val="42636814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22ECF-C355-50EA-D078-41D7C451CED7}"/>
              </a:ext>
            </a:extLst>
          </p:cNvPr>
          <p:cNvSpPr>
            <a:spLocks noGrp="1"/>
          </p:cNvSpPr>
          <p:nvPr>
            <p:ph type="title"/>
          </p:nvPr>
        </p:nvSpPr>
        <p:spPr/>
        <p:txBody>
          <a:bodyPr/>
          <a:lstStyle/>
          <a:p>
            <a:r>
              <a:rPr lang="en-US" sz="2400">
                <a:ea typeface="+mj-lt"/>
                <a:cs typeface="+mj-lt"/>
              </a:rPr>
              <a:t>Training: tasks and models </a:t>
            </a:r>
            <a:endParaRPr lang="en-US" sz="2400">
              <a:cs typeface="Calibri Light"/>
            </a:endParaRPr>
          </a:p>
        </p:txBody>
      </p:sp>
      <p:sp>
        <p:nvSpPr>
          <p:cNvPr id="3" name="Text Placeholder 2">
            <a:extLst>
              <a:ext uri="{FF2B5EF4-FFF2-40B4-BE49-F238E27FC236}">
                <a16:creationId xmlns:a16="http://schemas.microsoft.com/office/drawing/2014/main" id="{E71B8C93-E0A2-19AD-B689-C7F065849226}"/>
              </a:ext>
            </a:extLst>
          </p:cNvPr>
          <p:cNvSpPr>
            <a:spLocks noGrp="1"/>
          </p:cNvSpPr>
          <p:nvPr>
            <p:ph idx="1"/>
          </p:nvPr>
        </p:nvSpPr>
        <p:spPr/>
        <p:txBody>
          <a:bodyPr vert="horz" lIns="91440" tIns="45720" rIns="91440" bIns="45720" rtlCol="0" anchor="t">
            <a:normAutofit/>
          </a:bodyPr>
          <a:lstStyle/>
          <a:p>
            <a:pPr marL="0" indent="0">
              <a:buNone/>
            </a:pPr>
            <a:r>
              <a:rPr lang="en-US" b="1" err="1">
                <a:cs typeface="Calibri"/>
              </a:rPr>
              <a:t>GloVe</a:t>
            </a:r>
            <a:endParaRPr lang="en-US" b="1">
              <a:cs typeface="Calibri"/>
            </a:endParaRPr>
          </a:p>
          <a:p>
            <a:pPr marL="0" indent="0">
              <a:buNone/>
            </a:pPr>
            <a:endParaRPr lang="en-US" dirty="0">
              <a:cs typeface="Calibri"/>
            </a:endParaRPr>
          </a:p>
          <a:p>
            <a:pPr marL="0" indent="0">
              <a:buNone/>
            </a:pPr>
            <a:r>
              <a:rPr lang="en-US" dirty="0">
                <a:cs typeface="Calibri"/>
              </a:rPr>
              <a:t>Results: better than word2vec at</a:t>
            </a:r>
            <a:r>
              <a:rPr lang="en-US" dirty="0">
                <a:ea typeface="+mn-lt"/>
                <a:cs typeface="+mn-lt"/>
              </a:rPr>
              <a:t> </a:t>
            </a:r>
          </a:p>
          <a:p>
            <a:pPr marL="457200" indent="-457200"/>
            <a:r>
              <a:rPr lang="en-US" dirty="0">
                <a:ea typeface="+mn-lt"/>
                <a:cs typeface="+mn-lt"/>
              </a:rPr>
              <a:t>representing word similarity</a:t>
            </a:r>
          </a:p>
          <a:p>
            <a:pPr marL="457200" indent="-457200"/>
            <a:r>
              <a:rPr lang="en-US" dirty="0">
                <a:ea typeface="+mn-lt"/>
                <a:cs typeface="+mn-lt"/>
              </a:rPr>
              <a:t>solving both semantic and syntactic analogies</a:t>
            </a:r>
          </a:p>
        </p:txBody>
      </p:sp>
      <p:sp>
        <p:nvSpPr>
          <p:cNvPr id="4" name="TextBox 3">
            <a:extLst>
              <a:ext uri="{FF2B5EF4-FFF2-40B4-BE49-F238E27FC236}">
                <a16:creationId xmlns:a16="http://schemas.microsoft.com/office/drawing/2014/main" id="{83B68F7E-7920-4A9C-B022-ECA41CC41767}"/>
              </a:ext>
            </a:extLst>
          </p:cNvPr>
          <p:cNvSpPr txBox="1"/>
          <p:nvPr/>
        </p:nvSpPr>
        <p:spPr>
          <a:xfrm>
            <a:off x="9274628" y="8382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Pennington et al. (2014)</a:t>
            </a:r>
            <a:endParaRPr lang="en-US" dirty="0"/>
          </a:p>
        </p:txBody>
      </p:sp>
    </p:spTree>
    <p:extLst>
      <p:ext uri="{BB962C8B-B14F-4D97-AF65-F5344CB8AC3E}">
        <p14:creationId xmlns:p14="http://schemas.microsoft.com/office/powerpoint/2010/main" val="3221861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22ECF-C355-50EA-D078-41D7C451CED7}"/>
              </a:ext>
            </a:extLst>
          </p:cNvPr>
          <p:cNvSpPr>
            <a:spLocks noGrp="1"/>
          </p:cNvSpPr>
          <p:nvPr>
            <p:ph type="title"/>
          </p:nvPr>
        </p:nvSpPr>
        <p:spPr/>
        <p:txBody>
          <a:bodyPr/>
          <a:lstStyle/>
          <a:p>
            <a:r>
              <a:rPr lang="en-US" sz="2400">
                <a:ea typeface="+mj-lt"/>
                <a:cs typeface="+mj-lt"/>
              </a:rPr>
              <a:t>Training: tasks and models </a:t>
            </a:r>
            <a:endParaRPr lang="en-US" sz="2400">
              <a:cs typeface="Calibri Light"/>
            </a:endParaRPr>
          </a:p>
        </p:txBody>
      </p:sp>
      <p:sp>
        <p:nvSpPr>
          <p:cNvPr id="3" name="Text Placeholder 2">
            <a:extLst>
              <a:ext uri="{FF2B5EF4-FFF2-40B4-BE49-F238E27FC236}">
                <a16:creationId xmlns:a16="http://schemas.microsoft.com/office/drawing/2014/main" id="{E71B8C93-E0A2-19AD-B689-C7F065849226}"/>
              </a:ext>
            </a:extLst>
          </p:cNvPr>
          <p:cNvSpPr>
            <a:spLocks noGrp="1"/>
          </p:cNvSpPr>
          <p:nvPr>
            <p:ph idx="1"/>
          </p:nvPr>
        </p:nvSpPr>
        <p:spPr/>
        <p:txBody>
          <a:bodyPr vert="horz" lIns="91440" tIns="45720" rIns="91440" bIns="45720" rtlCol="0" anchor="t">
            <a:normAutofit/>
          </a:bodyPr>
          <a:lstStyle/>
          <a:p>
            <a:pPr marL="0" indent="0">
              <a:buNone/>
            </a:pPr>
            <a:r>
              <a:rPr lang="en-US" b="1" dirty="0">
                <a:cs typeface="Calibri"/>
              </a:rPr>
              <a:t>BERT: contextual embeddings</a:t>
            </a:r>
          </a:p>
          <a:p>
            <a:pPr marL="0" indent="0">
              <a:buNone/>
            </a:pPr>
            <a:endParaRPr lang="en-US" dirty="0">
              <a:cs typeface="Calibri"/>
            </a:endParaRPr>
          </a:p>
          <a:p>
            <a:pPr marL="0" indent="0">
              <a:buNone/>
            </a:pPr>
            <a:r>
              <a:rPr lang="en-US" dirty="0">
                <a:cs typeface="Calibri"/>
              </a:rPr>
              <a:t>Output of each encoder represents each of the input words using numbers</a:t>
            </a:r>
          </a:p>
          <a:p>
            <a:pPr marL="0" indent="0">
              <a:buNone/>
            </a:pPr>
            <a:r>
              <a:rPr lang="en-US" dirty="0">
                <a:cs typeface="Calibri"/>
              </a:rPr>
              <a:t>= embeddings</a:t>
            </a:r>
          </a:p>
          <a:p>
            <a:pPr marL="0" indent="0">
              <a:buNone/>
            </a:pPr>
            <a:endParaRPr lang="en-US" dirty="0">
              <a:cs typeface="Calibri"/>
            </a:endParaRPr>
          </a:p>
          <a:p>
            <a:pPr marL="0" indent="0">
              <a:buNone/>
            </a:pPr>
            <a:r>
              <a:rPr lang="en-US" dirty="0">
                <a:cs typeface="Calibri"/>
              </a:rPr>
              <a:t>Attention layers cause embeddings to contain information from surrounding words</a:t>
            </a:r>
          </a:p>
        </p:txBody>
      </p:sp>
    </p:spTree>
    <p:extLst>
      <p:ext uri="{BB962C8B-B14F-4D97-AF65-F5344CB8AC3E}">
        <p14:creationId xmlns:p14="http://schemas.microsoft.com/office/powerpoint/2010/main" val="656285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07D51-1193-9FBC-6A25-0DAD6DB738F9}"/>
              </a:ext>
            </a:extLst>
          </p:cNvPr>
          <p:cNvSpPr>
            <a:spLocks noGrp="1"/>
          </p:cNvSpPr>
          <p:nvPr>
            <p:ph type="title"/>
          </p:nvPr>
        </p:nvSpPr>
        <p:spPr/>
        <p:txBody>
          <a:bodyPr/>
          <a:lstStyle/>
          <a:p>
            <a:r>
              <a:rPr lang="en-US" dirty="0">
                <a:cs typeface="Calibri Light"/>
              </a:rPr>
              <a:t>Limitations and bias</a:t>
            </a:r>
            <a:endParaRPr lang="en-US" dirty="0"/>
          </a:p>
        </p:txBody>
      </p:sp>
      <p:sp>
        <p:nvSpPr>
          <p:cNvPr id="3" name="Content Placeholder 2">
            <a:extLst>
              <a:ext uri="{FF2B5EF4-FFF2-40B4-BE49-F238E27FC236}">
                <a16:creationId xmlns:a16="http://schemas.microsoft.com/office/drawing/2014/main" id="{02558806-4459-F1B9-85DC-054EA1FC81D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9404624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985ACF-B6DD-133A-D470-D492D2C1574B}"/>
              </a:ext>
            </a:extLst>
          </p:cNvPr>
          <p:cNvSpPr>
            <a:spLocks noGrp="1"/>
          </p:cNvSpPr>
          <p:nvPr>
            <p:ph type="title"/>
          </p:nvPr>
        </p:nvSpPr>
        <p:spPr/>
        <p:txBody>
          <a:bodyPr>
            <a:normAutofit/>
          </a:bodyPr>
          <a:lstStyle/>
          <a:p>
            <a:r>
              <a:rPr lang="en-US" sz="2400" dirty="0">
                <a:ea typeface="+mj-lt"/>
                <a:cs typeface="+mj-lt"/>
              </a:rPr>
              <a:t>Bias and limitations</a:t>
            </a:r>
          </a:p>
        </p:txBody>
      </p:sp>
      <p:sp>
        <p:nvSpPr>
          <p:cNvPr id="4" name="Subtitle 3">
            <a:extLst>
              <a:ext uri="{FF2B5EF4-FFF2-40B4-BE49-F238E27FC236}">
                <a16:creationId xmlns:a16="http://schemas.microsoft.com/office/drawing/2014/main" id="{9BADCA9D-6E65-0222-CDFD-35DDB35D7F8E}"/>
              </a:ext>
            </a:extLst>
          </p:cNvPr>
          <p:cNvSpPr>
            <a:spLocks noGrp="1"/>
          </p:cNvSpPr>
          <p:nvPr>
            <p:ph idx="1"/>
          </p:nvPr>
        </p:nvSpPr>
        <p:spPr/>
        <p:txBody>
          <a:bodyPr vert="horz" lIns="91440" tIns="45720" rIns="91440" bIns="45720" rtlCol="0" anchor="t">
            <a:normAutofit/>
          </a:bodyPr>
          <a:lstStyle/>
          <a:p>
            <a:pPr marL="0" indent="0">
              <a:buNone/>
            </a:pPr>
            <a:r>
              <a:rPr lang="en-US" dirty="0">
                <a:cs typeface="Calibri" panose="020F0502020204030204"/>
              </a:rPr>
              <a:t>Limitations:</a:t>
            </a:r>
            <a:endParaRPr lang="en-US">
              <a:cs typeface="Calibri" panose="020F0502020204030204"/>
            </a:endParaRPr>
          </a:p>
          <a:p>
            <a:r>
              <a:rPr lang="en-US" dirty="0">
                <a:ea typeface="+mn-lt"/>
                <a:cs typeface="+mn-lt"/>
              </a:rPr>
              <a:t>Homographs ("bark" and "bark")</a:t>
            </a:r>
          </a:p>
          <a:p>
            <a:r>
              <a:rPr lang="en-US" dirty="0">
                <a:cs typeface="Calibri" panose="020F0502020204030204"/>
              </a:rPr>
              <a:t>Instability</a:t>
            </a:r>
          </a:p>
          <a:p>
            <a:r>
              <a:rPr lang="en-US" dirty="0">
                <a:cs typeface="Calibri" panose="020F0502020204030204"/>
              </a:rPr>
              <a:t>Tricky to validate</a:t>
            </a:r>
          </a:p>
          <a:p>
            <a:endParaRPr lang="en-US" dirty="0">
              <a:cs typeface="Calibri" panose="020F0502020204030204"/>
            </a:endParaRPr>
          </a:p>
          <a:p>
            <a:endParaRPr lang="en-US" dirty="0">
              <a:cs typeface="Calibri" panose="020F0502020204030204"/>
            </a:endParaRPr>
          </a:p>
        </p:txBody>
      </p:sp>
    </p:spTree>
    <p:extLst>
      <p:ext uri="{BB962C8B-B14F-4D97-AF65-F5344CB8AC3E}">
        <p14:creationId xmlns:p14="http://schemas.microsoft.com/office/powerpoint/2010/main" val="26674839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985ACF-B6DD-133A-D470-D492D2C1574B}"/>
              </a:ext>
            </a:extLst>
          </p:cNvPr>
          <p:cNvSpPr>
            <a:spLocks noGrp="1"/>
          </p:cNvSpPr>
          <p:nvPr>
            <p:ph type="title"/>
          </p:nvPr>
        </p:nvSpPr>
        <p:spPr/>
        <p:txBody>
          <a:bodyPr>
            <a:normAutofit/>
          </a:bodyPr>
          <a:lstStyle/>
          <a:p>
            <a:r>
              <a:rPr lang="en-US" sz="2400" dirty="0">
                <a:ea typeface="+mj-lt"/>
                <a:cs typeface="+mj-lt"/>
              </a:rPr>
              <a:t>Limitations and bias</a:t>
            </a:r>
          </a:p>
        </p:txBody>
      </p:sp>
      <p:sp>
        <p:nvSpPr>
          <p:cNvPr id="4" name="Subtitle 3">
            <a:extLst>
              <a:ext uri="{FF2B5EF4-FFF2-40B4-BE49-F238E27FC236}">
                <a16:creationId xmlns:a16="http://schemas.microsoft.com/office/drawing/2014/main" id="{9BADCA9D-6E65-0222-CDFD-35DDB35D7F8E}"/>
              </a:ext>
            </a:extLst>
          </p:cNvPr>
          <p:cNvSpPr>
            <a:spLocks noGrp="1"/>
          </p:cNvSpPr>
          <p:nvPr>
            <p:ph idx="1"/>
          </p:nvPr>
        </p:nvSpPr>
        <p:spPr/>
        <p:txBody>
          <a:bodyPr vert="horz" lIns="91440" tIns="45720" rIns="91440" bIns="45720" rtlCol="0" anchor="t">
            <a:normAutofit/>
          </a:bodyPr>
          <a:lstStyle/>
          <a:p>
            <a:pPr marL="0" indent="0">
              <a:buNone/>
            </a:pPr>
            <a:r>
              <a:rPr lang="en-US" b="1" dirty="0">
                <a:cs typeface="Calibri" panose="020F0502020204030204"/>
              </a:rPr>
              <a:t>Instability</a:t>
            </a:r>
            <a:endParaRPr lang="en-US" b="1" dirty="0">
              <a:ea typeface="Calibri"/>
              <a:cs typeface="Calibri" panose="020F0502020204030204"/>
            </a:endParaRPr>
          </a:p>
          <a:p>
            <a:pPr marL="0" indent="0">
              <a:buNone/>
            </a:pPr>
            <a:endParaRPr lang="en-US" dirty="0">
              <a:cs typeface="Calibri" panose="020F0502020204030204"/>
            </a:endParaRPr>
          </a:p>
          <a:p>
            <a:pPr marL="0" indent="0">
              <a:buNone/>
            </a:pPr>
            <a:endParaRPr lang="en-US" dirty="0">
              <a:ea typeface="Calibri" panose="020F0502020204030204"/>
              <a:cs typeface="Calibri" panose="020F0502020204030204"/>
            </a:endParaRPr>
          </a:p>
          <a:p>
            <a:endParaRPr lang="en-US" dirty="0">
              <a:ea typeface="Calibri" panose="020F0502020204030204"/>
              <a:cs typeface="Calibri" panose="020F0502020204030204"/>
            </a:endParaRPr>
          </a:p>
        </p:txBody>
      </p:sp>
      <p:pic>
        <p:nvPicPr>
          <p:cNvPr id="2" name="Picture 4" descr="Table&#10;&#10;Description automatically generated">
            <a:extLst>
              <a:ext uri="{FF2B5EF4-FFF2-40B4-BE49-F238E27FC236}">
                <a16:creationId xmlns:a16="http://schemas.microsoft.com/office/drawing/2014/main" id="{7667C497-CBEA-5053-09D1-840C5C1B647B}"/>
              </a:ext>
            </a:extLst>
          </p:cNvPr>
          <p:cNvPicPr>
            <a:picLocks noChangeAspect="1"/>
          </p:cNvPicPr>
          <p:nvPr/>
        </p:nvPicPr>
        <p:blipFill>
          <a:blip r:embed="rId3"/>
          <a:stretch>
            <a:fillRect/>
          </a:stretch>
        </p:blipFill>
        <p:spPr>
          <a:xfrm>
            <a:off x="842318" y="2780595"/>
            <a:ext cx="10939849" cy="2717836"/>
          </a:xfrm>
          <a:prstGeom prst="rect">
            <a:avLst/>
          </a:prstGeom>
        </p:spPr>
      </p:pic>
      <p:sp>
        <p:nvSpPr>
          <p:cNvPr id="5" name="TextBox 4">
            <a:extLst>
              <a:ext uri="{FF2B5EF4-FFF2-40B4-BE49-F238E27FC236}">
                <a16:creationId xmlns:a16="http://schemas.microsoft.com/office/drawing/2014/main" id="{B5F66DE1-DB02-4857-5B52-47C660401856}"/>
              </a:ext>
            </a:extLst>
          </p:cNvPr>
          <p:cNvSpPr txBox="1"/>
          <p:nvPr/>
        </p:nvSpPr>
        <p:spPr>
          <a:xfrm>
            <a:off x="9144000" y="8382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Antoniak &amp; </a:t>
            </a:r>
            <a:r>
              <a:rPr lang="en-US" dirty="0" err="1">
                <a:ea typeface="Calibri"/>
                <a:cs typeface="Calibri"/>
              </a:rPr>
              <a:t>Mimno</a:t>
            </a:r>
            <a:r>
              <a:rPr lang="en-US" dirty="0">
                <a:ea typeface="Calibri"/>
                <a:cs typeface="Calibri"/>
              </a:rPr>
              <a:t> (2018)</a:t>
            </a:r>
            <a:endParaRPr lang="en-US" dirty="0"/>
          </a:p>
        </p:txBody>
      </p:sp>
    </p:spTree>
    <p:extLst>
      <p:ext uri="{BB962C8B-B14F-4D97-AF65-F5344CB8AC3E}">
        <p14:creationId xmlns:p14="http://schemas.microsoft.com/office/powerpoint/2010/main" val="32155571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Chart, bar chart&#10;&#10;Description automatically generated">
            <a:extLst>
              <a:ext uri="{FF2B5EF4-FFF2-40B4-BE49-F238E27FC236}">
                <a16:creationId xmlns:a16="http://schemas.microsoft.com/office/drawing/2014/main" id="{F224145B-43EC-C7A9-1CE0-BA8F1F119E95}"/>
              </a:ext>
            </a:extLst>
          </p:cNvPr>
          <p:cNvPicPr>
            <a:picLocks noChangeAspect="1"/>
          </p:cNvPicPr>
          <p:nvPr/>
        </p:nvPicPr>
        <p:blipFill>
          <a:blip r:embed="rId3"/>
          <a:stretch>
            <a:fillRect/>
          </a:stretch>
        </p:blipFill>
        <p:spPr>
          <a:xfrm>
            <a:off x="1609965" y="605082"/>
            <a:ext cx="8976539" cy="5809155"/>
          </a:xfrm>
          <a:prstGeom prst="rect">
            <a:avLst/>
          </a:prstGeom>
        </p:spPr>
      </p:pic>
    </p:spTree>
    <p:extLst>
      <p:ext uri="{BB962C8B-B14F-4D97-AF65-F5344CB8AC3E}">
        <p14:creationId xmlns:p14="http://schemas.microsoft.com/office/powerpoint/2010/main" val="932754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985ACF-B6DD-133A-D470-D492D2C1574B}"/>
              </a:ext>
            </a:extLst>
          </p:cNvPr>
          <p:cNvSpPr>
            <a:spLocks noGrp="1"/>
          </p:cNvSpPr>
          <p:nvPr>
            <p:ph type="title"/>
          </p:nvPr>
        </p:nvSpPr>
        <p:spPr/>
        <p:txBody>
          <a:bodyPr>
            <a:normAutofit/>
          </a:bodyPr>
          <a:lstStyle/>
          <a:p>
            <a:r>
              <a:rPr lang="en-US" sz="2400" dirty="0">
                <a:ea typeface="+mj-lt"/>
                <a:cs typeface="+mj-lt"/>
              </a:rPr>
              <a:t>Limitations and bias</a:t>
            </a:r>
          </a:p>
        </p:txBody>
      </p:sp>
      <p:sp>
        <p:nvSpPr>
          <p:cNvPr id="4" name="Subtitle 3">
            <a:extLst>
              <a:ext uri="{FF2B5EF4-FFF2-40B4-BE49-F238E27FC236}">
                <a16:creationId xmlns:a16="http://schemas.microsoft.com/office/drawing/2014/main" id="{9BADCA9D-6E65-0222-CDFD-35DDB35D7F8E}"/>
              </a:ext>
            </a:extLst>
          </p:cNvPr>
          <p:cNvSpPr>
            <a:spLocks noGrp="1"/>
          </p:cNvSpPr>
          <p:nvPr>
            <p:ph idx="1"/>
          </p:nvPr>
        </p:nvSpPr>
        <p:spPr/>
        <p:txBody>
          <a:bodyPr vert="horz" lIns="91440" tIns="45720" rIns="91440" bIns="45720" rtlCol="0" anchor="t">
            <a:normAutofit lnSpcReduction="10000"/>
          </a:bodyPr>
          <a:lstStyle/>
          <a:p>
            <a:pPr>
              <a:buNone/>
            </a:pPr>
            <a:r>
              <a:rPr lang="en-US" b="1" dirty="0">
                <a:ea typeface="+mn-lt"/>
                <a:cs typeface="+mn-lt"/>
              </a:rPr>
              <a:t>Tricky to validate</a:t>
            </a:r>
            <a:endParaRPr lang="en-US" dirty="0"/>
          </a:p>
          <a:p>
            <a:pPr>
              <a:buNone/>
            </a:pPr>
            <a:endParaRPr lang="en-US" dirty="0">
              <a:cs typeface="Calibri" panose="020F0502020204030204"/>
            </a:endParaRPr>
          </a:p>
          <a:p>
            <a:pPr>
              <a:buNone/>
            </a:pPr>
            <a:r>
              <a:rPr lang="en-US" dirty="0">
                <a:cs typeface="Calibri" panose="020F0502020204030204"/>
              </a:rPr>
              <a:t>Automated validation tasks (see above):</a:t>
            </a:r>
          </a:p>
          <a:p>
            <a:r>
              <a:rPr lang="en-US" dirty="0">
                <a:cs typeface="Calibri" panose="020F0502020204030204"/>
              </a:rPr>
              <a:t>Retrieving known similar words</a:t>
            </a:r>
          </a:p>
          <a:p>
            <a:r>
              <a:rPr lang="en-US" dirty="0">
                <a:cs typeface="Calibri" panose="020F0502020204030204"/>
              </a:rPr>
              <a:t>Solving known analogies</a:t>
            </a:r>
            <a:endParaRPr lang="en-US" dirty="0"/>
          </a:p>
          <a:p>
            <a:endParaRPr lang="en-US" dirty="0">
              <a:cs typeface="Calibri" panose="020F0502020204030204"/>
            </a:endParaRPr>
          </a:p>
          <a:p>
            <a:pPr marL="0" indent="0">
              <a:buNone/>
            </a:pPr>
            <a:r>
              <a:rPr lang="en-US" dirty="0">
                <a:cs typeface="Calibri" panose="020F0502020204030204"/>
              </a:rPr>
              <a:t>Problems:</a:t>
            </a:r>
          </a:p>
          <a:p>
            <a:r>
              <a:rPr lang="en-US" dirty="0">
                <a:cs typeface="Calibri" panose="020F0502020204030204"/>
              </a:rPr>
              <a:t>Might want performance </a:t>
            </a:r>
            <a:r>
              <a:rPr lang="en-US" i="1" dirty="0">
                <a:cs typeface="Calibri" panose="020F0502020204030204"/>
              </a:rPr>
              <a:t>in a certain domain</a:t>
            </a:r>
            <a:endParaRPr lang="en-US">
              <a:ea typeface="Calibri" panose="020F0502020204030204"/>
              <a:cs typeface="Calibri" panose="020F0502020204030204"/>
            </a:endParaRPr>
          </a:p>
          <a:p>
            <a:r>
              <a:rPr lang="en-US" dirty="0">
                <a:ea typeface="Calibri"/>
                <a:cs typeface="Calibri" panose="020F0502020204030204"/>
              </a:rPr>
              <a:t>Only available for some languages</a:t>
            </a:r>
          </a:p>
          <a:p>
            <a:pPr marL="0" indent="0">
              <a:buNone/>
            </a:pPr>
            <a:endParaRPr lang="en-US" dirty="0">
              <a:cs typeface="Calibri" panose="020F0502020204030204"/>
            </a:endParaRPr>
          </a:p>
          <a:p>
            <a:pPr marL="0" indent="0">
              <a:buNone/>
            </a:pPr>
            <a:endParaRPr lang="en-US" dirty="0">
              <a:ea typeface="Calibri" panose="020F0502020204030204"/>
              <a:cs typeface="Calibri" panose="020F0502020204030204"/>
            </a:endParaRPr>
          </a:p>
          <a:p>
            <a:endParaRPr lang="en-US" dirty="0">
              <a:ea typeface="Calibri" panose="020F0502020204030204"/>
              <a:cs typeface="Calibri" panose="020F0502020204030204"/>
            </a:endParaRPr>
          </a:p>
        </p:txBody>
      </p:sp>
    </p:spTree>
    <p:extLst>
      <p:ext uri="{BB962C8B-B14F-4D97-AF65-F5344CB8AC3E}">
        <p14:creationId xmlns:p14="http://schemas.microsoft.com/office/powerpoint/2010/main" val="5844682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985ACF-B6DD-133A-D470-D492D2C1574B}"/>
              </a:ext>
            </a:extLst>
          </p:cNvPr>
          <p:cNvSpPr>
            <a:spLocks noGrp="1"/>
          </p:cNvSpPr>
          <p:nvPr>
            <p:ph type="title"/>
          </p:nvPr>
        </p:nvSpPr>
        <p:spPr/>
        <p:txBody>
          <a:bodyPr>
            <a:normAutofit/>
          </a:bodyPr>
          <a:lstStyle/>
          <a:p>
            <a:r>
              <a:rPr lang="en-US" sz="2400" dirty="0">
                <a:ea typeface="+mj-lt"/>
                <a:cs typeface="+mj-lt"/>
              </a:rPr>
              <a:t>Limitations and bias</a:t>
            </a:r>
          </a:p>
        </p:txBody>
      </p:sp>
      <p:sp>
        <p:nvSpPr>
          <p:cNvPr id="4" name="Subtitle 3">
            <a:extLst>
              <a:ext uri="{FF2B5EF4-FFF2-40B4-BE49-F238E27FC236}">
                <a16:creationId xmlns:a16="http://schemas.microsoft.com/office/drawing/2014/main" id="{9BADCA9D-6E65-0222-CDFD-35DDB35D7F8E}"/>
              </a:ext>
            </a:extLst>
          </p:cNvPr>
          <p:cNvSpPr>
            <a:spLocks noGrp="1"/>
          </p:cNvSpPr>
          <p:nvPr>
            <p:ph idx="1"/>
          </p:nvPr>
        </p:nvSpPr>
        <p:spPr/>
        <p:txBody>
          <a:bodyPr vert="horz" lIns="91440" tIns="45720" rIns="91440" bIns="45720" rtlCol="0" anchor="t">
            <a:normAutofit fontScale="92500"/>
          </a:bodyPr>
          <a:lstStyle/>
          <a:p>
            <a:pPr>
              <a:buNone/>
            </a:pPr>
            <a:r>
              <a:rPr lang="en-US" b="1" dirty="0">
                <a:ea typeface="+mn-lt"/>
                <a:cs typeface="+mn-lt"/>
              </a:rPr>
              <a:t>Tricky to validate</a:t>
            </a:r>
            <a:endParaRPr lang="en-US">
              <a:ea typeface="+mn-lt"/>
              <a:cs typeface="+mn-lt"/>
            </a:endParaRPr>
          </a:p>
          <a:p>
            <a:pPr>
              <a:buNone/>
            </a:pPr>
            <a:endParaRPr lang="en-US" dirty="0">
              <a:ea typeface="+mn-lt"/>
              <a:cs typeface="+mn-lt"/>
            </a:endParaRPr>
          </a:p>
          <a:p>
            <a:pPr>
              <a:buNone/>
            </a:pPr>
            <a:r>
              <a:rPr lang="en-US" dirty="0">
                <a:ea typeface="+mn-lt"/>
                <a:cs typeface="+mn-lt"/>
              </a:rPr>
              <a:t>Turing performance </a:t>
            </a:r>
            <a:r>
              <a:rPr lang="en-US" sz="2400" dirty="0">
                <a:ea typeface="+mn-lt"/>
                <a:cs typeface="+mn-lt"/>
              </a:rPr>
              <a:t>(Rodriguez &amp; </a:t>
            </a:r>
            <a:r>
              <a:rPr lang="en-US" sz="2400" err="1">
                <a:ea typeface="+mn-lt"/>
                <a:cs typeface="+mn-lt"/>
              </a:rPr>
              <a:t>Spirling</a:t>
            </a:r>
            <a:r>
              <a:rPr lang="en-US" sz="2400" dirty="0">
                <a:ea typeface="+mn-lt"/>
                <a:cs typeface="+mn-lt"/>
              </a:rPr>
              <a:t> 2021)</a:t>
            </a:r>
            <a:r>
              <a:rPr lang="en-US" dirty="0">
                <a:ea typeface="+mn-lt"/>
                <a:cs typeface="+mn-lt"/>
              </a:rPr>
              <a:t>:</a:t>
            </a:r>
            <a:endParaRPr lang="en-US"/>
          </a:p>
          <a:p>
            <a:pPr>
              <a:buFont typeface="Arial"/>
            </a:pPr>
            <a:r>
              <a:rPr lang="en-US" dirty="0">
                <a:cs typeface="Calibri" panose="020F0502020204030204"/>
              </a:rPr>
              <a:t>Get human- and embedding-generated list of closest neighbors to a word</a:t>
            </a:r>
          </a:p>
          <a:p>
            <a:r>
              <a:rPr lang="en-US" dirty="0">
                <a:ea typeface="+mn-lt"/>
                <a:cs typeface="+mn-lt"/>
              </a:rPr>
              <a:t>Let crowd-workers choose between then</a:t>
            </a:r>
          </a:p>
          <a:p>
            <a:endParaRPr lang="en-US" dirty="0">
              <a:cs typeface="Calibri" panose="020F0502020204030204"/>
            </a:endParaRPr>
          </a:p>
          <a:p>
            <a:pPr marL="0" indent="0">
              <a:buNone/>
            </a:pPr>
            <a:r>
              <a:rPr lang="en-US" dirty="0">
                <a:cs typeface="Calibri" panose="020F0502020204030204"/>
              </a:rPr>
              <a:t>Problems:</a:t>
            </a:r>
            <a:endParaRPr lang="en-US" i="1" dirty="0">
              <a:cs typeface="Calibri" panose="020F0502020204030204"/>
            </a:endParaRPr>
          </a:p>
          <a:p>
            <a:r>
              <a:rPr lang="en-US" dirty="0">
                <a:cs typeface="Calibri" panose="020F0502020204030204"/>
              </a:rPr>
              <a:t>Crowd does not know corpus</a:t>
            </a:r>
            <a:endParaRPr lang="en-US" i="1" dirty="0">
              <a:cs typeface="Calibri" panose="020F0502020204030204"/>
            </a:endParaRPr>
          </a:p>
          <a:p>
            <a:r>
              <a:rPr lang="en-US" dirty="0">
                <a:cs typeface="Calibri" panose="020F0502020204030204"/>
              </a:rPr>
              <a:t>Expensive to repeat many times</a:t>
            </a:r>
          </a:p>
          <a:p>
            <a:pPr marL="0" indent="0">
              <a:buNone/>
            </a:pPr>
            <a:endParaRPr lang="en-US" dirty="0">
              <a:cs typeface="Calibri" panose="020F0502020204030204"/>
            </a:endParaRPr>
          </a:p>
          <a:p>
            <a:endParaRPr lang="en-US" dirty="0">
              <a:cs typeface="Calibri" panose="020F0502020204030204"/>
            </a:endParaRPr>
          </a:p>
        </p:txBody>
      </p:sp>
    </p:spTree>
    <p:extLst>
      <p:ext uri="{BB962C8B-B14F-4D97-AF65-F5344CB8AC3E}">
        <p14:creationId xmlns:p14="http://schemas.microsoft.com/office/powerpoint/2010/main" val="11420963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EB0DF-94DC-C622-B7D2-4A9EAFAAB85D}"/>
              </a:ext>
            </a:extLst>
          </p:cNvPr>
          <p:cNvSpPr>
            <a:spLocks noGrp="1"/>
          </p:cNvSpPr>
          <p:nvPr>
            <p:ph type="title"/>
          </p:nvPr>
        </p:nvSpPr>
        <p:spPr/>
        <p:txBody>
          <a:bodyPr/>
          <a:lstStyle/>
          <a:p>
            <a:r>
              <a:rPr lang="en-US" sz="2400" dirty="0">
                <a:ea typeface="+mj-lt"/>
                <a:cs typeface="+mj-lt"/>
              </a:rPr>
              <a:t>Limitations and bias</a:t>
            </a:r>
          </a:p>
        </p:txBody>
      </p:sp>
      <p:sp>
        <p:nvSpPr>
          <p:cNvPr id="3" name="Content Placeholder 2">
            <a:extLst>
              <a:ext uri="{FF2B5EF4-FFF2-40B4-BE49-F238E27FC236}">
                <a16:creationId xmlns:a16="http://schemas.microsoft.com/office/drawing/2014/main" id="{99494DD5-E9E5-728C-6473-60EED1858802}"/>
              </a:ext>
            </a:extLst>
          </p:cNvPr>
          <p:cNvSpPr>
            <a:spLocks noGrp="1"/>
          </p:cNvSpPr>
          <p:nvPr>
            <p:ph idx="1"/>
          </p:nvPr>
        </p:nvSpPr>
        <p:spPr>
          <a:xfrm>
            <a:off x="849086" y="1825625"/>
            <a:ext cx="10515600" cy="4351338"/>
          </a:xfrm>
        </p:spPr>
        <p:txBody>
          <a:bodyPr vert="horz" lIns="91440" tIns="45720" rIns="91440" bIns="45720" rtlCol="0" anchor="t">
            <a:normAutofit/>
          </a:bodyPr>
          <a:lstStyle/>
          <a:p>
            <a:pPr>
              <a:buNone/>
            </a:pPr>
            <a:r>
              <a:rPr lang="en-US" b="1" dirty="0">
                <a:ea typeface="+mn-lt"/>
                <a:cs typeface="+mn-lt"/>
              </a:rPr>
              <a:t>Bias in embeddings</a:t>
            </a:r>
          </a:p>
          <a:p>
            <a:pPr marL="0" indent="0">
              <a:buNone/>
            </a:pPr>
            <a:endParaRPr lang="en-US" b="1" dirty="0">
              <a:ea typeface="Calibri" panose="020F0502020204030204"/>
              <a:cs typeface="Calibri" panose="020F0502020204030204"/>
            </a:endParaRPr>
          </a:p>
          <a:p>
            <a:pPr marL="0" indent="0">
              <a:buNone/>
            </a:pPr>
            <a:r>
              <a:rPr lang="en-US" dirty="0">
                <a:ea typeface="Calibri" panose="020F0502020204030204"/>
                <a:cs typeface="Calibri" panose="020F0502020204030204"/>
              </a:rPr>
              <a:t>Gender bias in word2vec trained on Google News </a:t>
            </a:r>
            <a:r>
              <a:rPr lang="en-US" sz="2400" dirty="0">
                <a:ea typeface="Calibri" panose="020F0502020204030204"/>
                <a:cs typeface="Calibri" panose="020F0502020204030204"/>
              </a:rPr>
              <a:t>(</a:t>
            </a:r>
            <a:r>
              <a:rPr lang="en-US" sz="2400" dirty="0" err="1">
                <a:ea typeface="+mn-lt"/>
                <a:cs typeface="+mn-lt"/>
              </a:rPr>
              <a:t>Bolukbasi</a:t>
            </a:r>
            <a:r>
              <a:rPr lang="en-US" sz="2400" dirty="0">
                <a:ea typeface="+mn-lt"/>
                <a:cs typeface="+mn-lt"/>
              </a:rPr>
              <a:t> et al. 2016) </a:t>
            </a:r>
          </a:p>
          <a:p>
            <a:pPr marL="0" indent="0">
              <a:buNone/>
            </a:pPr>
            <a:endParaRPr lang="en-US" dirty="0">
              <a:ea typeface="+mn-lt"/>
              <a:cs typeface="+mn-lt"/>
            </a:endParaRPr>
          </a:p>
          <a:p>
            <a:pPr marL="0" indent="0">
              <a:buNone/>
            </a:pPr>
            <a:r>
              <a:rPr lang="en-US" dirty="0">
                <a:ea typeface="+mn-lt"/>
                <a:cs typeface="+mn-lt"/>
              </a:rPr>
              <a:t>Also </a:t>
            </a:r>
            <a:r>
              <a:rPr lang="en-US" dirty="0" err="1">
                <a:ea typeface="+mn-lt"/>
                <a:cs typeface="+mn-lt"/>
              </a:rPr>
              <a:t>GloVe</a:t>
            </a:r>
          </a:p>
        </p:txBody>
      </p:sp>
    </p:spTree>
    <p:extLst>
      <p:ext uri="{BB962C8B-B14F-4D97-AF65-F5344CB8AC3E}">
        <p14:creationId xmlns:p14="http://schemas.microsoft.com/office/powerpoint/2010/main" val="15271545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985ACF-B6DD-133A-D470-D492D2C1574B}"/>
              </a:ext>
            </a:extLst>
          </p:cNvPr>
          <p:cNvSpPr>
            <a:spLocks noGrp="1"/>
          </p:cNvSpPr>
          <p:nvPr>
            <p:ph type="title"/>
          </p:nvPr>
        </p:nvSpPr>
        <p:spPr/>
        <p:txBody>
          <a:bodyPr>
            <a:normAutofit/>
          </a:bodyPr>
          <a:lstStyle/>
          <a:p>
            <a:r>
              <a:rPr lang="en-US" sz="2400" dirty="0">
                <a:ea typeface="+mj-lt"/>
                <a:cs typeface="+mj-lt"/>
              </a:rPr>
              <a:t>Limitations and bias</a:t>
            </a:r>
          </a:p>
        </p:txBody>
      </p:sp>
      <p:sp>
        <p:nvSpPr>
          <p:cNvPr id="4" name="Subtitle 3">
            <a:extLst>
              <a:ext uri="{FF2B5EF4-FFF2-40B4-BE49-F238E27FC236}">
                <a16:creationId xmlns:a16="http://schemas.microsoft.com/office/drawing/2014/main" id="{9BADCA9D-6E65-0222-CDFD-35DDB35D7F8E}"/>
              </a:ext>
            </a:extLst>
          </p:cNvPr>
          <p:cNvSpPr>
            <a:spLocks noGrp="1"/>
          </p:cNvSpPr>
          <p:nvPr>
            <p:ph idx="1"/>
          </p:nvPr>
        </p:nvSpPr>
        <p:spPr>
          <a:xfrm>
            <a:off x="838200" y="1825625"/>
            <a:ext cx="5540830" cy="4351338"/>
          </a:xfrm>
        </p:spPr>
        <p:txBody>
          <a:bodyPr vert="horz" lIns="91440" tIns="45720" rIns="91440" bIns="45720" rtlCol="0" anchor="t">
            <a:normAutofit/>
          </a:bodyPr>
          <a:lstStyle/>
          <a:p>
            <a:pPr marL="0" indent="0">
              <a:buNone/>
            </a:pPr>
            <a:r>
              <a:rPr lang="en-US" b="1" dirty="0">
                <a:ea typeface="+mn-lt"/>
                <a:cs typeface="+mn-lt"/>
              </a:rPr>
              <a:t>Bias in embeddings</a:t>
            </a:r>
          </a:p>
          <a:p>
            <a:pPr marL="0" indent="0">
              <a:buNone/>
            </a:pPr>
            <a:endParaRPr lang="en-US" dirty="0">
              <a:ea typeface="Calibri"/>
              <a:cs typeface="Calibri" panose="020F0502020204030204"/>
            </a:endParaRPr>
          </a:p>
          <a:p>
            <a:pPr marL="0" indent="0">
              <a:buNone/>
            </a:pPr>
            <a:r>
              <a:rPr lang="en-US" dirty="0">
                <a:ea typeface="Calibri"/>
                <a:cs typeface="Calibri" panose="020F0502020204030204"/>
              </a:rPr>
              <a:t>Occupations are closer to "he" or "she" depending on their stereotypical gender association</a:t>
            </a:r>
          </a:p>
        </p:txBody>
      </p:sp>
      <p:pic>
        <p:nvPicPr>
          <p:cNvPr id="2" name="Picture 4" descr="Table&#10;&#10;Description automatically generated">
            <a:extLst>
              <a:ext uri="{FF2B5EF4-FFF2-40B4-BE49-F238E27FC236}">
                <a16:creationId xmlns:a16="http://schemas.microsoft.com/office/drawing/2014/main" id="{3272E7B5-7CD0-B952-0F43-FA79C61818C7}"/>
              </a:ext>
            </a:extLst>
          </p:cNvPr>
          <p:cNvPicPr>
            <a:picLocks noChangeAspect="1"/>
          </p:cNvPicPr>
          <p:nvPr/>
        </p:nvPicPr>
        <p:blipFill>
          <a:blip r:embed="rId3"/>
          <a:stretch>
            <a:fillRect/>
          </a:stretch>
        </p:blipFill>
        <p:spPr>
          <a:xfrm>
            <a:off x="6574971" y="1711608"/>
            <a:ext cx="4778828" cy="4512469"/>
          </a:xfrm>
          <a:prstGeom prst="rect">
            <a:avLst/>
          </a:prstGeom>
        </p:spPr>
      </p:pic>
    </p:spTree>
    <p:extLst>
      <p:ext uri="{BB962C8B-B14F-4D97-AF65-F5344CB8AC3E}">
        <p14:creationId xmlns:p14="http://schemas.microsoft.com/office/powerpoint/2010/main" val="2724734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scatter chart&#10;&#10;Description automatically generated">
            <a:extLst>
              <a:ext uri="{FF2B5EF4-FFF2-40B4-BE49-F238E27FC236}">
                <a16:creationId xmlns:a16="http://schemas.microsoft.com/office/drawing/2014/main" id="{A71BB536-CD7D-D50B-DAEC-7B6A61692554}"/>
              </a:ext>
            </a:extLst>
          </p:cNvPr>
          <p:cNvPicPr>
            <a:picLocks noChangeAspect="1"/>
          </p:cNvPicPr>
          <p:nvPr/>
        </p:nvPicPr>
        <p:blipFill rotWithShape="1">
          <a:blip r:embed="rId3"/>
          <a:srcRect r="8663" b="152"/>
          <a:stretch/>
        </p:blipFill>
        <p:spPr>
          <a:xfrm>
            <a:off x="2943726" y="136359"/>
            <a:ext cx="6022154" cy="6583290"/>
          </a:xfrm>
          <a:prstGeom prst="rect">
            <a:avLst/>
          </a:prstGeom>
        </p:spPr>
      </p:pic>
      <p:sp>
        <p:nvSpPr>
          <p:cNvPr id="3" name="TextBox 2">
            <a:extLst>
              <a:ext uri="{FF2B5EF4-FFF2-40B4-BE49-F238E27FC236}">
                <a16:creationId xmlns:a16="http://schemas.microsoft.com/office/drawing/2014/main" id="{6EDD6663-3ADF-8404-DF67-BBA134762FDB}"/>
              </a:ext>
            </a:extLst>
          </p:cNvPr>
          <p:cNvSpPr txBox="1"/>
          <p:nvPr/>
        </p:nvSpPr>
        <p:spPr>
          <a:xfrm>
            <a:off x="10958763" y="6346658"/>
            <a:ext cx="96854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T-SNE</a:t>
            </a:r>
            <a:endParaRPr lang="en-US" dirty="0"/>
          </a:p>
        </p:txBody>
      </p:sp>
    </p:spTree>
    <p:extLst>
      <p:ext uri="{BB962C8B-B14F-4D97-AF65-F5344CB8AC3E}">
        <p14:creationId xmlns:p14="http://schemas.microsoft.com/office/powerpoint/2010/main" val="35948507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EB0DF-94DC-C622-B7D2-4A9EAFAAB85D}"/>
              </a:ext>
            </a:extLst>
          </p:cNvPr>
          <p:cNvSpPr>
            <a:spLocks noGrp="1"/>
          </p:cNvSpPr>
          <p:nvPr>
            <p:ph type="title"/>
          </p:nvPr>
        </p:nvSpPr>
        <p:spPr/>
        <p:txBody>
          <a:bodyPr/>
          <a:lstStyle/>
          <a:p>
            <a:r>
              <a:rPr lang="en-US" sz="2400" dirty="0">
                <a:ea typeface="+mj-lt"/>
                <a:cs typeface="+mj-lt"/>
              </a:rPr>
              <a:t>Limitations and bias</a:t>
            </a:r>
          </a:p>
        </p:txBody>
      </p:sp>
      <p:sp>
        <p:nvSpPr>
          <p:cNvPr id="3" name="Content Placeholder 2">
            <a:extLst>
              <a:ext uri="{FF2B5EF4-FFF2-40B4-BE49-F238E27FC236}">
                <a16:creationId xmlns:a16="http://schemas.microsoft.com/office/drawing/2014/main" id="{99494DD5-E9E5-728C-6473-60EED1858802}"/>
              </a:ext>
            </a:extLst>
          </p:cNvPr>
          <p:cNvSpPr>
            <a:spLocks noGrp="1"/>
          </p:cNvSpPr>
          <p:nvPr>
            <p:ph idx="1"/>
          </p:nvPr>
        </p:nvSpPr>
        <p:spPr>
          <a:xfrm>
            <a:off x="849086" y="1825625"/>
            <a:ext cx="10515600" cy="4351338"/>
          </a:xfrm>
        </p:spPr>
        <p:txBody>
          <a:bodyPr vert="horz" lIns="91440" tIns="45720" rIns="91440" bIns="45720" rtlCol="0" anchor="t">
            <a:normAutofit/>
          </a:bodyPr>
          <a:lstStyle/>
          <a:p>
            <a:pPr>
              <a:buNone/>
            </a:pPr>
            <a:r>
              <a:rPr lang="en-US" b="1" dirty="0">
                <a:ea typeface="+mn-lt"/>
                <a:cs typeface="+mn-lt"/>
              </a:rPr>
              <a:t>Bias in embeddings</a:t>
            </a:r>
          </a:p>
          <a:p>
            <a:pPr>
              <a:buNone/>
            </a:pPr>
            <a:endParaRPr lang="en-US" b="1" dirty="0">
              <a:ea typeface="Calibri" panose="020F0502020204030204"/>
              <a:cs typeface="Calibri" panose="020F0502020204030204"/>
            </a:endParaRPr>
          </a:p>
          <a:p>
            <a:pPr>
              <a:buNone/>
            </a:pPr>
            <a:r>
              <a:rPr lang="en-US" dirty="0">
                <a:ea typeface="+mn-lt"/>
                <a:cs typeface="+mn-lt"/>
              </a:rPr>
              <a:t>Analogies are solved in undesirable ways</a:t>
            </a:r>
            <a:endParaRPr lang="en-US" b="1" dirty="0">
              <a:ea typeface="+mn-lt"/>
              <a:cs typeface="+mn-lt"/>
            </a:endParaRPr>
          </a:p>
          <a:p>
            <a:pPr marL="0" indent="0">
              <a:buNone/>
            </a:pPr>
            <a:endParaRPr lang="en-US" b="1" dirty="0">
              <a:ea typeface="+mn-lt"/>
              <a:cs typeface="+mn-lt"/>
            </a:endParaRPr>
          </a:p>
          <a:p>
            <a:pPr marL="0" indent="0">
              <a:buNone/>
            </a:pPr>
            <a:endParaRPr lang="en-US" sz="2400" dirty="0">
              <a:ea typeface="+mn-lt"/>
              <a:cs typeface="+mn-lt"/>
            </a:endParaRPr>
          </a:p>
        </p:txBody>
      </p:sp>
      <p:pic>
        <p:nvPicPr>
          <p:cNvPr id="5" name="Picture 5" descr="Shape, rectangle&#10;&#10;Description automatically generated">
            <a:extLst>
              <a:ext uri="{FF2B5EF4-FFF2-40B4-BE49-F238E27FC236}">
                <a16:creationId xmlns:a16="http://schemas.microsoft.com/office/drawing/2014/main" id="{DE9C63AA-E95C-43D8-9FE7-7A50C43C8389}"/>
              </a:ext>
            </a:extLst>
          </p:cNvPr>
          <p:cNvPicPr>
            <a:picLocks noChangeAspect="1"/>
          </p:cNvPicPr>
          <p:nvPr/>
        </p:nvPicPr>
        <p:blipFill>
          <a:blip r:embed="rId3"/>
          <a:stretch>
            <a:fillRect/>
          </a:stretch>
        </p:blipFill>
        <p:spPr>
          <a:xfrm>
            <a:off x="838200" y="3994266"/>
            <a:ext cx="10428514" cy="828897"/>
          </a:xfrm>
          <a:prstGeom prst="rect">
            <a:avLst/>
          </a:prstGeom>
        </p:spPr>
      </p:pic>
    </p:spTree>
    <p:extLst>
      <p:ext uri="{BB962C8B-B14F-4D97-AF65-F5344CB8AC3E}">
        <p14:creationId xmlns:p14="http://schemas.microsoft.com/office/powerpoint/2010/main" val="37212363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EB0DF-94DC-C622-B7D2-4A9EAFAAB85D}"/>
              </a:ext>
            </a:extLst>
          </p:cNvPr>
          <p:cNvSpPr>
            <a:spLocks noGrp="1"/>
          </p:cNvSpPr>
          <p:nvPr>
            <p:ph type="title"/>
          </p:nvPr>
        </p:nvSpPr>
        <p:spPr/>
        <p:txBody>
          <a:bodyPr/>
          <a:lstStyle/>
          <a:p>
            <a:r>
              <a:rPr lang="en-US" sz="2400" dirty="0">
                <a:ea typeface="+mj-lt"/>
                <a:cs typeface="+mj-lt"/>
              </a:rPr>
              <a:t>Limitations and bias</a:t>
            </a:r>
          </a:p>
        </p:txBody>
      </p:sp>
      <p:sp>
        <p:nvSpPr>
          <p:cNvPr id="3" name="Content Placeholder 2">
            <a:extLst>
              <a:ext uri="{FF2B5EF4-FFF2-40B4-BE49-F238E27FC236}">
                <a16:creationId xmlns:a16="http://schemas.microsoft.com/office/drawing/2014/main" id="{99494DD5-E9E5-728C-6473-60EED1858802}"/>
              </a:ext>
            </a:extLst>
          </p:cNvPr>
          <p:cNvSpPr>
            <a:spLocks noGrp="1"/>
          </p:cNvSpPr>
          <p:nvPr>
            <p:ph idx="1"/>
          </p:nvPr>
        </p:nvSpPr>
        <p:spPr>
          <a:xfrm>
            <a:off x="849086" y="1825625"/>
            <a:ext cx="10515600" cy="4351338"/>
          </a:xfrm>
        </p:spPr>
        <p:txBody>
          <a:bodyPr vert="horz" lIns="91440" tIns="45720" rIns="91440" bIns="45720" rtlCol="0" anchor="t">
            <a:normAutofit/>
          </a:bodyPr>
          <a:lstStyle/>
          <a:p>
            <a:pPr>
              <a:buNone/>
            </a:pPr>
            <a:r>
              <a:rPr lang="en-US" dirty="0">
                <a:ea typeface="+mn-lt"/>
                <a:cs typeface="+mn-lt"/>
              </a:rPr>
              <a:t>Proposed solution (works for all binary social categories):</a:t>
            </a:r>
            <a:endParaRPr lang="en-US" dirty="0"/>
          </a:p>
          <a:p>
            <a:pPr>
              <a:buNone/>
            </a:pPr>
            <a:endParaRPr lang="en-US" dirty="0">
              <a:ea typeface="+mn-lt"/>
              <a:cs typeface="+mn-lt"/>
            </a:endParaRPr>
          </a:p>
          <a:p>
            <a:pPr marL="514350" indent="-514350">
              <a:buAutoNum type="arabicPeriod"/>
            </a:pPr>
            <a:r>
              <a:rPr lang="en-US" dirty="0">
                <a:ea typeface="+mn-lt"/>
                <a:cs typeface="+mn-lt"/>
              </a:rPr>
              <a:t>Find </a:t>
            </a:r>
            <a:r>
              <a:rPr lang="en-US" dirty="0">
                <a:solidFill>
                  <a:srgbClr val="FF0000"/>
                </a:solidFill>
                <a:ea typeface="+mn-lt"/>
                <a:cs typeface="+mn-lt"/>
              </a:rPr>
              <a:t>all words that have gender</a:t>
            </a:r>
            <a:r>
              <a:rPr lang="en-US" dirty="0">
                <a:ea typeface="+mn-lt"/>
                <a:cs typeface="+mn-lt"/>
              </a:rPr>
              <a:t> in their definition (e.g. he-she, man-woman, businesswoman-businessman)</a:t>
            </a:r>
            <a:endParaRPr lang="en-US" dirty="0">
              <a:ea typeface="Calibri" panose="020F0502020204030204"/>
              <a:cs typeface="Calibri" panose="020F0502020204030204"/>
            </a:endParaRPr>
          </a:p>
          <a:p>
            <a:pPr marL="514350" indent="-514350">
              <a:buAutoNum type="arabicPeriod"/>
            </a:pPr>
            <a:endParaRPr lang="en-US" dirty="0">
              <a:ea typeface="+mn-lt"/>
              <a:cs typeface="+mn-lt"/>
            </a:endParaRPr>
          </a:p>
          <a:p>
            <a:pPr marL="514350" indent="-514350">
              <a:buAutoNum type="arabicPeriod"/>
            </a:pPr>
            <a:r>
              <a:rPr lang="en-US" dirty="0">
                <a:ea typeface="+mn-lt"/>
                <a:cs typeface="+mn-lt"/>
              </a:rPr>
              <a:t>Use those to identify a "gender direction" in the embedding space</a:t>
            </a:r>
          </a:p>
          <a:p>
            <a:pPr marL="0" indent="0">
              <a:buNone/>
            </a:pPr>
            <a:endParaRPr lang="en-US" b="1" dirty="0">
              <a:ea typeface="+mn-lt"/>
              <a:cs typeface="+mn-lt"/>
            </a:endParaRPr>
          </a:p>
          <a:p>
            <a:pPr marL="0" indent="0">
              <a:buNone/>
            </a:pPr>
            <a:endParaRPr lang="en-US" sz="2400" dirty="0">
              <a:ea typeface="+mn-lt"/>
              <a:cs typeface="+mn-lt"/>
            </a:endParaRPr>
          </a:p>
        </p:txBody>
      </p:sp>
    </p:spTree>
    <p:extLst>
      <p:ext uri="{BB962C8B-B14F-4D97-AF65-F5344CB8AC3E}">
        <p14:creationId xmlns:p14="http://schemas.microsoft.com/office/powerpoint/2010/main" val="23896154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EB0DF-94DC-C622-B7D2-4A9EAFAAB85D}"/>
              </a:ext>
            </a:extLst>
          </p:cNvPr>
          <p:cNvSpPr>
            <a:spLocks noGrp="1"/>
          </p:cNvSpPr>
          <p:nvPr>
            <p:ph type="title"/>
          </p:nvPr>
        </p:nvSpPr>
        <p:spPr/>
        <p:txBody>
          <a:bodyPr/>
          <a:lstStyle/>
          <a:p>
            <a:r>
              <a:rPr lang="en-US" sz="2400" dirty="0">
                <a:ea typeface="+mj-lt"/>
                <a:cs typeface="+mj-lt"/>
              </a:rPr>
              <a:t>Limitations and bias</a:t>
            </a:r>
          </a:p>
        </p:txBody>
      </p:sp>
      <p:sp>
        <p:nvSpPr>
          <p:cNvPr id="3" name="Content Placeholder 2">
            <a:extLst>
              <a:ext uri="{FF2B5EF4-FFF2-40B4-BE49-F238E27FC236}">
                <a16:creationId xmlns:a16="http://schemas.microsoft.com/office/drawing/2014/main" id="{99494DD5-E9E5-728C-6473-60EED1858802}"/>
              </a:ext>
            </a:extLst>
          </p:cNvPr>
          <p:cNvSpPr>
            <a:spLocks noGrp="1"/>
          </p:cNvSpPr>
          <p:nvPr>
            <p:ph idx="1"/>
          </p:nvPr>
        </p:nvSpPr>
        <p:spPr>
          <a:xfrm>
            <a:off x="849086" y="1825625"/>
            <a:ext cx="10515600" cy="4351338"/>
          </a:xfrm>
        </p:spPr>
        <p:txBody>
          <a:bodyPr vert="horz" lIns="91440" tIns="45720" rIns="91440" bIns="45720" rtlCol="0" anchor="t">
            <a:normAutofit/>
          </a:bodyPr>
          <a:lstStyle/>
          <a:p>
            <a:pPr>
              <a:buNone/>
            </a:pPr>
            <a:r>
              <a:rPr lang="en-US" dirty="0">
                <a:ea typeface="+mn-lt"/>
                <a:cs typeface="+mn-lt"/>
              </a:rPr>
              <a:t>3. Make a projection so that </a:t>
            </a:r>
            <a:r>
              <a:rPr lang="en-US" dirty="0">
                <a:solidFill>
                  <a:schemeClr val="accent1">
                    <a:lumMod val="75000"/>
                  </a:schemeClr>
                </a:solidFill>
                <a:ea typeface="+mn-lt"/>
                <a:cs typeface="+mn-lt"/>
              </a:rPr>
              <a:t>all words without gender</a:t>
            </a:r>
            <a:r>
              <a:rPr lang="en-US" dirty="0">
                <a:ea typeface="+mn-lt"/>
                <a:cs typeface="+mn-lt"/>
              </a:rPr>
              <a:t> in their definition have a zero value on the gender dimension</a:t>
            </a:r>
            <a:endParaRPr lang="en-US"/>
          </a:p>
          <a:p>
            <a:pPr marL="0" indent="0">
              <a:buNone/>
            </a:pPr>
            <a:endParaRPr lang="en-US" b="1" dirty="0">
              <a:ea typeface="+mn-lt"/>
              <a:cs typeface="+mn-lt"/>
            </a:endParaRPr>
          </a:p>
          <a:p>
            <a:pPr marL="0" indent="0">
              <a:buNone/>
            </a:pPr>
            <a:endParaRPr lang="en-US" sz="2400" dirty="0">
              <a:ea typeface="+mn-lt"/>
              <a:cs typeface="+mn-lt"/>
            </a:endParaRPr>
          </a:p>
        </p:txBody>
      </p:sp>
      <p:pic>
        <p:nvPicPr>
          <p:cNvPr id="4" name="Picture 4" descr="Shape, arrow&#10;&#10;Description automatically generated">
            <a:extLst>
              <a:ext uri="{FF2B5EF4-FFF2-40B4-BE49-F238E27FC236}">
                <a16:creationId xmlns:a16="http://schemas.microsoft.com/office/drawing/2014/main" id="{AA57660E-F25E-7DC3-59A2-1F7ED47AA5F7}"/>
              </a:ext>
            </a:extLst>
          </p:cNvPr>
          <p:cNvPicPr>
            <a:picLocks noChangeAspect="1"/>
          </p:cNvPicPr>
          <p:nvPr/>
        </p:nvPicPr>
        <p:blipFill>
          <a:blip r:embed="rId3"/>
          <a:stretch>
            <a:fillRect/>
          </a:stretch>
        </p:blipFill>
        <p:spPr>
          <a:xfrm>
            <a:off x="979714" y="3556490"/>
            <a:ext cx="10363199" cy="2477335"/>
          </a:xfrm>
          <a:prstGeom prst="rect">
            <a:avLst/>
          </a:prstGeom>
        </p:spPr>
      </p:pic>
    </p:spTree>
    <p:extLst>
      <p:ext uri="{BB962C8B-B14F-4D97-AF65-F5344CB8AC3E}">
        <p14:creationId xmlns:p14="http://schemas.microsoft.com/office/powerpoint/2010/main" val="13396409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3358E-3B99-CABC-389F-13A5DB773645}"/>
              </a:ext>
            </a:extLst>
          </p:cNvPr>
          <p:cNvSpPr>
            <a:spLocks noGrp="1"/>
          </p:cNvSpPr>
          <p:nvPr>
            <p:ph type="title"/>
          </p:nvPr>
        </p:nvSpPr>
        <p:spPr/>
        <p:txBody>
          <a:bodyPr/>
          <a:lstStyle/>
          <a:p>
            <a:r>
              <a:rPr lang="en-US" dirty="0">
                <a:ea typeface="Calibri Light"/>
                <a:cs typeface="Calibri Light"/>
              </a:rPr>
              <a:t>Next class preview</a:t>
            </a:r>
            <a:endParaRPr lang="en-US" dirty="0"/>
          </a:p>
        </p:txBody>
      </p:sp>
      <p:sp>
        <p:nvSpPr>
          <p:cNvPr id="3" name="Content Placeholder 2">
            <a:extLst>
              <a:ext uri="{FF2B5EF4-FFF2-40B4-BE49-F238E27FC236}">
                <a16:creationId xmlns:a16="http://schemas.microsoft.com/office/drawing/2014/main" id="{1FCFE5C0-B7D5-CB30-4F40-3D16BC52AB0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7378235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7FC96-8D56-3FA3-6CC1-B22760EA3B11}"/>
              </a:ext>
            </a:extLst>
          </p:cNvPr>
          <p:cNvSpPr>
            <a:spLocks noGrp="1"/>
          </p:cNvSpPr>
          <p:nvPr>
            <p:ph type="title"/>
          </p:nvPr>
        </p:nvSpPr>
        <p:spPr/>
        <p:txBody>
          <a:bodyPr/>
          <a:lstStyle/>
          <a:p>
            <a:r>
              <a:rPr lang="en-US" dirty="0">
                <a:ea typeface="Calibri Light"/>
                <a:cs typeface="Calibri Light"/>
              </a:rPr>
              <a:t>Sentence classification: content</a:t>
            </a:r>
            <a:endParaRPr lang="en-US" dirty="0"/>
          </a:p>
        </p:txBody>
      </p:sp>
      <p:sp>
        <p:nvSpPr>
          <p:cNvPr id="3" name="Content Placeholder 2">
            <a:extLst>
              <a:ext uri="{FF2B5EF4-FFF2-40B4-BE49-F238E27FC236}">
                <a16:creationId xmlns:a16="http://schemas.microsoft.com/office/drawing/2014/main" id="{7AE79016-B809-2B98-E74F-8477D354AE17}"/>
              </a:ext>
            </a:extLst>
          </p:cNvPr>
          <p:cNvSpPr>
            <a:spLocks noGrp="1"/>
          </p:cNvSpPr>
          <p:nvPr>
            <p:ph idx="1"/>
          </p:nvPr>
        </p:nvSpPr>
        <p:spPr/>
        <p:txBody>
          <a:bodyPr vert="horz" lIns="91440" tIns="45720" rIns="91440" bIns="45720" rtlCol="0" anchor="t">
            <a:normAutofit/>
          </a:bodyPr>
          <a:lstStyle/>
          <a:p>
            <a:pPr marL="0" indent="0">
              <a:buNone/>
            </a:pPr>
            <a:r>
              <a:rPr lang="en-US" dirty="0">
                <a:ea typeface="+mn-lt"/>
                <a:cs typeface="+mn-lt"/>
              </a:rPr>
              <a:t>Sentiment analysis</a:t>
            </a:r>
          </a:p>
          <a:p>
            <a:pPr marL="0" indent="0">
              <a:buNone/>
            </a:pPr>
            <a:r>
              <a:rPr lang="en-US" dirty="0">
                <a:ea typeface="+mn-lt"/>
                <a:cs typeface="+mn-lt"/>
              </a:rPr>
              <a:t>Transfer learning</a:t>
            </a:r>
          </a:p>
          <a:p>
            <a:pPr marL="0" indent="0">
              <a:buNone/>
            </a:pPr>
            <a:endParaRPr lang="en-US" dirty="0">
              <a:ea typeface="+mn-lt"/>
              <a:cs typeface="+mn-lt"/>
            </a:endParaRPr>
          </a:p>
          <a:p>
            <a:pPr marL="0" indent="0">
              <a:buNone/>
            </a:pPr>
            <a:r>
              <a:rPr lang="en-US" dirty="0">
                <a:ea typeface="+mn-lt"/>
                <a:cs typeface="+mn-lt"/>
              </a:rPr>
              <a:t>Capturing social science concepts in language:</a:t>
            </a:r>
          </a:p>
          <a:p>
            <a:pPr marL="0" indent="0">
              <a:buNone/>
            </a:pPr>
            <a:r>
              <a:rPr lang="en-US" dirty="0">
                <a:ea typeface="+mn-lt"/>
                <a:cs typeface="+mn-lt"/>
              </a:rPr>
              <a:t>Error and bias in annotations</a:t>
            </a:r>
          </a:p>
          <a:p>
            <a:pPr marL="0" indent="0">
              <a:buNone/>
            </a:pPr>
            <a:endParaRPr lang="en-US" dirty="0">
              <a:ea typeface="Calibri"/>
              <a:cs typeface="Calibri"/>
            </a:endParaRPr>
          </a:p>
          <a:p>
            <a:pPr marL="0" indent="0">
              <a:buNone/>
            </a:pPr>
            <a:r>
              <a:rPr lang="en-US" dirty="0">
                <a:ea typeface="Calibri"/>
                <a:cs typeface="Calibri"/>
              </a:rPr>
              <a:t>Bits and bobs</a:t>
            </a:r>
          </a:p>
        </p:txBody>
      </p:sp>
    </p:spTree>
    <p:extLst>
      <p:ext uri="{BB962C8B-B14F-4D97-AF65-F5344CB8AC3E}">
        <p14:creationId xmlns:p14="http://schemas.microsoft.com/office/powerpoint/2010/main" val="34009005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00873-59F4-966A-231D-12B3EE99A3F3}"/>
              </a:ext>
            </a:extLst>
          </p:cNvPr>
          <p:cNvSpPr>
            <a:spLocks noGrp="1"/>
          </p:cNvSpPr>
          <p:nvPr>
            <p:ph type="title"/>
          </p:nvPr>
        </p:nvSpPr>
        <p:spPr/>
        <p:txBody>
          <a:bodyPr/>
          <a:lstStyle/>
          <a:p>
            <a:r>
              <a:rPr lang="en-US" sz="4400" dirty="0">
                <a:latin typeface="Calibri Light"/>
              </a:rPr>
              <a:t>Sentence classification: </a:t>
            </a:r>
            <a:r>
              <a:rPr lang="en-US" dirty="0">
                <a:latin typeface="Calibri Light"/>
              </a:rPr>
              <a:t>readings</a:t>
            </a:r>
            <a:endParaRPr lang="en-US" dirty="0"/>
          </a:p>
        </p:txBody>
      </p:sp>
      <p:sp>
        <p:nvSpPr>
          <p:cNvPr id="3" name="Content Placeholder 2">
            <a:extLst>
              <a:ext uri="{FF2B5EF4-FFF2-40B4-BE49-F238E27FC236}">
                <a16:creationId xmlns:a16="http://schemas.microsoft.com/office/drawing/2014/main" id="{4DFFB871-08C5-81ED-C2CA-33C1B1273D4E}"/>
              </a:ext>
            </a:extLst>
          </p:cNvPr>
          <p:cNvSpPr>
            <a:spLocks noGrp="1"/>
          </p:cNvSpPr>
          <p:nvPr>
            <p:ph idx="1"/>
          </p:nvPr>
        </p:nvSpPr>
        <p:spPr/>
        <p:txBody>
          <a:bodyPr vert="horz" lIns="91440" tIns="45720" rIns="91440" bIns="45720" rtlCol="0" anchor="t">
            <a:normAutofit/>
          </a:bodyPr>
          <a:lstStyle/>
          <a:p>
            <a:pPr>
              <a:buNone/>
            </a:pPr>
            <a:r>
              <a:rPr lang="en-US" dirty="0">
                <a:ea typeface="+mn-lt"/>
                <a:cs typeface="+mn-lt"/>
              </a:rPr>
              <a:t>GRS chapter 17 and 18 (both short)</a:t>
            </a:r>
            <a:endParaRPr lang="en-US" dirty="0"/>
          </a:p>
          <a:p>
            <a:pPr>
              <a:buNone/>
            </a:pPr>
            <a:endParaRPr lang="en-US">
              <a:ea typeface="+mn-lt"/>
              <a:cs typeface="+mn-lt"/>
            </a:endParaRPr>
          </a:p>
          <a:p>
            <a:pPr>
              <a:buNone/>
            </a:pPr>
            <a:r>
              <a:rPr lang="en-US" dirty="0" err="1">
                <a:ea typeface="+mn-lt"/>
                <a:cs typeface="+mn-lt"/>
              </a:rPr>
              <a:t>Terechshenko</a:t>
            </a:r>
            <a:r>
              <a:rPr lang="en-US" dirty="0">
                <a:ea typeface="+mn-lt"/>
                <a:cs typeface="+mn-lt"/>
              </a:rPr>
              <a:t> et al. (2020). A comparison of methods in political science text classification: Transfer learning language models for politics.</a:t>
            </a:r>
            <a:endParaRPr lang="en-US" dirty="0">
              <a:ea typeface="Calibri" panose="020F0502020204030204"/>
              <a:cs typeface="Calibri" panose="020F0502020204030204"/>
            </a:endParaRPr>
          </a:p>
          <a:p>
            <a:pPr>
              <a:buNone/>
            </a:pPr>
            <a:endParaRPr lang="en-US" dirty="0">
              <a:ea typeface="+mn-lt"/>
              <a:cs typeface="+mn-lt"/>
            </a:endParaRPr>
          </a:p>
          <a:p>
            <a:pPr>
              <a:buNone/>
            </a:pPr>
            <a:r>
              <a:rPr lang="en-US" dirty="0">
                <a:ea typeface="+mn-lt"/>
                <a:cs typeface="+mn-lt"/>
              </a:rPr>
              <a:t>Felbo, et al. (2017) Using millions of emoji occurrences to learn any-domain representations for detecting sentiment, emotion and sarcasm. </a:t>
            </a:r>
            <a:r>
              <a:rPr lang="en-US" i="1" dirty="0">
                <a:ea typeface="+mn-lt"/>
                <a:cs typeface="+mn-lt"/>
              </a:rPr>
              <a:t>(skim)</a:t>
            </a:r>
            <a:endParaRPr lang="en-US" i="1" dirty="0">
              <a:ea typeface="Calibri"/>
              <a:cs typeface="Calibri"/>
            </a:endParaRPr>
          </a:p>
          <a:p>
            <a:pPr marL="0" indent="0">
              <a:buNone/>
            </a:pPr>
            <a:endParaRPr lang="en-US" dirty="0">
              <a:ea typeface="Calibri" panose="020F0502020204030204"/>
              <a:cs typeface="Calibri" panose="020F0502020204030204"/>
            </a:endParaRPr>
          </a:p>
        </p:txBody>
      </p:sp>
    </p:spTree>
    <p:extLst>
      <p:ext uri="{BB962C8B-B14F-4D97-AF65-F5344CB8AC3E}">
        <p14:creationId xmlns:p14="http://schemas.microsoft.com/office/powerpoint/2010/main" val="2164015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5F983C79-8C48-A222-11B4-D2B277599DDE}"/>
              </a:ext>
            </a:extLst>
          </p:cNvPr>
          <p:cNvPicPr>
            <a:picLocks noChangeAspect="1"/>
          </p:cNvPicPr>
          <p:nvPr/>
        </p:nvPicPr>
        <p:blipFill>
          <a:blip r:embed="rId3"/>
          <a:stretch>
            <a:fillRect/>
          </a:stretch>
        </p:blipFill>
        <p:spPr>
          <a:xfrm>
            <a:off x="887186" y="1255486"/>
            <a:ext cx="10417628" cy="3993243"/>
          </a:xfrm>
          <a:prstGeom prst="rect">
            <a:avLst/>
          </a:prstGeom>
        </p:spPr>
      </p:pic>
      <p:sp>
        <p:nvSpPr>
          <p:cNvPr id="3" name="TextBox 2">
            <a:extLst>
              <a:ext uri="{FF2B5EF4-FFF2-40B4-BE49-F238E27FC236}">
                <a16:creationId xmlns:a16="http://schemas.microsoft.com/office/drawing/2014/main" id="{E2E6DF34-6B87-6354-90EE-19E3947D4408}"/>
              </a:ext>
            </a:extLst>
          </p:cNvPr>
          <p:cNvSpPr txBox="1"/>
          <p:nvPr/>
        </p:nvSpPr>
        <p:spPr>
          <a:xfrm>
            <a:off x="9916026" y="6376737"/>
            <a:ext cx="218172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ea typeface="+mn-lt"/>
                <a:cs typeface="+mn-lt"/>
              </a:rPr>
              <a:t>Mikolov</a:t>
            </a:r>
            <a:r>
              <a:rPr lang="en-US" dirty="0">
                <a:ea typeface="+mn-lt"/>
                <a:cs typeface="+mn-lt"/>
              </a:rPr>
              <a:t> et al. (2013)</a:t>
            </a:r>
            <a:endParaRPr lang="en-US" dirty="0"/>
          </a:p>
        </p:txBody>
      </p:sp>
    </p:spTree>
    <p:extLst>
      <p:ext uri="{BB962C8B-B14F-4D97-AF65-F5344CB8AC3E}">
        <p14:creationId xmlns:p14="http://schemas.microsoft.com/office/powerpoint/2010/main" val="623147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07D51-1193-9FBC-6A25-0DAD6DB738F9}"/>
              </a:ext>
            </a:extLst>
          </p:cNvPr>
          <p:cNvSpPr>
            <a:spLocks noGrp="1"/>
          </p:cNvSpPr>
          <p:nvPr>
            <p:ph type="title"/>
          </p:nvPr>
        </p:nvSpPr>
        <p:spPr/>
        <p:txBody>
          <a:bodyPr/>
          <a:lstStyle/>
          <a:p>
            <a:r>
              <a:rPr lang="en-US" dirty="0">
                <a:cs typeface="Calibri Light"/>
              </a:rPr>
              <a:t>Why embeddings?</a:t>
            </a:r>
            <a:endParaRPr lang="en-US" dirty="0"/>
          </a:p>
        </p:txBody>
      </p:sp>
      <p:sp>
        <p:nvSpPr>
          <p:cNvPr id="3" name="Content Placeholder 2">
            <a:extLst>
              <a:ext uri="{FF2B5EF4-FFF2-40B4-BE49-F238E27FC236}">
                <a16:creationId xmlns:a16="http://schemas.microsoft.com/office/drawing/2014/main" id="{02558806-4459-F1B9-85DC-054EA1FC81D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34945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E2D26-23E9-221D-19E6-C731370E1B25}"/>
              </a:ext>
            </a:extLst>
          </p:cNvPr>
          <p:cNvSpPr>
            <a:spLocks noGrp="1"/>
          </p:cNvSpPr>
          <p:nvPr>
            <p:ph type="title"/>
          </p:nvPr>
        </p:nvSpPr>
        <p:spPr/>
        <p:txBody>
          <a:bodyPr>
            <a:normAutofit/>
          </a:bodyPr>
          <a:lstStyle/>
          <a:p>
            <a:r>
              <a:rPr lang="en-US" sz="2400" dirty="0">
                <a:ea typeface="+mj-lt"/>
                <a:cs typeface="+mj-lt"/>
              </a:rPr>
              <a:t>Why embeddings?</a:t>
            </a:r>
            <a:endParaRPr lang="en-US" sz="2400" dirty="0">
              <a:cs typeface="Calibri Light"/>
            </a:endParaRPr>
          </a:p>
        </p:txBody>
      </p:sp>
      <p:sp>
        <p:nvSpPr>
          <p:cNvPr id="3" name="Text Placeholder 2">
            <a:extLst>
              <a:ext uri="{FF2B5EF4-FFF2-40B4-BE49-F238E27FC236}">
                <a16:creationId xmlns:a16="http://schemas.microsoft.com/office/drawing/2014/main" id="{88880110-4E0E-7A4C-EDF6-B3DBDFCB4708}"/>
              </a:ext>
            </a:extLst>
          </p:cNvPr>
          <p:cNvSpPr>
            <a:spLocks noGrp="1"/>
          </p:cNvSpPr>
          <p:nvPr>
            <p:ph idx="1"/>
          </p:nvPr>
        </p:nvSpPr>
        <p:spPr/>
        <p:txBody>
          <a:bodyPr vert="horz" lIns="91440" tIns="45720" rIns="91440" bIns="45720" rtlCol="0" anchor="t">
            <a:normAutofit/>
          </a:bodyPr>
          <a:lstStyle/>
          <a:p>
            <a:pPr marL="0" indent="0">
              <a:buNone/>
            </a:pPr>
            <a:r>
              <a:rPr lang="en-US" b="1" dirty="0">
                <a:cs typeface="Calibri"/>
              </a:rPr>
              <a:t>1. Input for supervised learning models</a:t>
            </a:r>
          </a:p>
          <a:p>
            <a:pPr marL="0" indent="0">
              <a:buNone/>
            </a:pPr>
            <a:endParaRPr lang="en-US" dirty="0">
              <a:cs typeface="Calibri"/>
            </a:endParaRPr>
          </a:p>
          <a:p>
            <a:pPr marL="0" indent="0">
              <a:buNone/>
            </a:pPr>
            <a:r>
              <a:rPr lang="en-US" dirty="0">
                <a:cs typeface="Calibri"/>
              </a:rPr>
              <a:t>Goal: improving performance</a:t>
            </a:r>
          </a:p>
          <a:p>
            <a:pPr marL="0" indent="0">
              <a:buNone/>
            </a:pPr>
            <a:endParaRPr lang="en-US" dirty="0">
              <a:cs typeface="Calibri"/>
            </a:endParaRPr>
          </a:p>
          <a:p>
            <a:pPr marL="0" indent="0">
              <a:buNone/>
            </a:pPr>
            <a:r>
              <a:rPr lang="en-US" dirty="0">
                <a:cs typeface="Calibri"/>
              </a:rPr>
              <a:t>Idea:</a:t>
            </a:r>
          </a:p>
          <a:p>
            <a:pPr marL="0" indent="0">
              <a:buNone/>
            </a:pPr>
            <a:r>
              <a:rPr lang="en-US" dirty="0">
                <a:cs typeface="Calibri"/>
              </a:rPr>
              <a:t>Feeding the model with denser, more meaningful representations of words</a:t>
            </a:r>
          </a:p>
        </p:txBody>
      </p:sp>
    </p:spTree>
    <p:extLst>
      <p:ext uri="{BB962C8B-B14F-4D97-AF65-F5344CB8AC3E}">
        <p14:creationId xmlns:p14="http://schemas.microsoft.com/office/powerpoint/2010/main" val="4069195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E2D26-23E9-221D-19E6-C731370E1B25}"/>
              </a:ext>
            </a:extLst>
          </p:cNvPr>
          <p:cNvSpPr>
            <a:spLocks noGrp="1"/>
          </p:cNvSpPr>
          <p:nvPr>
            <p:ph type="title"/>
          </p:nvPr>
        </p:nvSpPr>
        <p:spPr/>
        <p:txBody>
          <a:bodyPr>
            <a:normAutofit/>
          </a:bodyPr>
          <a:lstStyle/>
          <a:p>
            <a:r>
              <a:rPr lang="en-US" sz="2400" dirty="0">
                <a:ea typeface="+mj-lt"/>
                <a:cs typeface="+mj-lt"/>
              </a:rPr>
              <a:t>Why embeddings?</a:t>
            </a:r>
            <a:endParaRPr lang="en-US" sz="2400" dirty="0">
              <a:cs typeface="Calibri Light"/>
            </a:endParaRPr>
          </a:p>
        </p:txBody>
      </p:sp>
      <p:sp>
        <p:nvSpPr>
          <p:cNvPr id="3" name="Text Placeholder 2">
            <a:extLst>
              <a:ext uri="{FF2B5EF4-FFF2-40B4-BE49-F238E27FC236}">
                <a16:creationId xmlns:a16="http://schemas.microsoft.com/office/drawing/2014/main" id="{88880110-4E0E-7A4C-EDF6-B3DBDFCB4708}"/>
              </a:ext>
            </a:extLst>
          </p:cNvPr>
          <p:cNvSpPr>
            <a:spLocks noGrp="1"/>
          </p:cNvSpPr>
          <p:nvPr>
            <p:ph idx="1"/>
          </p:nvPr>
        </p:nvSpPr>
        <p:spPr/>
        <p:txBody>
          <a:bodyPr vert="horz" lIns="91440" tIns="45720" rIns="91440" bIns="45720" rtlCol="0" anchor="t">
            <a:normAutofit/>
          </a:bodyPr>
          <a:lstStyle/>
          <a:p>
            <a:pPr marL="0" indent="0">
              <a:buNone/>
            </a:pPr>
            <a:r>
              <a:rPr lang="en-US" b="1" dirty="0">
                <a:cs typeface="Calibri"/>
              </a:rPr>
              <a:t>1. Input for supervised learning models</a:t>
            </a:r>
          </a:p>
          <a:p>
            <a:pPr marL="0" indent="0">
              <a:buNone/>
            </a:pPr>
            <a:endParaRPr lang="en-US" dirty="0">
              <a:cs typeface="Calibri"/>
            </a:endParaRPr>
          </a:p>
          <a:p>
            <a:pPr marL="0" indent="0">
              <a:buNone/>
            </a:pPr>
            <a:endParaRPr lang="en-US" dirty="0">
              <a:cs typeface="Calibri"/>
            </a:endParaRPr>
          </a:p>
        </p:txBody>
      </p:sp>
      <p:pic>
        <p:nvPicPr>
          <p:cNvPr id="4" name="Picture 4" descr="Text&#10;&#10;Description automatically generated">
            <a:extLst>
              <a:ext uri="{FF2B5EF4-FFF2-40B4-BE49-F238E27FC236}">
                <a16:creationId xmlns:a16="http://schemas.microsoft.com/office/drawing/2014/main" id="{80ADA903-B9BC-767D-E8D4-D1FF9D7E8BFD}"/>
              </a:ext>
            </a:extLst>
          </p:cNvPr>
          <p:cNvPicPr>
            <a:picLocks noChangeAspect="1"/>
          </p:cNvPicPr>
          <p:nvPr/>
        </p:nvPicPr>
        <p:blipFill>
          <a:blip r:embed="rId3"/>
          <a:stretch>
            <a:fillRect/>
          </a:stretch>
        </p:blipFill>
        <p:spPr>
          <a:xfrm>
            <a:off x="2839453" y="2862325"/>
            <a:ext cx="6102015" cy="3419348"/>
          </a:xfrm>
          <a:prstGeom prst="rect">
            <a:avLst/>
          </a:prstGeom>
        </p:spPr>
      </p:pic>
      <p:sp>
        <p:nvSpPr>
          <p:cNvPr id="5" name="TextBox 4">
            <a:extLst>
              <a:ext uri="{FF2B5EF4-FFF2-40B4-BE49-F238E27FC236}">
                <a16:creationId xmlns:a16="http://schemas.microsoft.com/office/drawing/2014/main" id="{7749232B-8CAF-8F5D-CA42-7D11BB83EAB5}"/>
              </a:ext>
            </a:extLst>
          </p:cNvPr>
          <p:cNvSpPr txBox="1"/>
          <p:nvPr/>
        </p:nvSpPr>
        <p:spPr>
          <a:xfrm>
            <a:off x="1112920" y="3769894"/>
            <a:ext cx="145381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Alternative:</a:t>
            </a:r>
          </a:p>
          <a:p>
            <a:r>
              <a:rPr lang="en-US" dirty="0">
                <a:cs typeface="Calibri"/>
              </a:rPr>
              <a:t>One-hot encoding</a:t>
            </a:r>
            <a:endParaRPr lang="en-US">
              <a:cs typeface="Calibri"/>
            </a:endParaRPr>
          </a:p>
        </p:txBody>
      </p:sp>
    </p:spTree>
    <p:extLst>
      <p:ext uri="{BB962C8B-B14F-4D97-AF65-F5344CB8AC3E}">
        <p14:creationId xmlns:p14="http://schemas.microsoft.com/office/powerpoint/2010/main" val="1798566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E2D26-23E9-221D-19E6-C731370E1B25}"/>
              </a:ext>
            </a:extLst>
          </p:cNvPr>
          <p:cNvSpPr>
            <a:spLocks noGrp="1"/>
          </p:cNvSpPr>
          <p:nvPr>
            <p:ph type="title"/>
          </p:nvPr>
        </p:nvSpPr>
        <p:spPr/>
        <p:txBody>
          <a:bodyPr>
            <a:normAutofit/>
          </a:bodyPr>
          <a:lstStyle/>
          <a:p>
            <a:r>
              <a:rPr lang="en-US" sz="2400" dirty="0">
                <a:ea typeface="+mj-lt"/>
                <a:cs typeface="+mj-lt"/>
              </a:rPr>
              <a:t>Why embeddings?</a:t>
            </a:r>
            <a:endParaRPr lang="en-US" sz="2400" dirty="0">
              <a:cs typeface="Calibri Light"/>
            </a:endParaRPr>
          </a:p>
        </p:txBody>
      </p:sp>
      <p:sp>
        <p:nvSpPr>
          <p:cNvPr id="3" name="Text Placeholder 2">
            <a:extLst>
              <a:ext uri="{FF2B5EF4-FFF2-40B4-BE49-F238E27FC236}">
                <a16:creationId xmlns:a16="http://schemas.microsoft.com/office/drawing/2014/main" id="{88880110-4E0E-7A4C-EDF6-B3DBDFCB4708}"/>
              </a:ext>
            </a:extLst>
          </p:cNvPr>
          <p:cNvSpPr>
            <a:spLocks noGrp="1"/>
          </p:cNvSpPr>
          <p:nvPr>
            <p:ph idx="1"/>
          </p:nvPr>
        </p:nvSpPr>
        <p:spPr/>
        <p:txBody>
          <a:bodyPr vert="horz" lIns="91440" tIns="45720" rIns="91440" bIns="45720" rtlCol="0" anchor="t">
            <a:normAutofit/>
          </a:bodyPr>
          <a:lstStyle/>
          <a:p>
            <a:pPr marL="0" indent="0">
              <a:buNone/>
            </a:pPr>
            <a:r>
              <a:rPr lang="en-US" b="1" dirty="0">
                <a:cs typeface="Calibri"/>
              </a:rPr>
              <a:t>1. Input for supervised learning models</a:t>
            </a:r>
          </a:p>
          <a:p>
            <a:pPr marL="0" indent="0">
              <a:buNone/>
            </a:pPr>
            <a:endParaRPr lang="en-US" dirty="0">
              <a:cs typeface="Calibri"/>
            </a:endParaRPr>
          </a:p>
          <a:p>
            <a:pPr marL="0" indent="0">
              <a:buNone/>
            </a:pPr>
            <a:r>
              <a:rPr lang="en-US" dirty="0">
                <a:cs typeface="Calibri"/>
              </a:rPr>
              <a:t>Some models have enough parameters and training data to deal with one-hot encodings</a:t>
            </a:r>
          </a:p>
          <a:p>
            <a:pPr marL="0" indent="0">
              <a:buNone/>
            </a:pPr>
            <a:endParaRPr lang="en-US" dirty="0">
              <a:cs typeface="Calibri"/>
            </a:endParaRPr>
          </a:p>
          <a:p>
            <a:pPr marL="0" indent="0">
              <a:buNone/>
            </a:pPr>
            <a:r>
              <a:rPr lang="en-US" dirty="0">
                <a:cs typeface="Calibri"/>
              </a:rPr>
              <a:t>Derive the meaning on their own -&gt; embedding step is built in</a:t>
            </a:r>
            <a:endParaRPr lang="en-US" dirty="0">
              <a:ea typeface="Calibri"/>
              <a:cs typeface="Calibri"/>
            </a:endParaRPr>
          </a:p>
          <a:p>
            <a:pPr marL="0" indent="0">
              <a:buNone/>
            </a:pPr>
            <a:endParaRPr lang="en-US" dirty="0">
              <a:cs typeface="Calibri"/>
            </a:endParaRPr>
          </a:p>
          <a:p>
            <a:pPr marL="0" indent="0">
              <a:buNone/>
            </a:pPr>
            <a:r>
              <a:rPr lang="en-US" dirty="0">
                <a:cs typeface="Calibri"/>
              </a:rPr>
              <a:t>Ex. GPT</a:t>
            </a:r>
          </a:p>
        </p:txBody>
      </p:sp>
      <p:sp>
        <p:nvSpPr>
          <p:cNvPr id="5" name="TextBox 4">
            <a:extLst>
              <a:ext uri="{FF2B5EF4-FFF2-40B4-BE49-F238E27FC236}">
                <a16:creationId xmlns:a16="http://schemas.microsoft.com/office/drawing/2014/main" id="{7749232B-8CAF-8F5D-CA42-7D11BB83EAB5}"/>
              </a:ext>
            </a:extLst>
          </p:cNvPr>
          <p:cNvSpPr txBox="1"/>
          <p:nvPr/>
        </p:nvSpPr>
        <p:spPr>
          <a:xfrm>
            <a:off x="1112920" y="3769894"/>
            <a:ext cx="145381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p:txBody>
      </p:sp>
    </p:spTree>
    <p:extLst>
      <p:ext uri="{BB962C8B-B14F-4D97-AF65-F5344CB8AC3E}">
        <p14:creationId xmlns:p14="http://schemas.microsoft.com/office/powerpoint/2010/main" val="302363014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75</TotalTime>
  <Words>2493</Words>
  <Application>Microsoft Office PowerPoint</Application>
  <PresentationFormat>Widescreen</PresentationFormat>
  <Paragraphs>305</Paragraphs>
  <Slides>45</Slides>
  <Notes>45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45</vt:i4>
      </vt:variant>
    </vt:vector>
  </HeadingPairs>
  <TitlesOfParts>
    <vt:vector size="49" baseType="lpstr">
      <vt:lpstr>Arial</vt:lpstr>
      <vt:lpstr>Calibri</vt:lpstr>
      <vt:lpstr>Calibri Light</vt:lpstr>
      <vt:lpstr>Office Theme</vt:lpstr>
      <vt:lpstr>Word embeddings</vt:lpstr>
      <vt:lpstr>What are embeddings?</vt:lpstr>
      <vt:lpstr>PowerPoint Presentation</vt:lpstr>
      <vt:lpstr>PowerPoint Presentation</vt:lpstr>
      <vt:lpstr>PowerPoint Presentation</vt:lpstr>
      <vt:lpstr>Why embeddings?</vt:lpstr>
      <vt:lpstr>Why embeddings?</vt:lpstr>
      <vt:lpstr>Why embeddings?</vt:lpstr>
      <vt:lpstr>Why embeddings?</vt:lpstr>
      <vt:lpstr>Why embeddings?</vt:lpstr>
      <vt:lpstr>Why embeddings?</vt:lpstr>
      <vt:lpstr>Why embeddings?</vt:lpstr>
      <vt:lpstr>PowerPoint Presentation</vt:lpstr>
      <vt:lpstr>Why embeddings?</vt:lpstr>
      <vt:lpstr>PowerPoint Presentation</vt:lpstr>
      <vt:lpstr>Why embeddings?</vt:lpstr>
      <vt:lpstr>Why embeddings?</vt:lpstr>
      <vt:lpstr>Training: tasks and models</vt:lpstr>
      <vt:lpstr>Training: tasks and models </vt:lpstr>
      <vt:lpstr>Training: tasks and models </vt:lpstr>
      <vt:lpstr>Training: tasks and models </vt:lpstr>
      <vt:lpstr>Training: tasks and models </vt:lpstr>
      <vt:lpstr>Training: tasks and models </vt:lpstr>
      <vt:lpstr>Training: tasks and models </vt:lpstr>
      <vt:lpstr>PowerPoint Presentation</vt:lpstr>
      <vt:lpstr>Training: tasks and models </vt:lpstr>
      <vt:lpstr>Training: tasks and models </vt:lpstr>
      <vt:lpstr>Training: tasks and models </vt:lpstr>
      <vt:lpstr>Training: tasks and models </vt:lpstr>
      <vt:lpstr>Training: tasks and models </vt:lpstr>
      <vt:lpstr>Training: tasks and models </vt:lpstr>
      <vt:lpstr>Limitations and bias</vt:lpstr>
      <vt:lpstr>Bias and limitations</vt:lpstr>
      <vt:lpstr>Limitations and bias</vt:lpstr>
      <vt:lpstr>PowerPoint Presentation</vt:lpstr>
      <vt:lpstr>Limitations and bias</vt:lpstr>
      <vt:lpstr>Limitations and bias</vt:lpstr>
      <vt:lpstr>Limitations and bias</vt:lpstr>
      <vt:lpstr>Limitations and bias</vt:lpstr>
      <vt:lpstr>Limitations and bias</vt:lpstr>
      <vt:lpstr>Limitations and bias</vt:lpstr>
      <vt:lpstr>Limitations and bias</vt:lpstr>
      <vt:lpstr>Next class preview</vt:lpstr>
      <vt:lpstr>Sentence classification: content</vt:lpstr>
      <vt:lpstr>Sentence classification: readings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ttention, transformers and large language model caveats</dc:title>
  <dc:creator>Clara Johan E Vandeweerdt</dc:creator>
  <cp:lastModifiedBy>Clara Johan E Vandeweerdt</cp:lastModifiedBy>
  <cp:revision>1257</cp:revision>
  <dcterms:created xsi:type="dcterms:W3CDTF">2023-05-08T20:39:12Z</dcterms:created>
  <dcterms:modified xsi:type="dcterms:W3CDTF">2023-05-22T05:48:09Z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a2630e2-1ac5-455e-8217-0156b1936a76_Enabled">
    <vt:lpwstr>true</vt:lpwstr>
  </property>
  <property fmtid="{D5CDD505-2E9C-101B-9397-08002B2CF9AE}" pid="3" name="MSIP_Label_6a2630e2-1ac5-455e-8217-0156b1936a76_SetDate">
    <vt:lpwstr>2023-05-09T12:28:00Z</vt:lpwstr>
  </property>
  <property fmtid="{D5CDD505-2E9C-101B-9397-08002B2CF9AE}" pid="4" name="MSIP_Label_6a2630e2-1ac5-455e-8217-0156b1936a76_Method">
    <vt:lpwstr>Standard</vt:lpwstr>
  </property>
  <property fmtid="{D5CDD505-2E9C-101B-9397-08002B2CF9AE}" pid="5" name="MSIP_Label_6a2630e2-1ac5-455e-8217-0156b1936a76_Name">
    <vt:lpwstr>Notclass</vt:lpwstr>
  </property>
  <property fmtid="{D5CDD505-2E9C-101B-9397-08002B2CF9AE}" pid="6" name="MSIP_Label_6a2630e2-1ac5-455e-8217-0156b1936a76_SiteId">
    <vt:lpwstr>a3927f91-cda1-4696-af89-8c9f1ceffa91</vt:lpwstr>
  </property>
  <property fmtid="{D5CDD505-2E9C-101B-9397-08002B2CF9AE}" pid="7" name="MSIP_Label_6a2630e2-1ac5-455e-8217-0156b1936a76_ActionId">
    <vt:lpwstr>64e38a27-39e9-4a47-a0dd-ff6c13c24709</vt:lpwstr>
  </property>
  <property fmtid="{D5CDD505-2E9C-101B-9397-08002B2CF9AE}" pid="8" name="MSIP_Label_6a2630e2-1ac5-455e-8217-0156b1936a76_ContentBits">
    <vt:lpwstr>0</vt:lpwstr>
  </property>
</Properties>
</file>