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8" r:id="rId3"/>
    <p:sldId id="265" r:id="rId4"/>
    <p:sldId id="269" r:id="rId5"/>
    <p:sldId id="270" r:id="rId6"/>
    <p:sldId id="271" r:id="rId7"/>
    <p:sldId id="272" r:id="rId8"/>
    <p:sldId id="273" r:id="rId9"/>
    <p:sldId id="274" r:id="rId10"/>
    <p:sldId id="275" r:id="rId11"/>
    <p:sldId id="277" r:id="rId12"/>
    <p:sldId id="267" r:id="rId13"/>
    <p:sldId id="282" r:id="rId14"/>
    <p:sldId id="278" r:id="rId15"/>
    <p:sldId id="279" r:id="rId16"/>
    <p:sldId id="266" r:id="rId17"/>
    <p:sldId id="268" r:id="rId18"/>
    <p:sldId id="285" r:id="rId19"/>
    <p:sldId id="260" r:id="rId20"/>
    <p:sldId id="264" r:id="rId21"/>
    <p:sldId id="283" r:id="rId22"/>
    <p:sldId id="286" r:id="rId23"/>
    <p:sldId id="288" r:id="rId24"/>
    <p:sldId id="284" r:id="rId25"/>
    <p:sldId id="290" r:id="rId26"/>
    <p:sldId id="289" r:id="rId27"/>
    <p:sldId id="291" r:id="rId28"/>
    <p:sldId id="305" r:id="rId29"/>
    <p:sldId id="293" r:id="rId30"/>
    <p:sldId id="299" r:id="rId31"/>
    <p:sldId id="300" r:id="rId32"/>
    <p:sldId id="301" r:id="rId33"/>
    <p:sldId id="298" r:id="rId34"/>
    <p:sldId id="292" r:id="rId35"/>
    <p:sldId id="294" r:id="rId36"/>
    <p:sldId id="295" r:id="rId37"/>
    <p:sldId id="296" r:id="rId38"/>
    <p:sldId id="297" r:id="rId39"/>
    <p:sldId id="302" r:id="rId40"/>
    <p:sldId id="303" r:id="rId41"/>
    <p:sldId id="304" r:id="rId42"/>
    <p:sldId id="263" r:id="rId43"/>
    <p:sldId id="306" r:id="rId44"/>
    <p:sldId id="308" r:id="rId45"/>
    <p:sldId id="309" r:id="rId46"/>
    <p:sldId id="313" r:id="rId47"/>
    <p:sldId id="314" r:id="rId48"/>
    <p:sldId id="311" r:id="rId49"/>
    <p:sldId id="312" r:id="rId50"/>
    <p:sldId id="315" r:id="rId51"/>
    <p:sldId id="316" r:id="rId52"/>
    <p:sldId id="259" r:id="rId53"/>
    <p:sldId id="317" r:id="rId54"/>
    <p:sldId id="31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D11DB-9A9F-4225-A54D-B72A6EAD92D0}" v="598" dt="2023-05-22T22:08:25.330"/>
    <p1510:client id="{51B10259-2785-44B4-BE28-F6C97B3899E0}" v="1139" dt="2023-05-22T13:36:36.967"/>
    <p1510:client id="{52E59F48-1950-42A1-A911-A94ADA9126D1}" v="539" dt="2023-05-08T21:35:08.369"/>
    <p1510:client id="{6B76BCAE-1B45-4FBA-B75C-BE8E5DD4596E}" v="497" dt="2023-05-09T09:56:42.914"/>
    <p1510:client id="{A16F268E-5BBD-42C3-B1E7-847F359C835E}" v="51" dt="2023-05-15T08:52:15.940"/>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1032" autoAdjust="0"/>
  </p:normalViewPr>
  <p:slideViewPr>
    <p:cSldViewPr snapToGrid="0">
      <p:cViewPr varScale="1">
        <p:scale>
          <a:sx n="80" d="100"/>
          <a:sy n="80" d="100"/>
        </p:scale>
        <p:origin x="55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Vandeweerdt" userId="16dbdb562e9cb021" providerId="Windows Live" clId="Web-{52E59F48-1950-42A1-A911-A94ADA9126D1}"/>
    <pc:docChg chg="addSld modSld sldOrd">
      <pc:chgData name="Clara Vandeweerdt" userId="16dbdb562e9cb021" providerId="Windows Live" clId="Web-{52E59F48-1950-42A1-A911-A94ADA9126D1}" dt="2023-05-08T21:35:04.010" v="1166"/>
      <pc:docMkLst>
        <pc:docMk/>
      </pc:docMkLst>
      <pc:sldChg chg="modSp">
        <pc:chgData name="Clara Vandeweerdt" userId="16dbdb562e9cb021" providerId="Windows Live" clId="Web-{52E59F48-1950-42A1-A911-A94ADA9126D1}" dt="2023-05-08T21:07:43.387" v="622" actId="20577"/>
        <pc:sldMkLst>
          <pc:docMk/>
          <pc:sldMk cId="109857222" sldId="256"/>
        </pc:sldMkLst>
        <pc:spChg chg="mod">
          <ac:chgData name="Clara Vandeweerdt" userId="16dbdb562e9cb021" providerId="Windows Live" clId="Web-{52E59F48-1950-42A1-A911-A94ADA9126D1}" dt="2023-05-08T20:51:26.613" v="5" actId="20577"/>
          <ac:spMkLst>
            <pc:docMk/>
            <pc:sldMk cId="109857222" sldId="256"/>
            <ac:spMk id="2" creationId="{00000000-0000-0000-0000-000000000000}"/>
          </ac:spMkLst>
        </pc:spChg>
        <pc:spChg chg="mod">
          <ac:chgData name="Clara Vandeweerdt" userId="16dbdb562e9cb021" providerId="Windows Live" clId="Web-{52E59F48-1950-42A1-A911-A94ADA9126D1}" dt="2023-05-08T21:07:43.387" v="622" actId="20577"/>
          <ac:spMkLst>
            <pc:docMk/>
            <pc:sldMk cId="109857222" sldId="256"/>
            <ac:spMk id="3" creationId="{00000000-0000-0000-0000-000000000000}"/>
          </ac:spMkLst>
        </pc:spChg>
      </pc:sldChg>
      <pc:sldChg chg="modSp new">
        <pc:chgData name="Clara Vandeweerdt" userId="16dbdb562e9cb021" providerId="Windows Live" clId="Web-{52E59F48-1950-42A1-A911-A94ADA9126D1}" dt="2023-05-08T21:05:47.944" v="548" actId="20577"/>
        <pc:sldMkLst>
          <pc:docMk/>
          <pc:sldMk cId="2387976" sldId="257"/>
        </pc:sldMkLst>
        <pc:spChg chg="mod">
          <ac:chgData name="Clara Vandeweerdt" userId="16dbdb562e9cb021" providerId="Windows Live" clId="Web-{52E59F48-1950-42A1-A911-A94ADA9126D1}" dt="2023-05-08T21:02:53.631" v="343" actId="20577"/>
          <ac:spMkLst>
            <pc:docMk/>
            <pc:sldMk cId="2387976" sldId="257"/>
            <ac:spMk id="2" creationId="{D5A97FD8-00FC-2257-70AF-AF8F4C947B5B}"/>
          </ac:spMkLst>
        </pc:spChg>
        <pc:spChg chg="mod">
          <ac:chgData name="Clara Vandeweerdt" userId="16dbdb562e9cb021" providerId="Windows Live" clId="Web-{52E59F48-1950-42A1-A911-A94ADA9126D1}" dt="2023-05-08T21:05:47.944" v="548" actId="20577"/>
          <ac:spMkLst>
            <pc:docMk/>
            <pc:sldMk cId="2387976" sldId="257"/>
            <ac:spMk id="3" creationId="{98BC7FA0-D69D-D13E-D5F8-AB553C405A20}"/>
          </ac:spMkLst>
        </pc:spChg>
      </pc:sldChg>
      <pc:sldChg chg="modSp new mod modClrScheme chgLayout">
        <pc:chgData name="Clara Vandeweerdt" userId="16dbdb562e9cb021" providerId="Windows Live" clId="Web-{52E59F48-1950-42A1-A911-A94ADA9126D1}" dt="2023-05-08T20:52:03.081" v="16" actId="20577"/>
        <pc:sldMkLst>
          <pc:docMk/>
          <pc:sldMk cId="1398177566" sldId="258"/>
        </pc:sldMkLst>
        <pc:spChg chg="mod ord">
          <ac:chgData name="Clara Vandeweerdt" userId="16dbdb562e9cb021" providerId="Windows Live" clId="Web-{52E59F48-1950-42A1-A911-A94ADA9126D1}" dt="2023-05-08T20:52:03.081" v="16" actId="20577"/>
          <ac:spMkLst>
            <pc:docMk/>
            <pc:sldMk cId="1398177566" sldId="258"/>
            <ac:spMk id="2" creationId="{62F07D51-1193-9FBC-6A25-0DAD6DB738F9}"/>
          </ac:spMkLst>
        </pc:spChg>
        <pc:spChg chg="mod ord">
          <ac:chgData name="Clara Vandeweerdt" userId="16dbdb562e9cb021" providerId="Windows Live" clId="Web-{52E59F48-1950-42A1-A911-A94ADA9126D1}" dt="2023-05-08T20:52:00.191" v="15"/>
          <ac:spMkLst>
            <pc:docMk/>
            <pc:sldMk cId="1398177566" sldId="258"/>
            <ac:spMk id="3" creationId="{02558806-4459-F1B9-85DC-054EA1FC81D9}"/>
          </ac:spMkLst>
        </pc:spChg>
      </pc:sldChg>
      <pc:sldChg chg="modSp add replId modNotes">
        <pc:chgData name="Clara Vandeweerdt" userId="16dbdb562e9cb021" providerId="Windows Live" clId="Web-{52E59F48-1950-42A1-A911-A94ADA9126D1}" dt="2023-05-08T21:04:46.788" v="496"/>
        <pc:sldMkLst>
          <pc:docMk/>
          <pc:sldMk cId="525919002" sldId="259"/>
        </pc:sldMkLst>
        <pc:spChg chg="mod">
          <ac:chgData name="Clara Vandeweerdt" userId="16dbdb562e9cb021" providerId="Windows Live" clId="Web-{52E59F48-1950-42A1-A911-A94ADA9126D1}" dt="2023-05-08T21:02:57.756" v="344" actId="20577"/>
          <ac:spMkLst>
            <pc:docMk/>
            <pc:sldMk cId="525919002" sldId="259"/>
            <ac:spMk id="2" creationId="{D5A97FD8-00FC-2257-70AF-AF8F4C947B5B}"/>
          </ac:spMkLst>
        </pc:spChg>
        <pc:spChg chg="mod">
          <ac:chgData name="Clara Vandeweerdt" userId="16dbdb562e9cb021" providerId="Windows Live" clId="Web-{52E59F48-1950-42A1-A911-A94ADA9126D1}" dt="2023-05-08T21:02:18.537" v="339" actId="20577"/>
          <ac:spMkLst>
            <pc:docMk/>
            <pc:sldMk cId="525919002" sldId="259"/>
            <ac:spMk id="3" creationId="{98BC7FA0-D69D-D13E-D5F8-AB553C405A20}"/>
          </ac:spMkLst>
        </pc:spChg>
      </pc:sldChg>
      <pc:sldChg chg="modSp new modNotes">
        <pc:chgData name="Clara Vandeweerdt" userId="16dbdb562e9cb021" providerId="Windows Live" clId="Web-{52E59F48-1950-42A1-A911-A94ADA9126D1}" dt="2023-05-08T21:23:14.377" v="826"/>
        <pc:sldMkLst>
          <pc:docMk/>
          <pc:sldMk cId="2572260196" sldId="260"/>
        </pc:sldMkLst>
        <pc:spChg chg="mod">
          <ac:chgData name="Clara Vandeweerdt" userId="16dbdb562e9cb021" providerId="Windows Live" clId="Web-{52E59F48-1950-42A1-A911-A94ADA9126D1}" dt="2023-05-08T21:04:54.631" v="502" actId="20577"/>
          <ac:spMkLst>
            <pc:docMk/>
            <pc:sldMk cId="2572260196" sldId="260"/>
            <ac:spMk id="2" creationId="{B067796A-B2B1-F06B-9F81-B962D9A59D7F}"/>
          </ac:spMkLst>
        </pc:spChg>
        <pc:spChg chg="mod">
          <ac:chgData name="Clara Vandeweerdt" userId="16dbdb562e9cb021" providerId="Windows Live" clId="Web-{52E59F48-1950-42A1-A911-A94ADA9126D1}" dt="2023-05-08T21:22:33.158" v="731" actId="20577"/>
          <ac:spMkLst>
            <pc:docMk/>
            <pc:sldMk cId="2572260196" sldId="260"/>
            <ac:spMk id="3" creationId="{82628D33-72B8-09FC-F22D-2756ECADAC3C}"/>
          </ac:spMkLst>
        </pc:spChg>
      </pc:sldChg>
      <pc:sldChg chg="modSp add ord replId">
        <pc:chgData name="Clara Vandeweerdt" userId="16dbdb562e9cb021" providerId="Windows Live" clId="Web-{52E59F48-1950-42A1-A911-A94ADA9126D1}" dt="2023-05-08T21:12:42.138" v="632" actId="20577"/>
        <pc:sldMkLst>
          <pc:docMk/>
          <pc:sldMk cId="4039244082" sldId="261"/>
        </pc:sldMkLst>
        <pc:spChg chg="mod">
          <ac:chgData name="Clara Vandeweerdt" userId="16dbdb562e9cb021" providerId="Windows Live" clId="Web-{52E59F48-1950-42A1-A911-A94ADA9126D1}" dt="2023-05-08T21:12:42.138" v="632" actId="20577"/>
          <ac:spMkLst>
            <pc:docMk/>
            <pc:sldMk cId="4039244082" sldId="261"/>
            <ac:spMk id="2" creationId="{62F07D51-1193-9FBC-6A25-0DAD6DB738F9}"/>
          </ac:spMkLst>
        </pc:spChg>
      </pc:sldChg>
      <pc:sldChg chg="modSp add replId">
        <pc:chgData name="Clara Vandeweerdt" userId="16dbdb562e9cb021" providerId="Windows Live" clId="Web-{52E59F48-1950-42A1-A911-A94ADA9126D1}" dt="2023-05-08T21:12:47.513" v="635" actId="20577"/>
        <pc:sldMkLst>
          <pc:docMk/>
          <pc:sldMk cId="2528909624" sldId="262"/>
        </pc:sldMkLst>
        <pc:spChg chg="mod">
          <ac:chgData name="Clara Vandeweerdt" userId="16dbdb562e9cb021" providerId="Windows Live" clId="Web-{52E59F48-1950-42A1-A911-A94ADA9126D1}" dt="2023-05-08T21:12:47.513" v="635" actId="20577"/>
          <ac:spMkLst>
            <pc:docMk/>
            <pc:sldMk cId="2528909624" sldId="262"/>
            <ac:spMk id="2" creationId="{62F07D51-1193-9FBC-6A25-0DAD6DB738F9}"/>
          </ac:spMkLst>
        </pc:spChg>
      </pc:sldChg>
      <pc:sldChg chg="modSp add replId">
        <pc:chgData name="Clara Vandeweerdt" userId="16dbdb562e9cb021" providerId="Windows Live" clId="Web-{52E59F48-1950-42A1-A911-A94ADA9126D1}" dt="2023-05-08T21:12:53.200" v="637" actId="20577"/>
        <pc:sldMkLst>
          <pc:docMk/>
          <pc:sldMk cId="1742002833" sldId="263"/>
        </pc:sldMkLst>
        <pc:spChg chg="mod">
          <ac:chgData name="Clara Vandeweerdt" userId="16dbdb562e9cb021" providerId="Windows Live" clId="Web-{52E59F48-1950-42A1-A911-A94ADA9126D1}" dt="2023-05-08T21:12:53.200" v="637" actId="20577"/>
          <ac:spMkLst>
            <pc:docMk/>
            <pc:sldMk cId="1742002833" sldId="263"/>
            <ac:spMk id="2" creationId="{62F07D51-1193-9FBC-6A25-0DAD6DB738F9}"/>
          </ac:spMkLst>
        </pc:spChg>
      </pc:sldChg>
      <pc:sldChg chg="modSp add replId">
        <pc:chgData name="Clara Vandeweerdt" userId="16dbdb562e9cb021" providerId="Windows Live" clId="Web-{52E59F48-1950-42A1-A911-A94ADA9126D1}" dt="2023-05-08T21:13:03.888" v="641" actId="20577"/>
        <pc:sldMkLst>
          <pc:docMk/>
          <pc:sldMk cId="2288751274" sldId="264"/>
        </pc:sldMkLst>
        <pc:spChg chg="mod">
          <ac:chgData name="Clara Vandeweerdt" userId="16dbdb562e9cb021" providerId="Windows Live" clId="Web-{52E59F48-1950-42A1-A911-A94ADA9126D1}" dt="2023-05-08T21:13:03.888" v="641" actId="20577"/>
          <ac:spMkLst>
            <pc:docMk/>
            <pc:sldMk cId="2288751274" sldId="264"/>
            <ac:spMk id="2" creationId="{62F07D51-1193-9FBC-6A25-0DAD6DB738F9}"/>
          </ac:spMkLst>
        </pc:spChg>
      </pc:sldChg>
      <pc:sldChg chg="modSp add replId">
        <pc:chgData name="Clara Vandeweerdt" userId="16dbdb562e9cb021" providerId="Windows Live" clId="Web-{52E59F48-1950-42A1-A911-A94ADA9126D1}" dt="2023-05-08T21:14:13.450" v="693" actId="20577"/>
        <pc:sldMkLst>
          <pc:docMk/>
          <pc:sldMk cId="3140885849" sldId="265"/>
        </pc:sldMkLst>
        <pc:spChg chg="mod">
          <ac:chgData name="Clara Vandeweerdt" userId="16dbdb562e9cb021" providerId="Windows Live" clId="Web-{52E59F48-1950-42A1-A911-A94ADA9126D1}" dt="2023-05-08T21:14:13.450" v="693" actId="20577"/>
          <ac:spMkLst>
            <pc:docMk/>
            <pc:sldMk cId="3140885849" sldId="265"/>
            <ac:spMk id="3" creationId="{82628D33-72B8-09FC-F22D-2756ECADAC3C}"/>
          </ac:spMkLst>
        </pc:spChg>
      </pc:sldChg>
      <pc:sldChg chg="modSp add replId modNotes">
        <pc:chgData name="Clara Vandeweerdt" userId="16dbdb562e9cb021" providerId="Windows Live" clId="Web-{52E59F48-1950-42A1-A911-A94ADA9126D1}" dt="2023-05-08T21:35:04.010" v="1166"/>
        <pc:sldMkLst>
          <pc:docMk/>
          <pc:sldMk cId="3446260122" sldId="266"/>
        </pc:sldMkLst>
        <pc:spChg chg="mod">
          <ac:chgData name="Clara Vandeweerdt" userId="16dbdb562e9cb021" providerId="Windows Live" clId="Web-{52E59F48-1950-42A1-A911-A94ADA9126D1}" dt="2023-05-08T21:14:50.388" v="730" actId="20577"/>
          <ac:spMkLst>
            <pc:docMk/>
            <pc:sldMk cId="3446260122" sldId="266"/>
            <ac:spMk id="3" creationId="{82628D33-72B8-09FC-F22D-2756ECADAC3C}"/>
          </ac:spMkLst>
        </pc:spChg>
      </pc:sldChg>
    </pc:docChg>
  </pc:docChgLst>
  <pc:docChgLst>
    <pc:chgData name="Clara Vandeweerdt" userId="16dbdb562e9cb021" providerId="Windows Live" clId="Web-{A16F268E-5BBD-42C3-B1E7-847F359C835E}"/>
    <pc:docChg chg="delSld modSld">
      <pc:chgData name="Clara Vandeweerdt" userId="16dbdb562e9cb021" providerId="Windows Live" clId="Web-{A16F268E-5BBD-42C3-B1E7-847F359C835E}" dt="2023-05-15T08:52:14.159" v="47" actId="20577"/>
      <pc:docMkLst>
        <pc:docMk/>
      </pc:docMkLst>
      <pc:sldChg chg="modSp">
        <pc:chgData name="Clara Vandeweerdt" userId="16dbdb562e9cb021" providerId="Windows Live" clId="Web-{A16F268E-5BBD-42C3-B1E7-847F359C835E}" dt="2023-05-15T08:51:54.877" v="35" actId="20577"/>
        <pc:sldMkLst>
          <pc:docMk/>
          <pc:sldMk cId="109857222" sldId="256"/>
        </pc:sldMkLst>
        <pc:spChg chg="mod">
          <ac:chgData name="Clara Vandeweerdt" userId="16dbdb562e9cb021" providerId="Windows Live" clId="Web-{A16F268E-5BBD-42C3-B1E7-847F359C835E}" dt="2023-05-15T08:50:44.672" v="30" actId="20577"/>
          <ac:spMkLst>
            <pc:docMk/>
            <pc:sldMk cId="109857222" sldId="256"/>
            <ac:spMk id="2" creationId="{00000000-0000-0000-0000-000000000000}"/>
          </ac:spMkLst>
        </pc:spChg>
        <pc:spChg chg="mod">
          <ac:chgData name="Clara Vandeweerdt" userId="16dbdb562e9cb021" providerId="Windows Live" clId="Web-{A16F268E-5BBD-42C3-B1E7-847F359C835E}" dt="2023-05-15T08:51:54.877" v="35" actId="20577"/>
          <ac:spMkLst>
            <pc:docMk/>
            <pc:sldMk cId="109857222" sldId="256"/>
            <ac:spMk id="3" creationId="{00000000-0000-0000-0000-000000000000}"/>
          </ac:spMkLst>
        </pc:spChg>
      </pc:sldChg>
      <pc:sldChg chg="del">
        <pc:chgData name="Clara Vandeweerdt" userId="16dbdb562e9cb021" providerId="Windows Live" clId="Web-{A16F268E-5BBD-42C3-B1E7-847F359C835E}" dt="2023-05-15T08:50:37.906" v="17"/>
        <pc:sldMkLst>
          <pc:docMk/>
          <pc:sldMk cId="2387976" sldId="257"/>
        </pc:sldMkLst>
      </pc:sldChg>
      <pc:sldChg chg="modSp">
        <pc:chgData name="Clara Vandeweerdt" userId="16dbdb562e9cb021" providerId="Windows Live" clId="Web-{A16F268E-5BBD-42C3-B1E7-847F359C835E}" dt="2023-05-15T08:52:14.159" v="47" actId="20577"/>
        <pc:sldMkLst>
          <pc:docMk/>
          <pc:sldMk cId="1398177566" sldId="258"/>
        </pc:sldMkLst>
        <pc:spChg chg="mod">
          <ac:chgData name="Clara Vandeweerdt" userId="16dbdb562e9cb021" providerId="Windows Live" clId="Web-{A16F268E-5BBD-42C3-B1E7-847F359C835E}" dt="2023-05-15T08:52:14.159" v="47" actId="20577"/>
          <ac:spMkLst>
            <pc:docMk/>
            <pc:sldMk cId="1398177566" sldId="258"/>
            <ac:spMk id="2" creationId="{62F07D51-1193-9FBC-6A25-0DAD6DB738F9}"/>
          </ac:spMkLst>
        </pc:spChg>
      </pc:sldChg>
      <pc:sldChg chg="del">
        <pc:chgData name="Clara Vandeweerdt" userId="16dbdb562e9cb021" providerId="Windows Live" clId="Web-{A16F268E-5BBD-42C3-B1E7-847F359C835E}" dt="2023-05-15T08:50:37.906" v="16"/>
        <pc:sldMkLst>
          <pc:docMk/>
          <pc:sldMk cId="525919002" sldId="259"/>
        </pc:sldMkLst>
      </pc:sldChg>
      <pc:sldChg chg="del">
        <pc:chgData name="Clara Vandeweerdt" userId="16dbdb562e9cb021" providerId="Windows Live" clId="Web-{A16F268E-5BBD-42C3-B1E7-847F359C835E}" dt="2023-05-15T08:50:37.906" v="15"/>
        <pc:sldMkLst>
          <pc:docMk/>
          <pc:sldMk cId="2572260196" sldId="260"/>
        </pc:sldMkLst>
      </pc:sldChg>
      <pc:sldChg chg="del">
        <pc:chgData name="Clara Vandeweerdt" userId="16dbdb562e9cb021" providerId="Windows Live" clId="Web-{A16F268E-5BBD-42C3-B1E7-847F359C835E}" dt="2023-05-15T08:50:37.890" v="10"/>
        <pc:sldMkLst>
          <pc:docMk/>
          <pc:sldMk cId="4039244082" sldId="261"/>
        </pc:sldMkLst>
      </pc:sldChg>
      <pc:sldChg chg="del">
        <pc:chgData name="Clara Vandeweerdt" userId="16dbdb562e9cb021" providerId="Windows Live" clId="Web-{A16F268E-5BBD-42C3-B1E7-847F359C835E}" dt="2023-05-15T08:50:37.890" v="2"/>
        <pc:sldMkLst>
          <pc:docMk/>
          <pc:sldMk cId="2528909624" sldId="262"/>
        </pc:sldMkLst>
      </pc:sldChg>
      <pc:sldChg chg="del">
        <pc:chgData name="Clara Vandeweerdt" userId="16dbdb562e9cb021" providerId="Windows Live" clId="Web-{A16F268E-5BBD-42C3-B1E7-847F359C835E}" dt="2023-05-15T08:50:37.890" v="1"/>
        <pc:sldMkLst>
          <pc:docMk/>
          <pc:sldMk cId="1742002833" sldId="263"/>
        </pc:sldMkLst>
      </pc:sldChg>
      <pc:sldChg chg="del">
        <pc:chgData name="Clara Vandeweerdt" userId="16dbdb562e9cb021" providerId="Windows Live" clId="Web-{A16F268E-5BBD-42C3-B1E7-847F359C835E}" dt="2023-05-15T08:50:37.890" v="0"/>
        <pc:sldMkLst>
          <pc:docMk/>
          <pc:sldMk cId="2288751274" sldId="264"/>
        </pc:sldMkLst>
      </pc:sldChg>
      <pc:sldChg chg="del">
        <pc:chgData name="Clara Vandeweerdt" userId="16dbdb562e9cb021" providerId="Windows Live" clId="Web-{A16F268E-5BBD-42C3-B1E7-847F359C835E}" dt="2023-05-15T08:50:37.906" v="14"/>
        <pc:sldMkLst>
          <pc:docMk/>
          <pc:sldMk cId="3140885849" sldId="265"/>
        </pc:sldMkLst>
      </pc:sldChg>
      <pc:sldChg chg="del">
        <pc:chgData name="Clara Vandeweerdt" userId="16dbdb562e9cb021" providerId="Windows Live" clId="Web-{A16F268E-5BBD-42C3-B1E7-847F359C835E}" dt="2023-05-15T08:50:37.906" v="20"/>
        <pc:sldMkLst>
          <pc:docMk/>
          <pc:sldMk cId="3446260122" sldId="266"/>
        </pc:sldMkLst>
      </pc:sldChg>
      <pc:sldChg chg="del">
        <pc:chgData name="Clara Vandeweerdt" userId="16dbdb562e9cb021" providerId="Windows Live" clId="Web-{A16F268E-5BBD-42C3-B1E7-847F359C835E}" dt="2023-05-15T08:50:37.890" v="9"/>
        <pc:sldMkLst>
          <pc:docMk/>
          <pc:sldMk cId="2441563823" sldId="267"/>
        </pc:sldMkLst>
      </pc:sldChg>
      <pc:sldChg chg="del">
        <pc:chgData name="Clara Vandeweerdt" userId="16dbdb562e9cb021" providerId="Windows Live" clId="Web-{A16F268E-5BBD-42C3-B1E7-847F359C835E}" dt="2023-05-15T08:50:37.890" v="8"/>
        <pc:sldMkLst>
          <pc:docMk/>
          <pc:sldMk cId="3436575525" sldId="268"/>
        </pc:sldMkLst>
      </pc:sldChg>
      <pc:sldChg chg="del">
        <pc:chgData name="Clara Vandeweerdt" userId="16dbdb562e9cb021" providerId="Windows Live" clId="Web-{A16F268E-5BBD-42C3-B1E7-847F359C835E}" dt="2023-05-15T08:50:37.890" v="7"/>
        <pc:sldMkLst>
          <pc:docMk/>
          <pc:sldMk cId="1415366495" sldId="269"/>
        </pc:sldMkLst>
      </pc:sldChg>
      <pc:sldChg chg="del">
        <pc:chgData name="Clara Vandeweerdt" userId="16dbdb562e9cb021" providerId="Windows Live" clId="Web-{A16F268E-5BBD-42C3-B1E7-847F359C835E}" dt="2023-05-15T08:50:37.890" v="6"/>
        <pc:sldMkLst>
          <pc:docMk/>
          <pc:sldMk cId="89805598" sldId="270"/>
        </pc:sldMkLst>
      </pc:sldChg>
      <pc:sldChg chg="del">
        <pc:chgData name="Clara Vandeweerdt" userId="16dbdb562e9cb021" providerId="Windows Live" clId="Web-{A16F268E-5BBD-42C3-B1E7-847F359C835E}" dt="2023-05-15T08:50:37.890" v="5"/>
        <pc:sldMkLst>
          <pc:docMk/>
          <pc:sldMk cId="4006239978" sldId="271"/>
        </pc:sldMkLst>
      </pc:sldChg>
      <pc:sldChg chg="del">
        <pc:chgData name="Clara Vandeweerdt" userId="16dbdb562e9cb021" providerId="Windows Live" clId="Web-{A16F268E-5BBD-42C3-B1E7-847F359C835E}" dt="2023-05-15T08:50:37.906" v="18"/>
        <pc:sldMkLst>
          <pc:docMk/>
          <pc:sldMk cId="3666331600" sldId="273"/>
        </pc:sldMkLst>
      </pc:sldChg>
      <pc:sldChg chg="del">
        <pc:chgData name="Clara Vandeweerdt" userId="16dbdb562e9cb021" providerId="Windows Live" clId="Web-{A16F268E-5BBD-42C3-B1E7-847F359C835E}" dt="2023-05-15T08:50:37.906" v="19"/>
        <pc:sldMkLst>
          <pc:docMk/>
          <pc:sldMk cId="2299109925" sldId="274"/>
        </pc:sldMkLst>
      </pc:sldChg>
      <pc:sldChg chg="del">
        <pc:chgData name="Clara Vandeweerdt" userId="16dbdb562e9cb021" providerId="Windows Live" clId="Web-{A16F268E-5BBD-42C3-B1E7-847F359C835E}" dt="2023-05-15T08:50:37.906" v="13"/>
        <pc:sldMkLst>
          <pc:docMk/>
          <pc:sldMk cId="2764294573" sldId="275"/>
        </pc:sldMkLst>
      </pc:sldChg>
      <pc:sldChg chg="del">
        <pc:chgData name="Clara Vandeweerdt" userId="16dbdb562e9cb021" providerId="Windows Live" clId="Web-{A16F268E-5BBD-42C3-B1E7-847F359C835E}" dt="2023-05-15T08:50:37.890" v="12"/>
        <pc:sldMkLst>
          <pc:docMk/>
          <pc:sldMk cId="2089596708" sldId="276"/>
        </pc:sldMkLst>
      </pc:sldChg>
      <pc:sldChg chg="del">
        <pc:chgData name="Clara Vandeweerdt" userId="16dbdb562e9cb021" providerId="Windows Live" clId="Web-{A16F268E-5BBD-42C3-B1E7-847F359C835E}" dt="2023-05-15T08:50:37.890" v="11"/>
        <pc:sldMkLst>
          <pc:docMk/>
          <pc:sldMk cId="3764978907" sldId="277"/>
        </pc:sldMkLst>
      </pc:sldChg>
      <pc:sldChg chg="del">
        <pc:chgData name="Clara Vandeweerdt" userId="16dbdb562e9cb021" providerId="Windows Live" clId="Web-{A16F268E-5BBD-42C3-B1E7-847F359C835E}" dt="2023-05-15T08:50:37.890" v="4"/>
        <pc:sldMkLst>
          <pc:docMk/>
          <pc:sldMk cId="1580933463" sldId="278"/>
        </pc:sldMkLst>
      </pc:sldChg>
      <pc:sldChg chg="del">
        <pc:chgData name="Clara Vandeweerdt" userId="16dbdb562e9cb021" providerId="Windows Live" clId="Web-{A16F268E-5BBD-42C3-B1E7-847F359C835E}" dt="2023-05-15T08:50:37.890" v="3"/>
        <pc:sldMkLst>
          <pc:docMk/>
          <pc:sldMk cId="1758823958" sldId="279"/>
        </pc:sldMkLst>
      </pc:sldChg>
    </pc:docChg>
  </pc:docChgLst>
  <pc:docChgLst>
    <pc:chgData name="Clara Vandeweerdt" userId="16dbdb562e9cb021" providerId="Windows Live" clId="Web-{51B10259-2785-44B4-BE28-F6C97B3899E0}"/>
    <pc:docChg chg="addSld modSld sldOrd">
      <pc:chgData name="Clara Vandeweerdt" userId="16dbdb562e9cb021" providerId="Windows Live" clId="Web-{51B10259-2785-44B4-BE28-F6C97B3899E0}" dt="2023-05-22T13:36:36.967" v="1691"/>
      <pc:docMkLst>
        <pc:docMk/>
      </pc:docMkLst>
      <pc:sldChg chg="modSp">
        <pc:chgData name="Clara Vandeweerdt" userId="16dbdb562e9cb021" providerId="Windows Live" clId="Web-{51B10259-2785-44B4-BE28-F6C97B3899E0}" dt="2023-05-22T10:26:33.696" v="37" actId="20577"/>
        <pc:sldMkLst>
          <pc:docMk/>
          <pc:sldMk cId="1398177566" sldId="258"/>
        </pc:sldMkLst>
        <pc:spChg chg="mod">
          <ac:chgData name="Clara Vandeweerdt" userId="16dbdb562e9cb021" providerId="Windows Live" clId="Web-{51B10259-2785-44B4-BE28-F6C97B3899E0}" dt="2023-05-22T10:26:33.696" v="37" actId="20577"/>
          <ac:spMkLst>
            <pc:docMk/>
            <pc:sldMk cId="1398177566" sldId="258"/>
            <ac:spMk id="2" creationId="{62F07D51-1193-9FBC-6A25-0DAD6DB738F9}"/>
          </ac:spMkLst>
        </pc:spChg>
      </pc:sldChg>
      <pc:sldChg chg="modSp new mod ord modClrScheme chgLayout">
        <pc:chgData name="Clara Vandeweerdt" userId="16dbdb562e9cb021" providerId="Windows Live" clId="Web-{51B10259-2785-44B4-BE28-F6C97B3899E0}" dt="2023-05-22T10:25:29.253" v="29" actId="20577"/>
        <pc:sldMkLst>
          <pc:docMk/>
          <pc:sldMk cId="1246225736" sldId="261"/>
        </pc:sldMkLst>
        <pc:spChg chg="mod ord">
          <ac:chgData name="Clara Vandeweerdt" userId="16dbdb562e9cb021" providerId="Windows Live" clId="Web-{51B10259-2785-44B4-BE28-F6C97B3899E0}" dt="2023-05-22T10:23:49.840" v="8"/>
          <ac:spMkLst>
            <pc:docMk/>
            <pc:sldMk cId="1246225736" sldId="261"/>
            <ac:spMk id="2" creationId="{3A59A7EF-4478-7FFE-DA8E-A02DDD83DBFA}"/>
          </ac:spMkLst>
        </pc:spChg>
        <pc:spChg chg="mod ord">
          <ac:chgData name="Clara Vandeweerdt" userId="16dbdb562e9cb021" providerId="Windows Live" clId="Web-{51B10259-2785-44B4-BE28-F6C97B3899E0}" dt="2023-05-22T10:25:29.253" v="29" actId="20577"/>
          <ac:spMkLst>
            <pc:docMk/>
            <pc:sldMk cId="1246225736" sldId="261"/>
            <ac:spMk id="3" creationId="{0447D3B0-6EE3-7E16-6CD0-D895236F3603}"/>
          </ac:spMkLst>
        </pc:spChg>
      </pc:sldChg>
      <pc:sldChg chg="modSp add ord replId">
        <pc:chgData name="Clara Vandeweerdt" userId="16dbdb562e9cb021" providerId="Windows Live" clId="Web-{51B10259-2785-44B4-BE28-F6C97B3899E0}" dt="2023-05-22T10:24:31.562" v="24" actId="20577"/>
        <pc:sldMkLst>
          <pc:docMk/>
          <pc:sldMk cId="2981361972" sldId="262"/>
        </pc:sldMkLst>
        <pc:spChg chg="mod">
          <ac:chgData name="Clara Vandeweerdt" userId="16dbdb562e9cb021" providerId="Windows Live" clId="Web-{51B10259-2785-44B4-BE28-F6C97B3899E0}" dt="2023-05-22T10:24:31.562" v="24" actId="20577"/>
          <ac:spMkLst>
            <pc:docMk/>
            <pc:sldMk cId="2981361972" sldId="262"/>
            <ac:spMk id="2" creationId="{62F07D51-1193-9FBC-6A25-0DAD6DB738F9}"/>
          </ac:spMkLst>
        </pc:spChg>
      </pc:sldChg>
      <pc:sldChg chg="add replId">
        <pc:chgData name="Clara Vandeweerdt" userId="16dbdb562e9cb021" providerId="Windows Live" clId="Web-{51B10259-2785-44B4-BE28-F6C97B3899E0}" dt="2023-05-22T10:26:19.897" v="30"/>
        <pc:sldMkLst>
          <pc:docMk/>
          <pc:sldMk cId="2573510408" sldId="263"/>
        </pc:sldMkLst>
      </pc:sldChg>
      <pc:sldChg chg="modSp add replId">
        <pc:chgData name="Clara Vandeweerdt" userId="16dbdb562e9cb021" providerId="Windows Live" clId="Web-{51B10259-2785-44B4-BE28-F6C97B3899E0}" dt="2023-05-22T10:26:46.946" v="48" actId="20577"/>
        <pc:sldMkLst>
          <pc:docMk/>
          <pc:sldMk cId="887872963" sldId="264"/>
        </pc:sldMkLst>
        <pc:spChg chg="mod">
          <ac:chgData name="Clara Vandeweerdt" userId="16dbdb562e9cb021" providerId="Windows Live" clId="Web-{51B10259-2785-44B4-BE28-F6C97B3899E0}" dt="2023-05-22T10:26:46.946" v="48" actId="20577"/>
          <ac:spMkLst>
            <pc:docMk/>
            <pc:sldMk cId="887872963" sldId="264"/>
            <ac:spMk id="2" creationId="{62F07D51-1193-9FBC-6A25-0DAD6DB738F9}"/>
          </ac:spMkLst>
        </pc:spChg>
      </pc:sldChg>
      <pc:sldChg chg="addSp modSp new mod modClrScheme chgLayout">
        <pc:chgData name="Clara Vandeweerdt" userId="16dbdb562e9cb021" providerId="Windows Live" clId="Web-{51B10259-2785-44B4-BE28-F6C97B3899E0}" dt="2023-05-22T10:53:07.503" v="120" actId="20577"/>
        <pc:sldMkLst>
          <pc:docMk/>
          <pc:sldMk cId="923265727" sldId="265"/>
        </pc:sldMkLst>
        <pc:spChg chg="mod ord">
          <ac:chgData name="Clara Vandeweerdt" userId="16dbdb562e9cb021" providerId="Windows Live" clId="Web-{51B10259-2785-44B4-BE28-F6C97B3899E0}" dt="2023-05-22T10:46:12.257" v="72" actId="20577"/>
          <ac:spMkLst>
            <pc:docMk/>
            <pc:sldMk cId="923265727" sldId="265"/>
            <ac:spMk id="2" creationId="{440F254B-18ED-2CC2-3075-62D24DB9B1D9}"/>
          </ac:spMkLst>
        </pc:spChg>
        <pc:spChg chg="mod ord">
          <ac:chgData name="Clara Vandeweerdt" userId="16dbdb562e9cb021" providerId="Windows Live" clId="Web-{51B10259-2785-44B4-BE28-F6C97B3899E0}" dt="2023-05-22T10:53:07.503" v="120" actId="20577"/>
          <ac:spMkLst>
            <pc:docMk/>
            <pc:sldMk cId="923265727" sldId="265"/>
            <ac:spMk id="3" creationId="{9862C7D8-407A-56A7-59F3-2DA0D081FC35}"/>
          </ac:spMkLst>
        </pc:spChg>
        <pc:spChg chg="add mod">
          <ac:chgData name="Clara Vandeweerdt" userId="16dbdb562e9cb021" providerId="Windows Live" clId="Web-{51B10259-2785-44B4-BE28-F6C97B3899E0}" dt="2023-05-22T10:52:51.596" v="117" actId="1076"/>
          <ac:spMkLst>
            <pc:docMk/>
            <pc:sldMk cId="923265727" sldId="265"/>
            <ac:spMk id="5" creationId="{A6197B90-BBF8-8F18-06D8-6DD44C16F61C}"/>
          </ac:spMkLst>
        </pc:spChg>
        <pc:picChg chg="add mod">
          <ac:chgData name="Clara Vandeweerdt" userId="16dbdb562e9cb021" providerId="Windows Live" clId="Web-{51B10259-2785-44B4-BE28-F6C97B3899E0}" dt="2023-05-22T10:52:51.580" v="116" actId="1076"/>
          <ac:picMkLst>
            <pc:docMk/>
            <pc:sldMk cId="923265727" sldId="265"/>
            <ac:picMk id="4" creationId="{7E17264C-862A-B7B9-99E0-FDDB958278A6}"/>
          </ac:picMkLst>
        </pc:picChg>
      </pc:sldChg>
      <pc:sldChg chg="modSp new modNotes">
        <pc:chgData name="Clara Vandeweerdt" userId="16dbdb562e9cb021" providerId="Windows Live" clId="Web-{51B10259-2785-44B4-BE28-F6C97B3899E0}" dt="2023-05-22T12:30:35.973" v="848"/>
        <pc:sldMkLst>
          <pc:docMk/>
          <pc:sldMk cId="3853976000" sldId="266"/>
        </pc:sldMkLst>
        <pc:spChg chg="mod">
          <ac:chgData name="Clara Vandeweerdt" userId="16dbdb562e9cb021" providerId="Windows Live" clId="Web-{51B10259-2785-44B4-BE28-F6C97B3899E0}" dt="2023-05-22T10:48:32.672" v="75" actId="20577"/>
          <ac:spMkLst>
            <pc:docMk/>
            <pc:sldMk cId="3853976000" sldId="266"/>
            <ac:spMk id="2" creationId="{1A1EA13A-E9B6-5919-A888-4D8CC5F28434}"/>
          </ac:spMkLst>
        </pc:spChg>
        <pc:spChg chg="mod">
          <ac:chgData name="Clara Vandeweerdt" userId="16dbdb562e9cb021" providerId="Windows Live" clId="Web-{51B10259-2785-44B4-BE28-F6C97B3899E0}" dt="2023-05-22T10:50:33.055" v="99" actId="20577"/>
          <ac:spMkLst>
            <pc:docMk/>
            <pc:sldMk cId="3853976000" sldId="266"/>
            <ac:spMk id="3" creationId="{ECE9AC4A-8972-932C-0A90-33907E0EE84D}"/>
          </ac:spMkLst>
        </pc:spChg>
      </pc:sldChg>
      <pc:sldChg chg="add replId">
        <pc:chgData name="Clara Vandeweerdt" userId="16dbdb562e9cb021" providerId="Windows Live" clId="Web-{51B10259-2785-44B4-BE28-F6C97B3899E0}" dt="2023-05-22T10:49:21.988" v="83"/>
        <pc:sldMkLst>
          <pc:docMk/>
          <pc:sldMk cId="3445566462" sldId="267"/>
        </pc:sldMkLst>
      </pc:sldChg>
      <pc:sldChg chg="addSp delSp modSp new mod modClrScheme chgLayout">
        <pc:chgData name="Clara Vandeweerdt" userId="16dbdb562e9cb021" providerId="Windows Live" clId="Web-{51B10259-2785-44B4-BE28-F6C97B3899E0}" dt="2023-05-22T10:51:13.542" v="105" actId="1076"/>
        <pc:sldMkLst>
          <pc:docMk/>
          <pc:sldMk cId="4247550552" sldId="268"/>
        </pc:sldMkLst>
        <pc:spChg chg="del">
          <ac:chgData name="Clara Vandeweerdt" userId="16dbdb562e9cb021" providerId="Windows Live" clId="Web-{51B10259-2785-44B4-BE28-F6C97B3899E0}" dt="2023-05-22T10:51:02.807" v="101"/>
          <ac:spMkLst>
            <pc:docMk/>
            <pc:sldMk cId="4247550552" sldId="268"/>
            <ac:spMk id="2" creationId="{BE805301-85DC-7DC6-BE74-95279609E478}"/>
          </ac:spMkLst>
        </pc:spChg>
        <pc:spChg chg="del">
          <ac:chgData name="Clara Vandeweerdt" userId="16dbdb562e9cb021" providerId="Windows Live" clId="Web-{51B10259-2785-44B4-BE28-F6C97B3899E0}" dt="2023-05-22T10:51:02.807" v="101"/>
          <ac:spMkLst>
            <pc:docMk/>
            <pc:sldMk cId="4247550552" sldId="268"/>
            <ac:spMk id="3" creationId="{305D30AA-2A68-28E5-CF7F-C75D345248DE}"/>
          </ac:spMkLst>
        </pc:spChg>
        <pc:picChg chg="add mod">
          <ac:chgData name="Clara Vandeweerdt" userId="16dbdb562e9cb021" providerId="Windows Live" clId="Web-{51B10259-2785-44B4-BE28-F6C97B3899E0}" dt="2023-05-22T10:51:13.542" v="105" actId="1076"/>
          <ac:picMkLst>
            <pc:docMk/>
            <pc:sldMk cId="4247550552" sldId="268"/>
            <ac:picMk id="4" creationId="{B7EA4DE8-9D23-AA3B-0B26-9F77DB951149}"/>
          </ac:picMkLst>
        </pc:picChg>
      </pc:sldChg>
      <pc:sldChg chg="modSp new">
        <pc:chgData name="Clara Vandeweerdt" userId="16dbdb562e9cb021" providerId="Windows Live" clId="Web-{51B10259-2785-44B4-BE28-F6C97B3899E0}" dt="2023-05-22T12:50:43.436" v="979" actId="20577"/>
        <pc:sldMkLst>
          <pc:docMk/>
          <pc:sldMk cId="3905252937" sldId="269"/>
        </pc:sldMkLst>
        <pc:spChg chg="mod">
          <ac:chgData name="Clara Vandeweerdt" userId="16dbdb562e9cb021" providerId="Windows Live" clId="Web-{51B10259-2785-44B4-BE28-F6C97B3899E0}" dt="2023-05-22T10:53:24.785" v="123" actId="20577"/>
          <ac:spMkLst>
            <pc:docMk/>
            <pc:sldMk cId="3905252937" sldId="269"/>
            <ac:spMk id="2" creationId="{5E7E2B9A-6972-C3DA-AB46-2BE5E3FEA8F6}"/>
          </ac:spMkLst>
        </pc:spChg>
        <pc:spChg chg="mod">
          <ac:chgData name="Clara Vandeweerdt" userId="16dbdb562e9cb021" providerId="Windows Live" clId="Web-{51B10259-2785-44B4-BE28-F6C97B3899E0}" dt="2023-05-22T12:50:43.436" v="979" actId="20577"/>
          <ac:spMkLst>
            <pc:docMk/>
            <pc:sldMk cId="3905252937" sldId="269"/>
            <ac:spMk id="3" creationId="{9FFDF8D1-3D78-7FB4-B3FC-1B84DF0A95A6}"/>
          </ac:spMkLst>
        </pc:spChg>
      </pc:sldChg>
      <pc:sldChg chg="modSp add replId">
        <pc:chgData name="Clara Vandeweerdt" userId="16dbdb562e9cb021" providerId="Windows Live" clId="Web-{51B10259-2785-44B4-BE28-F6C97B3899E0}" dt="2023-05-22T11:57:43.086" v="740" actId="20577"/>
        <pc:sldMkLst>
          <pc:docMk/>
          <pc:sldMk cId="3682775154" sldId="270"/>
        </pc:sldMkLst>
        <pc:spChg chg="mod">
          <ac:chgData name="Clara Vandeweerdt" userId="16dbdb562e9cb021" providerId="Windows Live" clId="Web-{51B10259-2785-44B4-BE28-F6C97B3899E0}" dt="2023-05-22T11:57:43.086" v="740" actId="20577"/>
          <ac:spMkLst>
            <pc:docMk/>
            <pc:sldMk cId="3682775154" sldId="270"/>
            <ac:spMk id="3" creationId="{9FFDF8D1-3D78-7FB4-B3FC-1B84DF0A95A6}"/>
          </ac:spMkLst>
        </pc:spChg>
      </pc:sldChg>
      <pc:sldChg chg="modSp add replId">
        <pc:chgData name="Clara Vandeweerdt" userId="16dbdb562e9cb021" providerId="Windows Live" clId="Web-{51B10259-2785-44B4-BE28-F6C97B3899E0}" dt="2023-05-22T11:57:27.727" v="730" actId="20577"/>
        <pc:sldMkLst>
          <pc:docMk/>
          <pc:sldMk cId="2609795968" sldId="271"/>
        </pc:sldMkLst>
        <pc:spChg chg="mod">
          <ac:chgData name="Clara Vandeweerdt" userId="16dbdb562e9cb021" providerId="Windows Live" clId="Web-{51B10259-2785-44B4-BE28-F6C97B3899E0}" dt="2023-05-22T11:57:27.727" v="730" actId="20577"/>
          <ac:spMkLst>
            <pc:docMk/>
            <pc:sldMk cId="2609795968" sldId="271"/>
            <ac:spMk id="3" creationId="{9FFDF8D1-3D78-7FB4-B3FC-1B84DF0A95A6}"/>
          </ac:spMkLst>
        </pc:spChg>
      </pc:sldChg>
      <pc:sldChg chg="modSp add ord replId">
        <pc:chgData name="Clara Vandeweerdt" userId="16dbdb562e9cb021" providerId="Windows Live" clId="Web-{51B10259-2785-44B4-BE28-F6C97B3899E0}" dt="2023-05-22T12:46:26.931" v="896" actId="20577"/>
        <pc:sldMkLst>
          <pc:docMk/>
          <pc:sldMk cId="1237716090" sldId="272"/>
        </pc:sldMkLst>
        <pc:spChg chg="mod">
          <ac:chgData name="Clara Vandeweerdt" userId="16dbdb562e9cb021" providerId="Windows Live" clId="Web-{51B10259-2785-44B4-BE28-F6C97B3899E0}" dt="2023-05-22T12:46:26.931" v="896" actId="20577"/>
          <ac:spMkLst>
            <pc:docMk/>
            <pc:sldMk cId="1237716090" sldId="272"/>
            <ac:spMk id="3" creationId="{ECE9AC4A-8972-932C-0A90-33907E0EE84D}"/>
          </ac:spMkLst>
        </pc:spChg>
      </pc:sldChg>
      <pc:sldChg chg="addSp delSp modSp new mod modClrScheme chgLayout modNotes">
        <pc:chgData name="Clara Vandeweerdt" userId="16dbdb562e9cb021" providerId="Windows Live" clId="Web-{51B10259-2785-44B4-BE28-F6C97B3899E0}" dt="2023-05-22T12:50:25.826" v="972"/>
        <pc:sldMkLst>
          <pc:docMk/>
          <pc:sldMk cId="4181890704" sldId="273"/>
        </pc:sldMkLst>
        <pc:spChg chg="del">
          <ac:chgData name="Clara Vandeweerdt" userId="16dbdb562e9cb021" providerId="Windows Live" clId="Web-{51B10259-2785-44B4-BE28-F6C97B3899E0}" dt="2023-05-22T12:12:42.699" v="742"/>
          <ac:spMkLst>
            <pc:docMk/>
            <pc:sldMk cId="4181890704" sldId="273"/>
            <ac:spMk id="2" creationId="{88AA1CC3-8BF2-E485-A29D-5781F9BCAA6B}"/>
          </ac:spMkLst>
        </pc:spChg>
        <pc:spChg chg="del">
          <ac:chgData name="Clara Vandeweerdt" userId="16dbdb562e9cb021" providerId="Windows Live" clId="Web-{51B10259-2785-44B4-BE28-F6C97B3899E0}" dt="2023-05-22T12:12:42.699" v="742"/>
          <ac:spMkLst>
            <pc:docMk/>
            <pc:sldMk cId="4181890704" sldId="273"/>
            <ac:spMk id="3" creationId="{7A10FECC-5598-D593-0C78-D42FFB69F545}"/>
          </ac:spMkLst>
        </pc:spChg>
        <pc:spChg chg="add mod">
          <ac:chgData name="Clara Vandeweerdt" userId="16dbdb562e9cb021" providerId="Windows Live" clId="Web-{51B10259-2785-44B4-BE28-F6C97B3899E0}" dt="2023-05-22T12:46:12.196" v="890"/>
          <ac:spMkLst>
            <pc:docMk/>
            <pc:sldMk cId="4181890704" sldId="273"/>
            <ac:spMk id="5" creationId="{1715DFD9-0997-725E-060C-B55DECFA0A0A}"/>
          </ac:spMkLst>
        </pc:spChg>
        <pc:spChg chg="add del mod">
          <ac:chgData name="Clara Vandeweerdt" userId="16dbdb562e9cb021" providerId="Windows Live" clId="Web-{51B10259-2785-44B4-BE28-F6C97B3899E0}" dt="2023-05-22T12:14:26.124" v="754"/>
          <ac:spMkLst>
            <pc:docMk/>
            <pc:sldMk cId="4181890704" sldId="273"/>
            <ac:spMk id="6" creationId="{5417F278-026E-BFD9-BF69-A0F2C3405850}"/>
          </ac:spMkLst>
        </pc:spChg>
        <pc:spChg chg="add mod">
          <ac:chgData name="Clara Vandeweerdt" userId="16dbdb562e9cb021" providerId="Windows Live" clId="Web-{51B10259-2785-44B4-BE28-F6C97B3899E0}" dt="2023-05-22T12:15:47.172" v="768" actId="14100"/>
          <ac:spMkLst>
            <pc:docMk/>
            <pc:sldMk cId="4181890704" sldId="273"/>
            <ac:spMk id="7" creationId="{6965536E-A7D9-5B52-CD99-F3448E67C7AF}"/>
          </ac:spMkLst>
        </pc:spChg>
        <pc:spChg chg="add mod">
          <ac:chgData name="Clara Vandeweerdt" userId="16dbdb562e9cb021" providerId="Windows Live" clId="Web-{51B10259-2785-44B4-BE28-F6C97B3899E0}" dt="2023-05-22T12:16:36.595" v="773" actId="1076"/>
          <ac:spMkLst>
            <pc:docMk/>
            <pc:sldMk cId="4181890704" sldId="273"/>
            <ac:spMk id="8" creationId="{BB940F09-F9AD-C421-7C27-69165B87EB96}"/>
          </ac:spMkLst>
        </pc:spChg>
        <pc:spChg chg="add mod">
          <ac:chgData name="Clara Vandeweerdt" userId="16dbdb562e9cb021" providerId="Windows Live" clId="Web-{51B10259-2785-44B4-BE28-F6C97B3899E0}" dt="2023-05-22T12:16:10.048" v="771" actId="14100"/>
          <ac:spMkLst>
            <pc:docMk/>
            <pc:sldMk cId="4181890704" sldId="273"/>
            <ac:spMk id="9" creationId="{79E17F5E-EE63-8302-93E9-41D35D22D478}"/>
          </ac:spMkLst>
        </pc:spChg>
        <pc:spChg chg="add mod">
          <ac:chgData name="Clara Vandeweerdt" userId="16dbdb562e9cb021" providerId="Windows Live" clId="Web-{51B10259-2785-44B4-BE28-F6C97B3899E0}" dt="2023-05-22T12:19:46.365" v="802" actId="1076"/>
          <ac:spMkLst>
            <pc:docMk/>
            <pc:sldMk cId="4181890704" sldId="273"/>
            <ac:spMk id="10" creationId="{59D98944-3CE0-09BC-3F90-4A30837280E1}"/>
          </ac:spMkLst>
        </pc:spChg>
        <pc:spChg chg="add del">
          <ac:chgData name="Clara Vandeweerdt" userId="16dbdb562e9cb021" providerId="Windows Live" clId="Web-{51B10259-2785-44B4-BE28-F6C97B3899E0}" dt="2023-05-22T12:19:50.256" v="804"/>
          <ac:spMkLst>
            <pc:docMk/>
            <pc:sldMk cId="4181890704" sldId="273"/>
            <ac:spMk id="11" creationId="{0074A861-C60E-9461-3B1D-3008423853D1}"/>
          </ac:spMkLst>
        </pc:spChg>
        <pc:spChg chg="add mod">
          <ac:chgData name="Clara Vandeweerdt" userId="16dbdb562e9cb021" providerId="Windows Live" clId="Web-{51B10259-2785-44B4-BE28-F6C97B3899E0}" dt="2023-05-22T12:20:38.038" v="811" actId="1076"/>
          <ac:spMkLst>
            <pc:docMk/>
            <pc:sldMk cId="4181890704" sldId="273"/>
            <ac:spMk id="12" creationId="{AC9F8297-77DC-972D-6B39-52A32B705E4B}"/>
          </ac:spMkLst>
        </pc:spChg>
        <pc:spChg chg="add mod">
          <ac:chgData name="Clara Vandeweerdt" userId="16dbdb562e9cb021" providerId="Windows Live" clId="Web-{51B10259-2785-44B4-BE28-F6C97B3899E0}" dt="2023-05-22T12:20:47.210" v="814" actId="20577"/>
          <ac:spMkLst>
            <pc:docMk/>
            <pc:sldMk cId="4181890704" sldId="273"/>
            <ac:spMk id="13" creationId="{85C258AA-7810-16E7-011E-F2F36B7519B5}"/>
          </ac:spMkLst>
        </pc:spChg>
        <pc:spChg chg="add mod">
          <ac:chgData name="Clara Vandeweerdt" userId="16dbdb562e9cb021" providerId="Windows Live" clId="Web-{51B10259-2785-44B4-BE28-F6C97B3899E0}" dt="2023-05-22T12:21:38.211" v="832" actId="1076"/>
          <ac:spMkLst>
            <pc:docMk/>
            <pc:sldMk cId="4181890704" sldId="273"/>
            <ac:spMk id="14" creationId="{A2E904A6-573A-000B-3B12-5ED361317F4F}"/>
          </ac:spMkLst>
        </pc:spChg>
        <pc:picChg chg="add mod modCrop">
          <ac:chgData name="Clara Vandeweerdt" userId="16dbdb562e9cb021" providerId="Windows Live" clId="Web-{51B10259-2785-44B4-BE28-F6C97B3899E0}" dt="2023-05-22T12:15:23.859" v="763"/>
          <ac:picMkLst>
            <pc:docMk/>
            <pc:sldMk cId="4181890704" sldId="273"/>
            <ac:picMk id="4" creationId="{375D3424-8F06-D4F7-39B8-702719B8315F}"/>
          </ac:picMkLst>
        </pc:picChg>
      </pc:sldChg>
      <pc:sldChg chg="addSp modSp add ord replId modNotes">
        <pc:chgData name="Clara Vandeweerdt" userId="16dbdb562e9cb021" providerId="Windows Live" clId="Web-{51B10259-2785-44B4-BE28-F6C97B3899E0}" dt="2023-05-22T13:36:29.967" v="1690" actId="1076"/>
        <pc:sldMkLst>
          <pc:docMk/>
          <pc:sldMk cId="873988262" sldId="274"/>
        </pc:sldMkLst>
        <pc:spChg chg="mod">
          <ac:chgData name="Clara Vandeweerdt" userId="16dbdb562e9cb021" providerId="Windows Live" clId="Web-{51B10259-2785-44B4-BE28-F6C97B3899E0}" dt="2023-05-22T13:32:43.728" v="1459" actId="20577"/>
          <ac:spMkLst>
            <pc:docMk/>
            <pc:sldMk cId="873988262" sldId="274"/>
            <ac:spMk id="3" creationId="{ECE9AC4A-8972-932C-0A90-33907E0EE84D}"/>
          </ac:spMkLst>
        </pc:spChg>
        <pc:spChg chg="add mod">
          <ac:chgData name="Clara Vandeweerdt" userId="16dbdb562e9cb021" providerId="Windows Live" clId="Web-{51B10259-2785-44B4-BE28-F6C97B3899E0}" dt="2023-05-22T13:36:29.967" v="1690" actId="1076"/>
          <ac:spMkLst>
            <pc:docMk/>
            <pc:sldMk cId="873988262" sldId="274"/>
            <ac:spMk id="4" creationId="{5615B4EB-FBDE-396B-A718-A58205614839}"/>
          </ac:spMkLst>
        </pc:spChg>
      </pc:sldChg>
      <pc:sldChg chg="addSp delSp modSp new mod modClrScheme chgLayout modNotes">
        <pc:chgData name="Clara Vandeweerdt" userId="16dbdb562e9cb021" providerId="Windows Live" clId="Web-{51B10259-2785-44B4-BE28-F6C97B3899E0}" dt="2023-05-22T13:36:36.967" v="1691"/>
        <pc:sldMkLst>
          <pc:docMk/>
          <pc:sldMk cId="1444480928" sldId="275"/>
        </pc:sldMkLst>
        <pc:spChg chg="del">
          <ac:chgData name="Clara Vandeweerdt" userId="16dbdb562e9cb021" providerId="Windows Live" clId="Web-{51B10259-2785-44B4-BE28-F6C97B3899E0}" dt="2023-05-22T13:16:24.365" v="981"/>
          <ac:spMkLst>
            <pc:docMk/>
            <pc:sldMk cId="1444480928" sldId="275"/>
            <ac:spMk id="2" creationId="{AE8AB1ED-3938-08D8-844D-5CBD7614B821}"/>
          </ac:spMkLst>
        </pc:spChg>
        <pc:spChg chg="del">
          <ac:chgData name="Clara Vandeweerdt" userId="16dbdb562e9cb021" providerId="Windows Live" clId="Web-{51B10259-2785-44B4-BE28-F6C97B3899E0}" dt="2023-05-22T13:16:24.365" v="981"/>
          <ac:spMkLst>
            <pc:docMk/>
            <pc:sldMk cId="1444480928" sldId="275"/>
            <ac:spMk id="3" creationId="{F26D8838-2551-A5FE-40BC-E4CAA87E3CF0}"/>
          </ac:spMkLst>
        </pc:spChg>
        <pc:spChg chg="add del">
          <ac:chgData name="Clara Vandeweerdt" userId="16dbdb562e9cb021" providerId="Windows Live" clId="Web-{51B10259-2785-44B4-BE28-F6C97B3899E0}" dt="2023-05-22T13:27:36.581" v="1371"/>
          <ac:spMkLst>
            <pc:docMk/>
            <pc:sldMk cId="1444480928" sldId="275"/>
            <ac:spMk id="6" creationId="{99DE70EB-121B-4A62-C666-7C41FCCD469C}"/>
          </ac:spMkLst>
        </pc:spChg>
        <pc:spChg chg="add mod">
          <ac:chgData name="Clara Vandeweerdt" userId="16dbdb562e9cb021" providerId="Windows Live" clId="Web-{51B10259-2785-44B4-BE28-F6C97B3899E0}" dt="2023-05-22T13:27:57.910" v="1379" actId="20577"/>
          <ac:spMkLst>
            <pc:docMk/>
            <pc:sldMk cId="1444480928" sldId="275"/>
            <ac:spMk id="7" creationId="{304D6D78-8FC2-FA0B-E502-8278858C5E7B}"/>
          </ac:spMkLst>
        </pc:spChg>
        <pc:spChg chg="add mod">
          <ac:chgData name="Clara Vandeweerdt" userId="16dbdb562e9cb021" providerId="Windows Live" clId="Web-{51B10259-2785-44B4-BE28-F6C97B3899E0}" dt="2023-05-22T13:28:02.347" v="1381" actId="1076"/>
          <ac:spMkLst>
            <pc:docMk/>
            <pc:sldMk cId="1444480928" sldId="275"/>
            <ac:spMk id="8" creationId="{90C34AC2-CAAE-F1EE-2700-0A97A02ACCF0}"/>
          </ac:spMkLst>
        </pc:spChg>
        <pc:spChg chg="add">
          <ac:chgData name="Clara Vandeweerdt" userId="16dbdb562e9cb021" providerId="Windows Live" clId="Web-{51B10259-2785-44B4-BE28-F6C97B3899E0}" dt="2023-05-22T13:36:36.967" v="1691"/>
          <ac:spMkLst>
            <pc:docMk/>
            <pc:sldMk cId="1444480928" sldId="275"/>
            <ac:spMk id="10" creationId="{1A6E39A6-048B-A253-3FC0-35BDE97CF7FC}"/>
          </ac:spMkLst>
        </pc:spChg>
        <pc:picChg chg="add del mod">
          <ac:chgData name="Clara Vandeweerdt" userId="16dbdb562e9cb021" providerId="Windows Live" clId="Web-{51B10259-2785-44B4-BE28-F6C97B3899E0}" dt="2023-05-22T13:16:43.710" v="985"/>
          <ac:picMkLst>
            <pc:docMk/>
            <pc:sldMk cId="1444480928" sldId="275"/>
            <ac:picMk id="4" creationId="{83860A73-4D93-D846-0778-0598CBABFF1D}"/>
          </ac:picMkLst>
        </pc:picChg>
        <pc:picChg chg="add mod">
          <ac:chgData name="Clara Vandeweerdt" userId="16dbdb562e9cb021" providerId="Windows Live" clId="Web-{51B10259-2785-44B4-BE28-F6C97B3899E0}" dt="2023-05-22T13:16:56.725" v="991" actId="1076"/>
          <ac:picMkLst>
            <pc:docMk/>
            <pc:sldMk cId="1444480928" sldId="275"/>
            <ac:picMk id="5" creationId="{EDC0EE84-7E1E-CDC5-A23B-BFA5137F4F38}"/>
          </ac:picMkLst>
        </pc:picChg>
      </pc:sldChg>
    </pc:docChg>
  </pc:docChgLst>
  <pc:docChgLst>
    <pc:chgData name="Clara Vandeweerdt" userId="16dbdb562e9cb021" providerId="Windows Live" clId="Web-{6B76BCAE-1B45-4FBA-B75C-BE8E5DD4596E}"/>
    <pc:docChg chg="addSld modSld sldOrd">
      <pc:chgData name="Clara Vandeweerdt" userId="16dbdb562e9cb021" providerId="Windows Live" clId="Web-{6B76BCAE-1B45-4FBA-B75C-BE8E5DD4596E}" dt="2023-05-09T09:56:42.914" v="476" actId="1076"/>
      <pc:docMkLst>
        <pc:docMk/>
      </pc:docMkLst>
      <pc:sldChg chg="modSp">
        <pc:chgData name="Clara Vandeweerdt" userId="16dbdb562e9cb021" providerId="Windows Live" clId="Web-{6B76BCAE-1B45-4FBA-B75C-BE8E5DD4596E}" dt="2023-05-09T09:54:14.376" v="354" actId="20577"/>
        <pc:sldMkLst>
          <pc:docMk/>
          <pc:sldMk cId="109857222" sldId="256"/>
        </pc:sldMkLst>
        <pc:spChg chg="mod">
          <ac:chgData name="Clara Vandeweerdt" userId="16dbdb562e9cb021" providerId="Windows Live" clId="Web-{6B76BCAE-1B45-4FBA-B75C-BE8E5DD4596E}" dt="2023-05-09T09:54:14.376" v="354" actId="20577"/>
          <ac:spMkLst>
            <pc:docMk/>
            <pc:sldMk cId="109857222" sldId="256"/>
            <ac:spMk id="3" creationId="{00000000-0000-0000-0000-000000000000}"/>
          </ac:spMkLst>
        </pc:spChg>
      </pc:sldChg>
      <pc:sldChg chg="modSp">
        <pc:chgData name="Clara Vandeweerdt" userId="16dbdb562e9cb021" providerId="Windows Live" clId="Web-{6B76BCAE-1B45-4FBA-B75C-BE8E5DD4596E}" dt="2023-05-09T09:43:24.287" v="10" actId="20577"/>
        <pc:sldMkLst>
          <pc:docMk/>
          <pc:sldMk cId="2387976" sldId="257"/>
        </pc:sldMkLst>
        <pc:spChg chg="mod">
          <ac:chgData name="Clara Vandeweerdt" userId="16dbdb562e9cb021" providerId="Windows Live" clId="Web-{6B76BCAE-1B45-4FBA-B75C-BE8E5DD4596E}" dt="2023-05-09T09:43:24.287" v="10" actId="20577"/>
          <ac:spMkLst>
            <pc:docMk/>
            <pc:sldMk cId="2387976" sldId="257"/>
            <ac:spMk id="2" creationId="{D5A97FD8-00FC-2257-70AF-AF8F4C947B5B}"/>
          </ac:spMkLst>
        </pc:spChg>
        <pc:spChg chg="mod">
          <ac:chgData name="Clara Vandeweerdt" userId="16dbdb562e9cb021" providerId="Windows Live" clId="Web-{6B76BCAE-1B45-4FBA-B75C-BE8E5DD4596E}" dt="2023-05-09T09:43:17.943" v="4" actId="20577"/>
          <ac:spMkLst>
            <pc:docMk/>
            <pc:sldMk cId="2387976" sldId="257"/>
            <ac:spMk id="3" creationId="{98BC7FA0-D69D-D13E-D5F8-AB553C405A20}"/>
          </ac:spMkLst>
        </pc:spChg>
      </pc:sldChg>
      <pc:sldChg chg="modSp ord modNotes">
        <pc:chgData name="Clara Vandeweerdt" userId="16dbdb562e9cb021" providerId="Windows Live" clId="Web-{6B76BCAE-1B45-4FBA-B75C-BE8E5DD4596E}" dt="2023-05-09T09:54:36.659" v="374"/>
        <pc:sldMkLst>
          <pc:docMk/>
          <pc:sldMk cId="1398177566" sldId="258"/>
        </pc:sldMkLst>
        <pc:spChg chg="mod">
          <ac:chgData name="Clara Vandeweerdt" userId="16dbdb562e9cb021" providerId="Windows Live" clId="Web-{6B76BCAE-1B45-4FBA-B75C-BE8E5DD4596E}" dt="2023-05-09T09:54:22.736" v="363" actId="20577"/>
          <ac:spMkLst>
            <pc:docMk/>
            <pc:sldMk cId="1398177566" sldId="258"/>
            <ac:spMk id="2" creationId="{62F07D51-1193-9FBC-6A25-0DAD6DB738F9}"/>
          </ac:spMkLst>
        </pc:spChg>
      </pc:sldChg>
      <pc:sldChg chg="modSp">
        <pc:chgData name="Clara Vandeweerdt" userId="16dbdb562e9cb021" providerId="Windows Live" clId="Web-{6B76BCAE-1B45-4FBA-B75C-BE8E5DD4596E}" dt="2023-05-09T09:43:32.490" v="12" actId="20577"/>
        <pc:sldMkLst>
          <pc:docMk/>
          <pc:sldMk cId="525919002" sldId="259"/>
        </pc:sldMkLst>
        <pc:spChg chg="mod">
          <ac:chgData name="Clara Vandeweerdt" userId="16dbdb562e9cb021" providerId="Windows Live" clId="Web-{6B76BCAE-1B45-4FBA-B75C-BE8E5DD4596E}" dt="2023-05-09T09:43:32.490" v="12" actId="20577"/>
          <ac:spMkLst>
            <pc:docMk/>
            <pc:sldMk cId="525919002" sldId="259"/>
            <ac:spMk id="2" creationId="{D5A97FD8-00FC-2257-70AF-AF8F4C947B5B}"/>
          </ac:spMkLst>
        </pc:spChg>
      </pc:sldChg>
      <pc:sldChg chg="modSp">
        <pc:chgData name="Clara Vandeweerdt" userId="16dbdb562e9cb021" providerId="Windows Live" clId="Web-{6B76BCAE-1B45-4FBA-B75C-BE8E5DD4596E}" dt="2023-05-09T09:43:35.381" v="14" actId="20577"/>
        <pc:sldMkLst>
          <pc:docMk/>
          <pc:sldMk cId="2572260196" sldId="260"/>
        </pc:sldMkLst>
        <pc:spChg chg="mod">
          <ac:chgData name="Clara Vandeweerdt" userId="16dbdb562e9cb021" providerId="Windows Live" clId="Web-{6B76BCAE-1B45-4FBA-B75C-BE8E5DD4596E}" dt="2023-05-09T09:43:35.381" v="14" actId="20577"/>
          <ac:spMkLst>
            <pc:docMk/>
            <pc:sldMk cId="2572260196" sldId="260"/>
            <ac:spMk id="2" creationId="{B067796A-B2B1-F06B-9F81-B962D9A59D7F}"/>
          </ac:spMkLst>
        </pc:spChg>
      </pc:sldChg>
      <pc:sldChg chg="modSp">
        <pc:chgData name="Clara Vandeweerdt" userId="16dbdb562e9cb021" providerId="Windows Live" clId="Web-{6B76BCAE-1B45-4FBA-B75C-BE8E5DD4596E}" dt="2023-05-09T09:43:41.475" v="19" actId="20577"/>
        <pc:sldMkLst>
          <pc:docMk/>
          <pc:sldMk cId="3140885849" sldId="265"/>
        </pc:sldMkLst>
        <pc:spChg chg="mod">
          <ac:chgData name="Clara Vandeweerdt" userId="16dbdb562e9cb021" providerId="Windows Live" clId="Web-{6B76BCAE-1B45-4FBA-B75C-BE8E5DD4596E}" dt="2023-05-09T09:43:41.475" v="19" actId="20577"/>
          <ac:spMkLst>
            <pc:docMk/>
            <pc:sldMk cId="3140885849" sldId="265"/>
            <ac:spMk id="2" creationId="{B067796A-B2B1-F06B-9F81-B962D9A59D7F}"/>
          </ac:spMkLst>
        </pc:spChg>
      </pc:sldChg>
      <pc:sldChg chg="addSp delSp modSp ord modNotes">
        <pc:chgData name="Clara Vandeweerdt" userId="16dbdb562e9cb021" providerId="Windows Live" clId="Web-{6B76BCAE-1B45-4FBA-B75C-BE8E5DD4596E}" dt="2023-05-09T09:56:15.256" v="470" actId="20577"/>
        <pc:sldMkLst>
          <pc:docMk/>
          <pc:sldMk cId="3446260122" sldId="266"/>
        </pc:sldMkLst>
        <pc:spChg chg="mod">
          <ac:chgData name="Clara Vandeweerdt" userId="16dbdb562e9cb021" providerId="Windows Live" clId="Web-{6B76BCAE-1B45-4FBA-B75C-BE8E5DD4596E}" dt="2023-05-09T09:54:44.878" v="381" actId="20577"/>
          <ac:spMkLst>
            <pc:docMk/>
            <pc:sldMk cId="3446260122" sldId="266"/>
            <ac:spMk id="2" creationId="{B067796A-B2B1-F06B-9F81-B962D9A59D7F}"/>
          </ac:spMkLst>
        </pc:spChg>
        <pc:spChg chg="mod">
          <ac:chgData name="Clara Vandeweerdt" userId="16dbdb562e9cb021" providerId="Windows Live" clId="Web-{6B76BCAE-1B45-4FBA-B75C-BE8E5DD4596E}" dt="2023-05-09T09:56:15.256" v="470" actId="20577"/>
          <ac:spMkLst>
            <pc:docMk/>
            <pc:sldMk cId="3446260122" sldId="266"/>
            <ac:spMk id="3" creationId="{82628D33-72B8-09FC-F22D-2756ECADAC3C}"/>
          </ac:spMkLst>
        </pc:spChg>
        <pc:picChg chg="add del mod">
          <ac:chgData name="Clara Vandeweerdt" userId="16dbdb562e9cb021" providerId="Windows Live" clId="Web-{6B76BCAE-1B45-4FBA-B75C-BE8E5DD4596E}" dt="2023-05-09T09:53:35.187" v="331"/>
          <ac:picMkLst>
            <pc:docMk/>
            <pc:sldMk cId="3446260122" sldId="266"/>
            <ac:picMk id="4" creationId="{C08CB669-66FB-C5F1-7785-4D408C0EF678}"/>
          </ac:picMkLst>
        </pc:picChg>
      </pc:sldChg>
      <pc:sldChg chg="modSp add ord replId">
        <pc:chgData name="Clara Vandeweerdt" userId="16dbdb562e9cb021" providerId="Windows Live" clId="Web-{6B76BCAE-1B45-4FBA-B75C-BE8E5DD4596E}" dt="2023-05-09T09:45:40.042" v="81" actId="20577"/>
        <pc:sldMkLst>
          <pc:docMk/>
          <pc:sldMk cId="2441563823" sldId="267"/>
        </pc:sldMkLst>
        <pc:spChg chg="mod">
          <ac:chgData name="Clara Vandeweerdt" userId="16dbdb562e9cb021" providerId="Windows Live" clId="Web-{6B76BCAE-1B45-4FBA-B75C-BE8E5DD4596E}" dt="2023-05-09T09:44:12.273" v="28" actId="20577"/>
          <ac:spMkLst>
            <pc:docMk/>
            <pc:sldMk cId="2441563823" sldId="267"/>
            <ac:spMk id="2" creationId="{B067796A-B2B1-F06B-9F81-B962D9A59D7F}"/>
          </ac:spMkLst>
        </pc:spChg>
        <pc:spChg chg="mod">
          <ac:chgData name="Clara Vandeweerdt" userId="16dbdb562e9cb021" providerId="Windows Live" clId="Web-{6B76BCAE-1B45-4FBA-B75C-BE8E5DD4596E}" dt="2023-05-09T09:45:40.042" v="81" actId="20577"/>
          <ac:spMkLst>
            <pc:docMk/>
            <pc:sldMk cId="2441563823" sldId="267"/>
            <ac:spMk id="3" creationId="{82628D33-72B8-09FC-F22D-2756ECADAC3C}"/>
          </ac:spMkLst>
        </pc:spChg>
      </pc:sldChg>
      <pc:sldChg chg="modSp add replId">
        <pc:chgData name="Clara Vandeweerdt" userId="16dbdb562e9cb021" providerId="Windows Live" clId="Web-{6B76BCAE-1B45-4FBA-B75C-BE8E5DD4596E}" dt="2023-05-09T09:46:18.044" v="120" actId="20577"/>
        <pc:sldMkLst>
          <pc:docMk/>
          <pc:sldMk cId="3436575525" sldId="268"/>
        </pc:sldMkLst>
        <pc:spChg chg="mod">
          <ac:chgData name="Clara Vandeweerdt" userId="16dbdb562e9cb021" providerId="Windows Live" clId="Web-{6B76BCAE-1B45-4FBA-B75C-BE8E5DD4596E}" dt="2023-05-09T09:46:18.044" v="120" actId="20577"/>
          <ac:spMkLst>
            <pc:docMk/>
            <pc:sldMk cId="3436575525" sldId="268"/>
            <ac:spMk id="3" creationId="{82628D33-72B8-09FC-F22D-2756ECADAC3C}"/>
          </ac:spMkLst>
        </pc:spChg>
      </pc:sldChg>
      <pc:sldChg chg="modSp add replId">
        <pc:chgData name="Clara Vandeweerdt" userId="16dbdb562e9cb021" providerId="Windows Live" clId="Web-{6B76BCAE-1B45-4FBA-B75C-BE8E5DD4596E}" dt="2023-05-09T09:47:55.986" v="295" actId="20577"/>
        <pc:sldMkLst>
          <pc:docMk/>
          <pc:sldMk cId="1415366495" sldId="269"/>
        </pc:sldMkLst>
        <pc:spChg chg="mod">
          <ac:chgData name="Clara Vandeweerdt" userId="16dbdb562e9cb021" providerId="Windows Live" clId="Web-{6B76BCAE-1B45-4FBA-B75C-BE8E5DD4596E}" dt="2023-05-09T09:47:55.986" v="295" actId="20577"/>
          <ac:spMkLst>
            <pc:docMk/>
            <pc:sldMk cId="1415366495" sldId="269"/>
            <ac:spMk id="3" creationId="{82628D33-72B8-09FC-F22D-2756ECADAC3C}"/>
          </ac:spMkLst>
        </pc:spChg>
      </pc:sldChg>
      <pc:sldChg chg="modSp add replId">
        <pc:chgData name="Clara Vandeweerdt" userId="16dbdb562e9cb021" providerId="Windows Live" clId="Web-{6B76BCAE-1B45-4FBA-B75C-BE8E5DD4596E}" dt="2023-05-09T09:49:40.177" v="318" actId="20577"/>
        <pc:sldMkLst>
          <pc:docMk/>
          <pc:sldMk cId="89805598" sldId="270"/>
        </pc:sldMkLst>
        <pc:spChg chg="mod">
          <ac:chgData name="Clara Vandeweerdt" userId="16dbdb562e9cb021" providerId="Windows Live" clId="Web-{6B76BCAE-1B45-4FBA-B75C-BE8E5DD4596E}" dt="2023-05-09T09:49:40.177" v="318" actId="20577"/>
          <ac:spMkLst>
            <pc:docMk/>
            <pc:sldMk cId="89805598" sldId="270"/>
            <ac:spMk id="3" creationId="{82628D33-72B8-09FC-F22D-2756ECADAC3C}"/>
          </ac:spMkLst>
        </pc:spChg>
      </pc:sldChg>
      <pc:sldChg chg="addSp delSp modSp new mod modClrScheme chgLayout">
        <pc:chgData name="Clara Vandeweerdt" userId="16dbdb562e9cb021" providerId="Windows Live" clId="Web-{6B76BCAE-1B45-4FBA-B75C-BE8E5DD4596E}" dt="2023-05-09T09:51:03.118" v="324" actId="1076"/>
        <pc:sldMkLst>
          <pc:docMk/>
          <pc:sldMk cId="4006239978" sldId="271"/>
        </pc:sldMkLst>
        <pc:spChg chg="del">
          <ac:chgData name="Clara Vandeweerdt" userId="16dbdb562e9cb021" providerId="Windows Live" clId="Web-{6B76BCAE-1B45-4FBA-B75C-BE8E5DD4596E}" dt="2023-05-09T09:49:45.146" v="320"/>
          <ac:spMkLst>
            <pc:docMk/>
            <pc:sldMk cId="4006239978" sldId="271"/>
            <ac:spMk id="2" creationId="{3501A460-2476-8FC2-CDF4-DB4D96892EB6}"/>
          </ac:spMkLst>
        </pc:spChg>
        <pc:spChg chg="del">
          <ac:chgData name="Clara Vandeweerdt" userId="16dbdb562e9cb021" providerId="Windows Live" clId="Web-{6B76BCAE-1B45-4FBA-B75C-BE8E5DD4596E}" dt="2023-05-09T09:49:45.146" v="320"/>
          <ac:spMkLst>
            <pc:docMk/>
            <pc:sldMk cId="4006239978" sldId="271"/>
            <ac:spMk id="3" creationId="{9DB32869-1BC0-DE9D-B977-2E125592130B}"/>
          </ac:spMkLst>
        </pc:spChg>
        <pc:picChg chg="add mod">
          <ac:chgData name="Clara Vandeweerdt" userId="16dbdb562e9cb021" providerId="Windows Live" clId="Web-{6B76BCAE-1B45-4FBA-B75C-BE8E5DD4596E}" dt="2023-05-09T09:51:03.118" v="324" actId="1076"/>
          <ac:picMkLst>
            <pc:docMk/>
            <pc:sldMk cId="4006239978" sldId="271"/>
            <ac:picMk id="4" creationId="{B74AB59D-0C6F-B5B0-95D4-3DC4BA27F92F}"/>
          </ac:picMkLst>
        </pc:picChg>
      </pc:sldChg>
      <pc:sldChg chg="add replId modNotes">
        <pc:chgData name="Clara Vandeweerdt" userId="16dbdb562e9cb021" providerId="Windows Live" clId="Web-{6B76BCAE-1B45-4FBA-B75C-BE8E5DD4596E}" dt="2023-05-09T09:53:32.406" v="330"/>
        <pc:sldMkLst>
          <pc:docMk/>
          <pc:sldMk cId="271759701" sldId="272"/>
        </pc:sldMkLst>
      </pc:sldChg>
      <pc:sldChg chg="add replId">
        <pc:chgData name="Clara Vandeweerdt" userId="16dbdb562e9cb021" providerId="Windows Live" clId="Web-{6B76BCAE-1B45-4FBA-B75C-BE8E5DD4596E}" dt="2023-05-09T09:54:17.486" v="355"/>
        <pc:sldMkLst>
          <pc:docMk/>
          <pc:sldMk cId="3666331600" sldId="273"/>
        </pc:sldMkLst>
      </pc:sldChg>
      <pc:sldChg chg="addSp delSp modSp new mod modClrScheme chgLayout">
        <pc:chgData name="Clara Vandeweerdt" userId="16dbdb562e9cb021" providerId="Windows Live" clId="Web-{6B76BCAE-1B45-4FBA-B75C-BE8E5DD4596E}" dt="2023-05-09T09:56:42.914" v="476" actId="1076"/>
        <pc:sldMkLst>
          <pc:docMk/>
          <pc:sldMk cId="2299109925" sldId="274"/>
        </pc:sldMkLst>
        <pc:spChg chg="del">
          <ac:chgData name="Clara Vandeweerdt" userId="16dbdb562e9cb021" providerId="Windows Live" clId="Web-{6B76BCAE-1B45-4FBA-B75C-BE8E5DD4596E}" dt="2023-05-09T09:56:21.897" v="472"/>
          <ac:spMkLst>
            <pc:docMk/>
            <pc:sldMk cId="2299109925" sldId="274"/>
            <ac:spMk id="2" creationId="{E27ED975-DD03-12A8-8524-6E58A3CEF1FD}"/>
          </ac:spMkLst>
        </pc:spChg>
        <pc:spChg chg="del">
          <ac:chgData name="Clara Vandeweerdt" userId="16dbdb562e9cb021" providerId="Windows Live" clId="Web-{6B76BCAE-1B45-4FBA-B75C-BE8E5DD4596E}" dt="2023-05-09T09:56:21.897" v="472"/>
          <ac:spMkLst>
            <pc:docMk/>
            <pc:sldMk cId="2299109925" sldId="274"/>
            <ac:spMk id="3" creationId="{38EA17D8-5998-E632-BED7-5F9570D0BDFF}"/>
          </ac:spMkLst>
        </pc:spChg>
        <pc:picChg chg="add mod">
          <ac:chgData name="Clara Vandeweerdt" userId="16dbdb562e9cb021" providerId="Windows Live" clId="Web-{6B76BCAE-1B45-4FBA-B75C-BE8E5DD4596E}" dt="2023-05-09T09:56:42.914" v="476" actId="1076"/>
          <ac:picMkLst>
            <pc:docMk/>
            <pc:sldMk cId="2299109925" sldId="274"/>
            <ac:picMk id="4" creationId="{A2DE4C0D-2FC3-CCA3-DD7F-3D76CFE4F9CB}"/>
          </ac:picMkLst>
        </pc:picChg>
      </pc:sldChg>
    </pc:docChg>
  </pc:docChgLst>
  <pc:docChgLst>
    <pc:chgData name="Clara Vandeweerdt" userId="16dbdb562e9cb021" providerId="Windows Live" clId="Web-{414D11DB-9A9F-4225-A54D-B72A6EAD92D0}"/>
    <pc:docChg chg="addSld delSld modSld sldOrd">
      <pc:chgData name="Clara Vandeweerdt" userId="16dbdb562e9cb021" providerId="Windows Live" clId="Web-{414D11DB-9A9F-4225-A54D-B72A6EAD92D0}" dt="2023-05-22T22:08:22.017" v="1634"/>
      <pc:docMkLst>
        <pc:docMk/>
      </pc:docMkLst>
      <pc:sldChg chg="modSp">
        <pc:chgData name="Clara Vandeweerdt" userId="16dbdb562e9cb021" providerId="Windows Live" clId="Web-{414D11DB-9A9F-4225-A54D-B72A6EAD92D0}" dt="2023-05-22T22:07:11.156" v="1629" actId="20577"/>
        <pc:sldMkLst>
          <pc:docMk/>
          <pc:sldMk cId="3204936675" sldId="260"/>
        </pc:sldMkLst>
        <pc:spChg chg="mod">
          <ac:chgData name="Clara Vandeweerdt" userId="16dbdb562e9cb021" providerId="Windows Live" clId="Web-{414D11DB-9A9F-4225-A54D-B72A6EAD92D0}" dt="2023-05-22T22:07:11.156" v="1629" actId="20577"/>
          <ac:spMkLst>
            <pc:docMk/>
            <pc:sldMk cId="3204936675" sldId="260"/>
            <ac:spMk id="3" creationId="{02558806-4459-F1B9-85DC-054EA1FC81D9}"/>
          </ac:spMkLst>
        </pc:spChg>
      </pc:sldChg>
      <pc:sldChg chg="modSp">
        <pc:chgData name="Clara Vandeweerdt" userId="16dbdb562e9cb021" providerId="Windows Live" clId="Web-{414D11DB-9A9F-4225-A54D-B72A6EAD92D0}" dt="2023-05-22T21:46:13.334" v="1559" actId="1076"/>
        <pc:sldMkLst>
          <pc:docMk/>
          <pc:sldMk cId="923265727" sldId="265"/>
        </pc:sldMkLst>
        <pc:spChg chg="mod">
          <ac:chgData name="Clara Vandeweerdt" userId="16dbdb562e9cb021" providerId="Windows Live" clId="Web-{414D11DB-9A9F-4225-A54D-B72A6EAD92D0}" dt="2023-05-22T20:39:59.896" v="650" actId="20577"/>
          <ac:spMkLst>
            <pc:docMk/>
            <pc:sldMk cId="923265727" sldId="265"/>
            <ac:spMk id="3" creationId="{9862C7D8-407A-56A7-59F3-2DA0D081FC35}"/>
          </ac:spMkLst>
        </pc:spChg>
        <pc:spChg chg="mod">
          <ac:chgData name="Clara Vandeweerdt" userId="16dbdb562e9cb021" providerId="Windows Live" clId="Web-{414D11DB-9A9F-4225-A54D-B72A6EAD92D0}" dt="2023-05-22T21:46:13.334" v="1559" actId="1076"/>
          <ac:spMkLst>
            <pc:docMk/>
            <pc:sldMk cId="923265727" sldId="265"/>
            <ac:spMk id="5" creationId="{A6197B90-BBF8-8F18-06D8-6DD44C16F61C}"/>
          </ac:spMkLst>
        </pc:spChg>
      </pc:sldChg>
      <pc:sldChg chg="modSp">
        <pc:chgData name="Clara Vandeweerdt" userId="16dbdb562e9cb021" providerId="Windows Live" clId="Web-{414D11DB-9A9F-4225-A54D-B72A6EAD92D0}" dt="2023-05-22T20:34:53.529" v="523" actId="20577"/>
        <pc:sldMkLst>
          <pc:docMk/>
          <pc:sldMk cId="3853976000" sldId="266"/>
        </pc:sldMkLst>
        <pc:spChg chg="mod">
          <ac:chgData name="Clara Vandeweerdt" userId="16dbdb562e9cb021" providerId="Windows Live" clId="Web-{414D11DB-9A9F-4225-A54D-B72A6EAD92D0}" dt="2023-05-22T20:34:53.529" v="523" actId="20577"/>
          <ac:spMkLst>
            <pc:docMk/>
            <pc:sldMk cId="3853976000" sldId="266"/>
            <ac:spMk id="2" creationId="{1A1EA13A-E9B6-5919-A888-4D8CC5F28434}"/>
          </ac:spMkLst>
        </pc:spChg>
        <pc:spChg chg="mod">
          <ac:chgData name="Clara Vandeweerdt" userId="16dbdb562e9cb021" providerId="Windows Live" clId="Web-{414D11DB-9A9F-4225-A54D-B72A6EAD92D0}" dt="2023-05-22T20:32:16.650" v="421" actId="20577"/>
          <ac:spMkLst>
            <pc:docMk/>
            <pc:sldMk cId="3853976000" sldId="266"/>
            <ac:spMk id="3" creationId="{ECE9AC4A-8972-932C-0A90-33907E0EE84D}"/>
          </ac:spMkLst>
        </pc:spChg>
      </pc:sldChg>
      <pc:sldChg chg="modSp ord addAnim modNotes">
        <pc:chgData name="Clara Vandeweerdt" userId="16dbdb562e9cb021" providerId="Windows Live" clId="Web-{414D11DB-9A9F-4225-A54D-B72A6EAD92D0}" dt="2023-05-22T20:39:49.161" v="644"/>
        <pc:sldMkLst>
          <pc:docMk/>
          <pc:sldMk cId="3445566462" sldId="267"/>
        </pc:sldMkLst>
        <pc:spChg chg="mod">
          <ac:chgData name="Clara Vandeweerdt" userId="16dbdb562e9cb021" providerId="Windows Live" clId="Web-{414D11DB-9A9F-4225-A54D-B72A6EAD92D0}" dt="2023-05-22T20:34:37.185" v="517" actId="20577"/>
          <ac:spMkLst>
            <pc:docMk/>
            <pc:sldMk cId="3445566462" sldId="267"/>
            <ac:spMk id="2" creationId="{1A1EA13A-E9B6-5919-A888-4D8CC5F28434}"/>
          </ac:spMkLst>
        </pc:spChg>
        <pc:spChg chg="mod">
          <ac:chgData name="Clara Vandeweerdt" userId="16dbdb562e9cb021" providerId="Windows Live" clId="Web-{414D11DB-9A9F-4225-A54D-B72A6EAD92D0}" dt="2023-05-22T20:34:00.277" v="506" actId="20577"/>
          <ac:spMkLst>
            <pc:docMk/>
            <pc:sldMk cId="3445566462" sldId="267"/>
            <ac:spMk id="3" creationId="{ECE9AC4A-8972-932C-0A90-33907E0EE84D}"/>
          </ac:spMkLst>
        </pc:spChg>
      </pc:sldChg>
      <pc:sldChg chg="modSp modNotes">
        <pc:chgData name="Clara Vandeweerdt" userId="16dbdb562e9cb021" providerId="Windows Live" clId="Web-{414D11DB-9A9F-4225-A54D-B72A6EAD92D0}" dt="2023-05-22T20:38:35.378" v="605"/>
        <pc:sldMkLst>
          <pc:docMk/>
          <pc:sldMk cId="3905252937" sldId="269"/>
        </pc:sldMkLst>
        <pc:spChg chg="mod">
          <ac:chgData name="Clara Vandeweerdt" userId="16dbdb562e9cb021" providerId="Windows Live" clId="Web-{414D11DB-9A9F-4225-A54D-B72A6EAD92D0}" dt="2023-05-22T20:36:16.093" v="551" actId="20577"/>
          <ac:spMkLst>
            <pc:docMk/>
            <pc:sldMk cId="3905252937" sldId="269"/>
            <ac:spMk id="3" creationId="{9FFDF8D1-3D78-7FB4-B3FC-1B84DF0A95A6}"/>
          </ac:spMkLst>
        </pc:spChg>
      </pc:sldChg>
      <pc:sldChg chg="modSp">
        <pc:chgData name="Clara Vandeweerdt" userId="16dbdb562e9cb021" providerId="Windows Live" clId="Web-{414D11DB-9A9F-4225-A54D-B72A6EAD92D0}" dt="2023-05-22T20:05:27.265" v="115" actId="20577"/>
        <pc:sldMkLst>
          <pc:docMk/>
          <pc:sldMk cId="3682775154" sldId="270"/>
        </pc:sldMkLst>
        <pc:spChg chg="mod">
          <ac:chgData name="Clara Vandeweerdt" userId="16dbdb562e9cb021" providerId="Windows Live" clId="Web-{414D11DB-9A9F-4225-A54D-B72A6EAD92D0}" dt="2023-05-22T20:05:27.265" v="115" actId="20577"/>
          <ac:spMkLst>
            <pc:docMk/>
            <pc:sldMk cId="3682775154" sldId="270"/>
            <ac:spMk id="3" creationId="{9FFDF8D1-3D78-7FB4-B3FC-1B84DF0A95A6}"/>
          </ac:spMkLst>
        </pc:spChg>
      </pc:sldChg>
      <pc:sldChg chg="modSp modNotes">
        <pc:chgData name="Clara Vandeweerdt" userId="16dbdb562e9cb021" providerId="Windows Live" clId="Web-{414D11DB-9A9F-4225-A54D-B72A6EAD92D0}" dt="2023-05-22T20:16:42.892" v="261" actId="20577"/>
        <pc:sldMkLst>
          <pc:docMk/>
          <pc:sldMk cId="2609795968" sldId="271"/>
        </pc:sldMkLst>
        <pc:spChg chg="mod">
          <ac:chgData name="Clara Vandeweerdt" userId="16dbdb562e9cb021" providerId="Windows Live" clId="Web-{414D11DB-9A9F-4225-A54D-B72A6EAD92D0}" dt="2023-05-22T20:16:42.892" v="261" actId="20577"/>
          <ac:spMkLst>
            <pc:docMk/>
            <pc:sldMk cId="2609795968" sldId="271"/>
            <ac:spMk id="3" creationId="{9FFDF8D1-3D78-7FB4-B3FC-1B84DF0A95A6}"/>
          </ac:spMkLst>
        </pc:spChg>
      </pc:sldChg>
      <pc:sldChg chg="modSp addAnim modNotes">
        <pc:chgData name="Clara Vandeweerdt" userId="16dbdb562e9cb021" providerId="Windows Live" clId="Web-{414D11DB-9A9F-4225-A54D-B72A6EAD92D0}" dt="2023-05-22T20:18:14.191" v="306"/>
        <pc:sldMkLst>
          <pc:docMk/>
          <pc:sldMk cId="1237716090" sldId="272"/>
        </pc:sldMkLst>
        <pc:spChg chg="mod">
          <ac:chgData name="Clara Vandeweerdt" userId="16dbdb562e9cb021" providerId="Windows Live" clId="Web-{414D11DB-9A9F-4225-A54D-B72A6EAD92D0}" dt="2023-05-22T20:17:44.753" v="262" actId="20577"/>
          <ac:spMkLst>
            <pc:docMk/>
            <pc:sldMk cId="1237716090" sldId="272"/>
            <ac:spMk id="3" creationId="{ECE9AC4A-8972-932C-0A90-33907E0EE84D}"/>
          </ac:spMkLst>
        </pc:spChg>
      </pc:sldChg>
      <pc:sldChg chg="modSp new ord">
        <pc:chgData name="Clara Vandeweerdt" userId="16dbdb562e9cb021" providerId="Windows Live" clId="Web-{414D11DB-9A9F-4225-A54D-B72A6EAD92D0}" dt="2023-05-22T20:14:47.873" v="253" actId="20577"/>
        <pc:sldMkLst>
          <pc:docMk/>
          <pc:sldMk cId="391531561" sldId="276"/>
        </pc:sldMkLst>
        <pc:spChg chg="mod">
          <ac:chgData name="Clara Vandeweerdt" userId="16dbdb562e9cb021" providerId="Windows Live" clId="Web-{414D11DB-9A9F-4225-A54D-B72A6EAD92D0}" dt="2023-05-22T20:14:47.873" v="253" actId="20577"/>
          <ac:spMkLst>
            <pc:docMk/>
            <pc:sldMk cId="391531561" sldId="276"/>
            <ac:spMk id="2" creationId="{1F67EF9A-83AF-C8E1-8A21-0F0915F9A367}"/>
          </ac:spMkLst>
        </pc:spChg>
      </pc:sldChg>
      <pc:sldChg chg="modSp add ord replId">
        <pc:chgData name="Clara Vandeweerdt" userId="16dbdb562e9cb021" providerId="Windows Live" clId="Web-{414D11DB-9A9F-4225-A54D-B72A6EAD92D0}" dt="2023-05-22T20:32:44.510" v="424" actId="20577"/>
        <pc:sldMkLst>
          <pc:docMk/>
          <pc:sldMk cId="1071659280" sldId="277"/>
        </pc:sldMkLst>
        <pc:spChg chg="mod">
          <ac:chgData name="Clara Vandeweerdt" userId="16dbdb562e9cb021" providerId="Windows Live" clId="Web-{414D11DB-9A9F-4225-A54D-B72A6EAD92D0}" dt="2023-05-22T20:32:44.510" v="424" actId="20577"/>
          <ac:spMkLst>
            <pc:docMk/>
            <pc:sldMk cId="1071659280" sldId="277"/>
            <ac:spMk id="2" creationId="{62F07D51-1193-9FBC-6A25-0DAD6DB738F9}"/>
          </ac:spMkLst>
        </pc:spChg>
      </pc:sldChg>
      <pc:sldChg chg="addSp delSp modSp add mod replId modClrScheme delAnim chgLayout modNotes">
        <pc:chgData name="Clara Vandeweerdt" userId="16dbdb562e9cb021" providerId="Windows Live" clId="Web-{414D11DB-9A9F-4225-A54D-B72A6EAD92D0}" dt="2023-05-22T21:39:45.716" v="1467"/>
        <pc:sldMkLst>
          <pc:docMk/>
          <pc:sldMk cId="642090443" sldId="278"/>
        </pc:sldMkLst>
        <pc:spChg chg="del mod ord">
          <ac:chgData name="Clara Vandeweerdt" userId="16dbdb562e9cb021" providerId="Windows Live" clId="Web-{414D11DB-9A9F-4225-A54D-B72A6EAD92D0}" dt="2023-05-22T21:20:24.708" v="1160"/>
          <ac:spMkLst>
            <pc:docMk/>
            <pc:sldMk cId="642090443" sldId="278"/>
            <ac:spMk id="2" creationId="{1A1EA13A-E9B6-5919-A888-4D8CC5F28434}"/>
          </ac:spMkLst>
        </pc:spChg>
        <pc:spChg chg="del mod">
          <ac:chgData name="Clara Vandeweerdt" userId="16dbdb562e9cb021" providerId="Windows Live" clId="Web-{414D11DB-9A9F-4225-A54D-B72A6EAD92D0}" dt="2023-05-22T21:20:19.270" v="1158"/>
          <ac:spMkLst>
            <pc:docMk/>
            <pc:sldMk cId="642090443" sldId="278"/>
            <ac:spMk id="3" creationId="{ECE9AC4A-8972-932C-0A90-33907E0EE84D}"/>
          </ac:spMkLst>
        </pc:spChg>
        <pc:spChg chg="add del">
          <ac:chgData name="Clara Vandeweerdt" userId="16dbdb562e9cb021" providerId="Windows Live" clId="Web-{414D11DB-9A9F-4225-A54D-B72A6EAD92D0}" dt="2023-05-22T21:34:36.288" v="1263"/>
          <ac:spMkLst>
            <pc:docMk/>
            <pc:sldMk cId="642090443" sldId="278"/>
            <ac:spMk id="7" creationId="{E2784B4C-4465-A393-7194-96F070C3FC3B}"/>
          </ac:spMkLst>
        </pc:spChg>
        <pc:spChg chg="add del">
          <ac:chgData name="Clara Vandeweerdt" userId="16dbdb562e9cb021" providerId="Windows Live" clId="Web-{414D11DB-9A9F-4225-A54D-B72A6EAD92D0}" dt="2023-05-22T21:34:38.944" v="1265"/>
          <ac:spMkLst>
            <pc:docMk/>
            <pc:sldMk cId="642090443" sldId="278"/>
            <ac:spMk id="8" creationId="{D170D8C5-DE22-A1A6-DDD6-26577CAB5805}"/>
          </ac:spMkLst>
        </pc:spChg>
        <pc:spChg chg="add mod">
          <ac:chgData name="Clara Vandeweerdt" userId="16dbdb562e9cb021" providerId="Windows Live" clId="Web-{414D11DB-9A9F-4225-A54D-B72A6EAD92D0}" dt="2023-05-22T21:34:53.663" v="1268"/>
          <ac:spMkLst>
            <pc:docMk/>
            <pc:sldMk cId="642090443" sldId="278"/>
            <ac:spMk id="9" creationId="{DE7FE94D-7DED-8774-C3B1-B89CC1557E13}"/>
          </ac:spMkLst>
        </pc:spChg>
        <pc:picChg chg="add mod">
          <ac:chgData name="Clara Vandeweerdt" userId="16dbdb562e9cb021" providerId="Windows Live" clId="Web-{414D11DB-9A9F-4225-A54D-B72A6EAD92D0}" dt="2023-05-22T21:22:15.304" v="1184" actId="1076"/>
          <ac:picMkLst>
            <pc:docMk/>
            <pc:sldMk cId="642090443" sldId="278"/>
            <ac:picMk id="4" creationId="{A5796CC3-579B-A799-D18F-B968B0CC88F6}"/>
          </ac:picMkLst>
        </pc:picChg>
        <pc:picChg chg="add mod">
          <ac:chgData name="Clara Vandeweerdt" userId="16dbdb562e9cb021" providerId="Windows Live" clId="Web-{414D11DB-9A9F-4225-A54D-B72A6EAD92D0}" dt="2023-05-22T21:22:15.335" v="1185" actId="1076"/>
          <ac:picMkLst>
            <pc:docMk/>
            <pc:sldMk cId="642090443" sldId="278"/>
            <ac:picMk id="5" creationId="{02C592EB-568B-DA49-6194-E4C7DCA9009C}"/>
          </ac:picMkLst>
        </pc:picChg>
        <pc:picChg chg="add mod">
          <ac:chgData name="Clara Vandeweerdt" userId="16dbdb562e9cb021" providerId="Windows Live" clId="Web-{414D11DB-9A9F-4225-A54D-B72A6EAD92D0}" dt="2023-05-22T21:22:15.335" v="1186" actId="1076"/>
          <ac:picMkLst>
            <pc:docMk/>
            <pc:sldMk cId="642090443" sldId="278"/>
            <ac:picMk id="6" creationId="{41603843-2109-F5C9-8EF7-88021DA7E106}"/>
          </ac:picMkLst>
        </pc:picChg>
      </pc:sldChg>
      <pc:sldChg chg="modSp add replId">
        <pc:chgData name="Clara Vandeweerdt" userId="16dbdb562e9cb021" providerId="Windows Live" clId="Web-{414D11DB-9A9F-4225-A54D-B72A6EAD92D0}" dt="2023-05-22T21:44:43.988" v="1558" actId="20577"/>
        <pc:sldMkLst>
          <pc:docMk/>
          <pc:sldMk cId="2190419864" sldId="279"/>
        </pc:sldMkLst>
        <pc:spChg chg="mod">
          <ac:chgData name="Clara Vandeweerdt" userId="16dbdb562e9cb021" providerId="Windows Live" clId="Web-{414D11DB-9A9F-4225-A54D-B72A6EAD92D0}" dt="2023-05-22T21:44:43.988" v="1558" actId="20577"/>
          <ac:spMkLst>
            <pc:docMk/>
            <pc:sldMk cId="2190419864" sldId="279"/>
            <ac:spMk id="3" creationId="{ECE9AC4A-8972-932C-0A90-33907E0EE84D}"/>
          </ac:spMkLst>
        </pc:spChg>
      </pc:sldChg>
      <pc:sldChg chg="add del replId">
        <pc:chgData name="Clara Vandeweerdt" userId="16dbdb562e9cb021" providerId="Windows Live" clId="Web-{414D11DB-9A9F-4225-A54D-B72A6EAD92D0}" dt="2023-05-22T21:50:34.370" v="1560"/>
        <pc:sldMkLst>
          <pc:docMk/>
          <pc:sldMk cId="3416283634" sldId="280"/>
        </pc:sldMkLst>
      </pc:sldChg>
      <pc:sldChg chg="modSp add del ord replId modNotes">
        <pc:chgData name="Clara Vandeweerdt" userId="16dbdb562e9cb021" providerId="Windows Live" clId="Web-{414D11DB-9A9F-4225-A54D-B72A6EAD92D0}" dt="2023-05-22T21:55:30.283" v="1589"/>
        <pc:sldMkLst>
          <pc:docMk/>
          <pc:sldMk cId="2151763167" sldId="281"/>
        </pc:sldMkLst>
        <pc:spChg chg="mod">
          <ac:chgData name="Clara Vandeweerdt" userId="16dbdb562e9cb021" providerId="Windows Live" clId="Web-{414D11DB-9A9F-4225-A54D-B72A6EAD92D0}" dt="2023-05-22T20:35:29.842" v="533" actId="20577"/>
          <ac:spMkLst>
            <pc:docMk/>
            <pc:sldMk cId="2151763167" sldId="281"/>
            <ac:spMk id="3" creationId="{ECE9AC4A-8972-932C-0A90-33907E0EE84D}"/>
          </ac:spMkLst>
        </pc:spChg>
      </pc:sldChg>
      <pc:sldChg chg="modSp add ord replId modNotes">
        <pc:chgData name="Clara Vandeweerdt" userId="16dbdb562e9cb021" providerId="Windows Live" clId="Web-{414D11DB-9A9F-4225-A54D-B72A6EAD92D0}" dt="2023-05-22T21:57:44.817" v="1613" actId="20577"/>
        <pc:sldMkLst>
          <pc:docMk/>
          <pc:sldMk cId="1790709778" sldId="282"/>
        </pc:sldMkLst>
        <pc:spChg chg="mod">
          <ac:chgData name="Clara Vandeweerdt" userId="16dbdb562e9cb021" providerId="Windows Live" clId="Web-{414D11DB-9A9F-4225-A54D-B72A6EAD92D0}" dt="2023-05-22T21:57:44.817" v="1613" actId="20577"/>
          <ac:spMkLst>
            <pc:docMk/>
            <pc:sldMk cId="1790709778" sldId="282"/>
            <ac:spMk id="3" creationId="{9862C7D8-407A-56A7-59F3-2DA0D081FC35}"/>
          </ac:spMkLst>
        </pc:spChg>
        <pc:spChg chg="mod">
          <ac:chgData name="Clara Vandeweerdt" userId="16dbdb562e9cb021" providerId="Windows Live" clId="Web-{414D11DB-9A9F-4225-A54D-B72A6EAD92D0}" dt="2023-05-22T21:57:16.707" v="1600" actId="1076"/>
          <ac:spMkLst>
            <pc:docMk/>
            <pc:sldMk cId="1790709778" sldId="282"/>
            <ac:spMk id="5" creationId="{A6197B90-BBF8-8F18-06D8-6DD44C16F61C}"/>
          </ac:spMkLst>
        </pc:spChg>
      </pc:sldChg>
      <pc:sldChg chg="modSp new mod modClrScheme chgLayout modNotes">
        <pc:chgData name="Clara Vandeweerdt" userId="16dbdb562e9cb021" providerId="Windows Live" clId="Web-{414D11DB-9A9F-4225-A54D-B72A6EAD92D0}" dt="2023-05-22T21:15:53.452" v="1157" actId="20577"/>
        <pc:sldMkLst>
          <pc:docMk/>
          <pc:sldMk cId="2697928422" sldId="283"/>
        </pc:sldMkLst>
        <pc:spChg chg="mod ord">
          <ac:chgData name="Clara Vandeweerdt" userId="16dbdb562e9cb021" providerId="Windows Live" clId="Web-{414D11DB-9A9F-4225-A54D-B72A6EAD92D0}" dt="2023-05-22T21:08:46.115" v="963" actId="20577"/>
          <ac:spMkLst>
            <pc:docMk/>
            <pc:sldMk cId="2697928422" sldId="283"/>
            <ac:spMk id="2" creationId="{BAF07782-E54B-198D-600D-7B04F1127299}"/>
          </ac:spMkLst>
        </pc:spChg>
        <pc:spChg chg="mod ord">
          <ac:chgData name="Clara Vandeweerdt" userId="16dbdb562e9cb021" providerId="Windows Live" clId="Web-{414D11DB-9A9F-4225-A54D-B72A6EAD92D0}" dt="2023-05-22T21:15:53.452" v="1157" actId="20577"/>
          <ac:spMkLst>
            <pc:docMk/>
            <pc:sldMk cId="2697928422" sldId="283"/>
            <ac:spMk id="3" creationId="{90BFD38B-25DD-22A5-C7DE-62D2EA52B1A1}"/>
          </ac:spMkLst>
        </pc:spChg>
      </pc:sldChg>
      <pc:sldChg chg="modSp add replId modNotes">
        <pc:chgData name="Clara Vandeweerdt" userId="16dbdb562e9cb021" providerId="Windows Live" clId="Web-{414D11DB-9A9F-4225-A54D-B72A6EAD92D0}" dt="2023-05-22T21:51:25.168" v="1588" actId="20577"/>
        <pc:sldMkLst>
          <pc:docMk/>
          <pc:sldMk cId="3898641312" sldId="284"/>
        </pc:sldMkLst>
        <pc:spChg chg="mod">
          <ac:chgData name="Clara Vandeweerdt" userId="16dbdb562e9cb021" providerId="Windows Live" clId="Web-{414D11DB-9A9F-4225-A54D-B72A6EAD92D0}" dt="2023-05-22T21:51:25.168" v="1588" actId="20577"/>
          <ac:spMkLst>
            <pc:docMk/>
            <pc:sldMk cId="3898641312" sldId="284"/>
            <ac:spMk id="3" creationId="{90BFD38B-25DD-22A5-C7DE-62D2EA52B1A1}"/>
          </ac:spMkLst>
        </pc:spChg>
      </pc:sldChg>
      <pc:sldChg chg="new modNotes">
        <pc:chgData name="Clara Vandeweerdt" userId="16dbdb562e9cb021" providerId="Windows Live" clId="Web-{414D11DB-9A9F-4225-A54D-B72A6EAD92D0}" dt="2023-05-22T22:08:22.017" v="1634"/>
        <pc:sldMkLst>
          <pc:docMk/>
          <pc:sldMk cId="2326801784"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6B5EA-DBA5-4644-A9BA-0B3E0789EF33}" type="datetimeFigureOut">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BECD2-2443-49D4-9E3A-1BFEF43633E9}" type="slidenum">
              <a:t>‹#›</a:t>
            </a:fld>
            <a:endParaRPr lang="en-US"/>
          </a:p>
        </p:txBody>
      </p:sp>
    </p:spTree>
    <p:extLst>
      <p:ext uri="{BB962C8B-B14F-4D97-AF65-F5344CB8AC3E}">
        <p14:creationId xmlns:p14="http://schemas.microsoft.com/office/powerpoint/2010/main" val="155862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1</a:t>
            </a:fld>
            <a:endParaRPr lang="en-US"/>
          </a:p>
        </p:txBody>
      </p:sp>
    </p:spTree>
    <p:extLst>
      <p:ext uri="{BB962C8B-B14F-4D97-AF65-F5344CB8AC3E}">
        <p14:creationId xmlns:p14="http://schemas.microsoft.com/office/powerpoint/2010/main" val="1101279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These results show that, if you just pull random examples (from the same context), the few-shot performance of GPT-3 is good but somewhat variable. If you go about carefully selecting the examples to be similar to the test snippet—so if we find those labeled movie reviews in our same-context dataset that look a lot like the review we want to classify now, then GPT-3 can perform really well. For reference, a BERT model that is actually fine-tuned on this same IMDB sentiment task performs at 96%--this is a model that has seen 25.000 examples instead of three. </a:t>
            </a:r>
            <a:r>
              <a:rPr lang="en-US" dirty="0"/>
              <a:t>https://paperswithcode.com/sota/sentiment-analysis-on-imdb</a:t>
            </a:r>
            <a:endParaRPr lang="en-US" dirty="0">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10</a:t>
            </a:fld>
            <a:endParaRPr lang="en-US"/>
          </a:p>
        </p:txBody>
      </p:sp>
    </p:spTree>
    <p:extLst>
      <p:ext uri="{BB962C8B-B14F-4D97-AF65-F5344CB8AC3E}">
        <p14:creationId xmlns:p14="http://schemas.microsoft.com/office/powerpoint/2010/main" val="4100462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11</a:t>
            </a:fld>
            <a:endParaRPr lang="en-US"/>
          </a:p>
        </p:txBody>
      </p:sp>
    </p:spTree>
    <p:extLst>
      <p:ext uri="{BB962C8B-B14F-4D97-AF65-F5344CB8AC3E}">
        <p14:creationId xmlns:p14="http://schemas.microsoft.com/office/powerpoint/2010/main" val="3633732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fact, sentiment analysis has sometimes been called "opinion mining"</a:t>
            </a:r>
          </a:p>
        </p:txBody>
      </p:sp>
      <p:sp>
        <p:nvSpPr>
          <p:cNvPr id="4" name="Slide Number Placeholder 3"/>
          <p:cNvSpPr>
            <a:spLocks noGrp="1"/>
          </p:cNvSpPr>
          <p:nvPr>
            <p:ph type="sldNum" sz="quarter" idx="5"/>
          </p:nvPr>
        </p:nvSpPr>
        <p:spPr/>
        <p:txBody>
          <a:bodyPr/>
          <a:lstStyle/>
          <a:p>
            <a:fld id="{5E3BECD2-2443-49D4-9E3A-1BFEF43633E9}" type="slidenum">
              <a:rPr lang="en-US"/>
              <a:t>12</a:t>
            </a:fld>
            <a:endParaRPr lang="en-US"/>
          </a:p>
        </p:txBody>
      </p:sp>
    </p:spTree>
    <p:extLst>
      <p:ext uri="{BB962C8B-B14F-4D97-AF65-F5344CB8AC3E}">
        <p14:creationId xmlns:p14="http://schemas.microsoft.com/office/powerpoint/2010/main" val="2142103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Stance becomes different from sentiment when documents on the same topic could have very different opinion targets. This is less of an issue with product or movie reviews: the target of sentiments expressed in those is almost always the product or the movie (except occasionally, e.g. in "some people say this movie is the best; they are wrong")</a:t>
            </a:r>
          </a:p>
        </p:txBody>
      </p:sp>
      <p:sp>
        <p:nvSpPr>
          <p:cNvPr id="4" name="Slide Number Placeholder 3"/>
          <p:cNvSpPr>
            <a:spLocks noGrp="1"/>
          </p:cNvSpPr>
          <p:nvPr>
            <p:ph type="sldNum" sz="quarter" idx="5"/>
          </p:nvPr>
        </p:nvSpPr>
        <p:spPr/>
        <p:txBody>
          <a:bodyPr/>
          <a:lstStyle/>
          <a:p>
            <a:fld id="{5E3BECD2-2443-49D4-9E3A-1BFEF43633E9}" type="slidenum">
              <a:rPr lang="en-US"/>
              <a:t>13</a:t>
            </a:fld>
            <a:endParaRPr lang="en-US"/>
          </a:p>
        </p:txBody>
      </p:sp>
    </p:spTree>
    <p:extLst>
      <p:ext uri="{BB962C8B-B14F-4D97-AF65-F5344CB8AC3E}">
        <p14:creationId xmlns:p14="http://schemas.microsoft.com/office/powerpoint/2010/main" val="411527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Tweets rated by human coders. Sentiment in US open-ended survey questions that mention Trump are only correlated at .51 with stances towards Trump. In tweets about the Brett Kavanaugh confirmation hearing, sentiment and stance towards Kavanaugh are uncorrelated. Takeaway: if you are going to train a model on human-coded sentiment, don't expect it to capture stance.</a:t>
            </a:r>
          </a:p>
        </p:txBody>
      </p:sp>
      <p:sp>
        <p:nvSpPr>
          <p:cNvPr id="4" name="Slide Number Placeholder 3"/>
          <p:cNvSpPr>
            <a:spLocks noGrp="1"/>
          </p:cNvSpPr>
          <p:nvPr>
            <p:ph type="sldNum" sz="quarter" idx="5"/>
          </p:nvPr>
        </p:nvSpPr>
        <p:spPr/>
        <p:txBody>
          <a:bodyPr/>
          <a:lstStyle/>
          <a:p>
            <a:fld id="{5E3BECD2-2443-49D4-9E3A-1BFEF43633E9}" type="slidenum">
              <a:rPr lang="en-US"/>
              <a:t>14</a:t>
            </a:fld>
            <a:endParaRPr lang="en-US"/>
          </a:p>
        </p:txBody>
      </p:sp>
    </p:spTree>
    <p:extLst>
      <p:ext uri="{BB962C8B-B14F-4D97-AF65-F5344CB8AC3E}">
        <p14:creationId xmlns:p14="http://schemas.microsoft.com/office/powerpoint/2010/main" val="297255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15</a:t>
            </a:fld>
            <a:endParaRPr lang="en-US"/>
          </a:p>
        </p:txBody>
      </p:sp>
    </p:spTree>
    <p:extLst>
      <p:ext uri="{BB962C8B-B14F-4D97-AF65-F5344CB8AC3E}">
        <p14:creationId xmlns:p14="http://schemas.microsoft.com/office/powerpoint/2010/main" val="1913549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16</a:t>
            </a:fld>
            <a:endParaRPr lang="en-US"/>
          </a:p>
        </p:txBody>
      </p:sp>
    </p:spTree>
    <p:extLst>
      <p:ext uri="{BB962C8B-B14F-4D97-AF65-F5344CB8AC3E}">
        <p14:creationId xmlns:p14="http://schemas.microsoft.com/office/powerpoint/2010/main" val="2915074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17</a:t>
            </a:fld>
            <a:endParaRPr lang="en-US"/>
          </a:p>
        </p:txBody>
      </p:sp>
    </p:spTree>
    <p:extLst>
      <p:ext uri="{BB962C8B-B14F-4D97-AF65-F5344CB8AC3E}">
        <p14:creationId xmlns:p14="http://schemas.microsoft.com/office/powerpoint/2010/main" val="2144689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Metric</a:t>
            </a:r>
            <a:r>
              <a:rPr lang="en-US" baseline="0" dirty="0" smtClean="0"/>
              <a:t> is an adjusted F1, that takes into account the fact that labeling just “UMUC” as the target instead of “the new UMUC” is not a very big mistake. In other words, this task is still hard.</a:t>
            </a:r>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18</a:t>
            </a:fld>
            <a:endParaRPr lang="en-US"/>
          </a:p>
        </p:txBody>
      </p:sp>
    </p:spTree>
    <p:extLst>
      <p:ext uri="{BB962C8B-B14F-4D97-AF65-F5344CB8AC3E}">
        <p14:creationId xmlns:p14="http://schemas.microsoft.com/office/powerpoint/2010/main" val="43096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19</a:t>
            </a:fld>
            <a:endParaRPr lang="en-US"/>
          </a:p>
        </p:txBody>
      </p:sp>
    </p:spTree>
    <p:extLst>
      <p:ext uri="{BB962C8B-B14F-4D97-AF65-F5344CB8AC3E}">
        <p14:creationId xmlns:p14="http://schemas.microsoft.com/office/powerpoint/2010/main" val="397085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2</a:t>
            </a:fld>
            <a:endParaRPr lang="en-US"/>
          </a:p>
        </p:txBody>
      </p:sp>
    </p:spTree>
    <p:extLst>
      <p:ext uri="{BB962C8B-B14F-4D97-AF65-F5344CB8AC3E}">
        <p14:creationId xmlns:p14="http://schemas.microsoft.com/office/powerpoint/2010/main" val="1762002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20</a:t>
            </a:fld>
            <a:endParaRPr lang="en-US"/>
          </a:p>
        </p:txBody>
      </p:sp>
    </p:spTree>
    <p:extLst>
      <p:ext uri="{BB962C8B-B14F-4D97-AF65-F5344CB8AC3E}">
        <p14:creationId xmlns:p14="http://schemas.microsoft.com/office/powerpoint/2010/main" val="3755967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libri"/>
                <a:cs typeface="Calibri"/>
              </a:rPr>
              <a:t>This is very common in</a:t>
            </a:r>
            <a:r>
              <a:rPr lang="en-US" baseline="0" dirty="0" smtClean="0">
                <a:ea typeface="Calibri"/>
                <a:cs typeface="Calibri"/>
              </a:rPr>
              <a:t> social science applications, because we often have smaller datasets than our computer science counterparts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21</a:t>
            </a:fld>
            <a:endParaRPr lang="en-US"/>
          </a:p>
        </p:txBody>
      </p:sp>
    </p:spTree>
    <p:extLst>
      <p:ext uri="{BB962C8B-B14F-4D97-AF65-F5344CB8AC3E}">
        <p14:creationId xmlns:p14="http://schemas.microsoft.com/office/powerpoint/2010/main" val="136315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libri"/>
                <a:cs typeface="Calibri"/>
              </a:rPr>
              <a:t>Feature extraction: all parameters from pre-trained model frozen; only add one or multiple layers on top ("head layers")</a:t>
            </a:r>
          </a:p>
          <a:p>
            <a:r>
              <a:rPr lang="en-US" dirty="0" smtClean="0">
                <a:ea typeface="Calibri"/>
                <a:cs typeface="Calibri"/>
              </a:rPr>
              <a:t>Fine-tuning: adding head layer(s) and allowing earlier parameters to change as well (typically with a low learning rate). Perhaps only the later layers; perhaps the whole model.</a:t>
            </a:r>
          </a:p>
          <a:p>
            <a:r>
              <a:rPr lang="en-US" dirty="0" smtClean="0">
                <a:cs typeface="Calibri"/>
              </a:rPr>
              <a:t>Pre-trained initialization:</a:t>
            </a:r>
            <a:r>
              <a:rPr lang="en-US" baseline="0" dirty="0" smtClean="0">
                <a:cs typeface="Calibri"/>
              </a:rPr>
              <a:t> all parameters free, high learning rate; weights in the model are just set to weights from another pre-trained version of the model, rather than to zeroes or random numbers. Helps with convergence (only).</a:t>
            </a:r>
            <a:endParaRPr lang="en-GB" dirty="0" smtClean="0"/>
          </a:p>
          <a:p>
            <a:r>
              <a:rPr lang="en-GB" dirty="0" smtClean="0"/>
              <a:t>https://towardsdatascience.com/transfer-learning-in-deep-learning-641089950f5d</a:t>
            </a:r>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22</a:t>
            </a:fld>
            <a:endParaRPr lang="en-US"/>
          </a:p>
        </p:txBody>
      </p:sp>
    </p:spTree>
    <p:extLst>
      <p:ext uri="{BB962C8B-B14F-4D97-AF65-F5344CB8AC3E}">
        <p14:creationId xmlns:p14="http://schemas.microsoft.com/office/powerpoint/2010/main" val="3984795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libri"/>
                <a:cs typeface="Calibri"/>
              </a:rPr>
              <a:t>Looking</a:t>
            </a:r>
            <a:r>
              <a:rPr lang="en-US" baseline="0" dirty="0" smtClean="0">
                <a:ea typeface="Calibri"/>
                <a:cs typeface="Calibri"/>
              </a:rPr>
              <a:t> back at the previous slide, we can see that using pre-trained word </a:t>
            </a:r>
            <a:r>
              <a:rPr lang="en-US" baseline="0" dirty="0" err="1" smtClean="0">
                <a:ea typeface="Calibri"/>
                <a:cs typeface="Calibri"/>
              </a:rPr>
              <a:t>embeddings</a:t>
            </a:r>
            <a:r>
              <a:rPr lang="en-US" baseline="0" dirty="0" smtClean="0">
                <a:ea typeface="Calibri"/>
                <a:cs typeface="Calibri"/>
              </a:rPr>
              <a:t> is exactly what feature extraction is: we trained a model; that model learned weights for an embedding layer and an output layer; we are not interested in the output layer because we are not trying to predict target words from context words; instead we only feed our inputs through that first, embedding layer of the model; that produces word </a:t>
            </a:r>
            <a:r>
              <a:rPr lang="en-US" baseline="0" dirty="0" err="1" smtClean="0">
                <a:ea typeface="Calibri"/>
                <a:cs typeface="Calibri"/>
              </a:rPr>
              <a:t>embeddings</a:t>
            </a:r>
            <a:r>
              <a:rPr lang="en-US" baseline="0" dirty="0" smtClean="0">
                <a:ea typeface="Calibri"/>
                <a:cs typeface="Calibri"/>
              </a:rPr>
              <a:t>; and those </a:t>
            </a:r>
            <a:r>
              <a:rPr lang="en-US" baseline="0" dirty="0" err="1" smtClean="0">
                <a:ea typeface="Calibri"/>
                <a:cs typeface="Calibri"/>
              </a:rPr>
              <a:t>embeddings</a:t>
            </a:r>
            <a:r>
              <a:rPr lang="en-US" baseline="0" dirty="0" smtClean="0">
                <a:ea typeface="Calibri"/>
                <a:cs typeface="Calibri"/>
              </a:rPr>
              <a:t> can then be used in our model, for example a sentiment analysis RNN.</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23</a:t>
            </a:fld>
            <a:endParaRPr lang="en-US"/>
          </a:p>
        </p:txBody>
      </p:sp>
    </p:spTree>
    <p:extLst>
      <p:ext uri="{BB962C8B-B14F-4D97-AF65-F5344CB8AC3E}">
        <p14:creationId xmlns:p14="http://schemas.microsoft.com/office/powerpoint/2010/main" val="704347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24</a:t>
            </a:fld>
            <a:endParaRPr lang="en-US"/>
          </a:p>
        </p:txBody>
      </p:sp>
    </p:spTree>
    <p:extLst>
      <p:ext uri="{BB962C8B-B14F-4D97-AF65-F5344CB8AC3E}">
        <p14:creationId xmlns:p14="http://schemas.microsoft.com/office/powerpoint/2010/main" val="979003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25</a:t>
            </a:fld>
            <a:endParaRPr lang="en-US"/>
          </a:p>
        </p:txBody>
      </p:sp>
    </p:spTree>
    <p:extLst>
      <p:ext uri="{BB962C8B-B14F-4D97-AF65-F5344CB8AC3E}">
        <p14:creationId xmlns:p14="http://schemas.microsoft.com/office/powerpoint/2010/main" val="1464626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these four very different tasks, with very different amounts of in-domain</a:t>
            </a:r>
            <a:r>
              <a:rPr lang="en-GB" baseline="0" dirty="0" smtClean="0"/>
              <a:t> data that the models could be trained on, we see that fine-tuned transformers score best across the board. Word </a:t>
            </a:r>
            <a:r>
              <a:rPr lang="en-GB" baseline="0" dirty="0" err="1" smtClean="0"/>
              <a:t>embeddings</a:t>
            </a:r>
            <a:r>
              <a:rPr lang="en-GB" baseline="0" dirty="0" smtClean="0"/>
              <a:t> do quite a lot worse on the topic tasks with many outcome classes.</a:t>
            </a:r>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26</a:t>
            </a:fld>
            <a:endParaRPr lang="en-US"/>
          </a:p>
        </p:txBody>
      </p:sp>
    </p:spTree>
    <p:extLst>
      <p:ext uri="{BB962C8B-B14F-4D97-AF65-F5344CB8AC3E}">
        <p14:creationId xmlns:p14="http://schemas.microsoft.com/office/powerpoint/2010/main" val="102392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libri"/>
                <a:cs typeface="Calibri"/>
              </a:rPr>
              <a:t>The model</a:t>
            </a:r>
            <a:r>
              <a:rPr lang="en-US" baseline="0" dirty="0" smtClean="0">
                <a:ea typeface="Calibri"/>
                <a:cs typeface="Calibri"/>
              </a:rPr>
              <a:t> learns to do this: given the text of a tweet, guess which of 64 possible </a:t>
            </a:r>
            <a:r>
              <a:rPr lang="en-US" baseline="0" dirty="0" err="1" smtClean="0">
                <a:ea typeface="Calibri"/>
                <a:cs typeface="Calibri"/>
              </a:rPr>
              <a:t>emojis</a:t>
            </a:r>
            <a:r>
              <a:rPr lang="en-US" baseline="0" dirty="0" smtClean="0">
                <a:ea typeface="Calibri"/>
                <a:cs typeface="Calibri"/>
              </a:rPr>
              <a:t> were in it. This is pretty useful in its own right, because </a:t>
            </a:r>
            <a:r>
              <a:rPr lang="en-US" baseline="0" dirty="0" err="1" smtClean="0">
                <a:ea typeface="Calibri"/>
                <a:cs typeface="Calibri"/>
              </a:rPr>
              <a:t>emojis</a:t>
            </a:r>
            <a:r>
              <a:rPr lang="en-US" baseline="0" dirty="0" smtClean="0">
                <a:ea typeface="Calibri"/>
                <a:cs typeface="Calibri"/>
              </a:rPr>
              <a:t> are an expression of sentiment. So this is a tweet sentiment analysis model trained on a massive dataset—that’s nice. And as you can, it’s giving very reasonable </a:t>
            </a:r>
            <a:r>
              <a:rPr lang="en-US" baseline="0" dirty="0" err="1" smtClean="0">
                <a:ea typeface="Calibri"/>
                <a:cs typeface="Calibri"/>
              </a:rPr>
              <a:t>predicitons</a:t>
            </a:r>
            <a:r>
              <a:rPr lang="en-US" baseline="0" dirty="0" smtClean="0">
                <a:ea typeface="Calibri"/>
                <a:cs typeface="Calibri"/>
              </a:rPr>
              <a:t>. But the real power lies in using it for transfer learning.</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27</a:t>
            </a:fld>
            <a:endParaRPr lang="en-US"/>
          </a:p>
        </p:txBody>
      </p:sp>
    </p:spTree>
    <p:extLst>
      <p:ext uri="{BB962C8B-B14F-4D97-AF65-F5344CB8AC3E}">
        <p14:creationId xmlns:p14="http://schemas.microsoft.com/office/powerpoint/2010/main" val="2022925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libri"/>
                <a:cs typeface="Calibri"/>
              </a:rPr>
              <a:t>The model</a:t>
            </a:r>
            <a:r>
              <a:rPr lang="en-US" baseline="0" dirty="0" smtClean="0">
                <a:ea typeface="Calibri"/>
                <a:cs typeface="Calibri"/>
              </a:rPr>
              <a:t> learns to do this: given the text of a tweet, guess which of 64 possible </a:t>
            </a:r>
            <a:r>
              <a:rPr lang="en-US" baseline="0" dirty="0" err="1" smtClean="0">
                <a:ea typeface="Calibri"/>
                <a:cs typeface="Calibri"/>
              </a:rPr>
              <a:t>emojis</a:t>
            </a:r>
            <a:r>
              <a:rPr lang="en-US" baseline="0" dirty="0" smtClean="0">
                <a:ea typeface="Calibri"/>
                <a:cs typeface="Calibri"/>
              </a:rPr>
              <a:t> were in it. This is pretty useful in its own right, because </a:t>
            </a:r>
            <a:r>
              <a:rPr lang="en-US" baseline="0" dirty="0" err="1" smtClean="0">
                <a:ea typeface="Calibri"/>
                <a:cs typeface="Calibri"/>
              </a:rPr>
              <a:t>emojis</a:t>
            </a:r>
            <a:r>
              <a:rPr lang="en-US" baseline="0" dirty="0" smtClean="0">
                <a:ea typeface="Calibri"/>
                <a:cs typeface="Calibri"/>
              </a:rPr>
              <a:t> are an expression of sentiment. So this is a tweet sentiment analysis model trained on a massive dataset—that’s nice. And as you can, it’s giving very reasonable </a:t>
            </a:r>
            <a:r>
              <a:rPr lang="en-US" baseline="0" dirty="0" err="1" smtClean="0">
                <a:ea typeface="Calibri"/>
                <a:cs typeface="Calibri"/>
              </a:rPr>
              <a:t>predicitons</a:t>
            </a:r>
            <a:r>
              <a:rPr lang="en-US" baseline="0" dirty="0" smtClean="0">
                <a:ea typeface="Calibri"/>
                <a:cs typeface="Calibri"/>
              </a:rPr>
              <a:t>. But the real power lies in using it for transfer learning.</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28</a:t>
            </a:fld>
            <a:endParaRPr lang="en-US"/>
          </a:p>
        </p:txBody>
      </p:sp>
    </p:spTree>
    <p:extLst>
      <p:ext uri="{BB962C8B-B14F-4D97-AF65-F5344CB8AC3E}">
        <p14:creationId xmlns:p14="http://schemas.microsoft.com/office/powerpoint/2010/main" val="3680638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libri"/>
                <a:cs typeface="Calibri"/>
              </a:rPr>
              <a:t>Note: this paper was pre-transformers.</a:t>
            </a:r>
            <a:r>
              <a:rPr lang="en-US" baseline="0" dirty="0" smtClean="0">
                <a:ea typeface="Calibri"/>
                <a:cs typeface="Calibri"/>
              </a:rPr>
              <a:t> So </a:t>
            </a:r>
            <a:r>
              <a:rPr lang="en-US" baseline="0" dirty="0" err="1" smtClean="0">
                <a:ea typeface="Calibri"/>
                <a:cs typeface="Calibri"/>
              </a:rPr>
              <a:t>BiLSTM</a:t>
            </a:r>
            <a:r>
              <a:rPr lang="en-US" baseline="0" dirty="0" smtClean="0">
                <a:ea typeface="Calibri"/>
                <a:cs typeface="Calibri"/>
              </a:rPr>
              <a:t> with an attention layer was state-of-the-art (this is not query-key-value attention, because that was invented as part of the transformer architecture, but another type of attention mechanism).</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29</a:t>
            </a:fld>
            <a:endParaRPr lang="en-US"/>
          </a:p>
        </p:txBody>
      </p:sp>
    </p:spTree>
    <p:extLst>
      <p:ext uri="{BB962C8B-B14F-4D97-AF65-F5344CB8AC3E}">
        <p14:creationId xmlns:p14="http://schemas.microsoft.com/office/powerpoint/2010/main" val="236570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3</a:t>
            </a:fld>
            <a:endParaRPr lang="en-US"/>
          </a:p>
        </p:txBody>
      </p:sp>
    </p:spTree>
    <p:extLst>
      <p:ext uri="{BB962C8B-B14F-4D97-AF65-F5344CB8AC3E}">
        <p14:creationId xmlns:p14="http://schemas.microsoft.com/office/powerpoint/2010/main" val="4086248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30</a:t>
            </a:fld>
            <a:endParaRPr lang="en-US"/>
          </a:p>
        </p:txBody>
      </p:sp>
    </p:spTree>
    <p:extLst>
      <p:ext uri="{BB962C8B-B14F-4D97-AF65-F5344CB8AC3E}">
        <p14:creationId xmlns:p14="http://schemas.microsoft.com/office/powerpoint/2010/main" val="3043424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libri"/>
                <a:cs typeface="Calibri"/>
              </a:rPr>
              <a:t>Note: this paper was pre-transformers.</a:t>
            </a:r>
            <a:r>
              <a:rPr lang="en-US" baseline="0" dirty="0" smtClean="0">
                <a:ea typeface="Calibri"/>
                <a:cs typeface="Calibri"/>
              </a:rPr>
              <a:t> So </a:t>
            </a:r>
            <a:r>
              <a:rPr lang="en-US" baseline="0" dirty="0" err="1" smtClean="0">
                <a:ea typeface="Calibri"/>
                <a:cs typeface="Calibri"/>
              </a:rPr>
              <a:t>BiLSTM</a:t>
            </a:r>
            <a:r>
              <a:rPr lang="en-US" baseline="0" dirty="0" smtClean="0">
                <a:ea typeface="Calibri"/>
                <a:cs typeface="Calibri"/>
              </a:rPr>
              <a:t> with an attention layer was state-of-the-art (this is not query-key-value attention, because that was invented as part of the transformer architecture, but another type of attention mechanism).</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31</a:t>
            </a:fld>
            <a:endParaRPr lang="en-US"/>
          </a:p>
        </p:txBody>
      </p:sp>
    </p:spTree>
    <p:extLst>
      <p:ext uri="{BB962C8B-B14F-4D97-AF65-F5344CB8AC3E}">
        <p14:creationId xmlns:p14="http://schemas.microsoft.com/office/powerpoint/2010/main" val="194845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State-of-the</a:t>
            </a:r>
            <a:r>
              <a:rPr lang="en-GB" baseline="0" dirty="0" smtClean="0"/>
              <a:t>-art shows that some of these are quite difficult tasks (first are emotion detection, second sentiment detection and third sarcasm detection)</a:t>
            </a:r>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32</a:t>
            </a:fld>
            <a:endParaRPr lang="en-US"/>
          </a:p>
        </p:txBody>
      </p:sp>
    </p:spTree>
    <p:extLst>
      <p:ext uri="{BB962C8B-B14F-4D97-AF65-F5344CB8AC3E}">
        <p14:creationId xmlns:p14="http://schemas.microsoft.com/office/powerpoint/2010/main" val="1230188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33</a:t>
            </a:fld>
            <a:endParaRPr lang="en-US"/>
          </a:p>
        </p:txBody>
      </p:sp>
    </p:spTree>
    <p:extLst>
      <p:ext uri="{BB962C8B-B14F-4D97-AF65-F5344CB8AC3E}">
        <p14:creationId xmlns:p14="http://schemas.microsoft.com/office/powerpoint/2010/main" val="1826721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libri"/>
                <a:cs typeface="Calibri"/>
              </a:rPr>
              <a:t>Note: it is actually unclear from the paper if and when the attention</a:t>
            </a:r>
            <a:r>
              <a:rPr lang="en-US" baseline="0" dirty="0" smtClean="0">
                <a:ea typeface="Calibri"/>
                <a:cs typeface="Calibri"/>
              </a:rPr>
              <a:t> layer gets </a:t>
            </a:r>
            <a:r>
              <a:rPr lang="en-US" baseline="0" dirty="0" err="1" smtClean="0">
                <a:ea typeface="Calibri"/>
                <a:cs typeface="Calibri"/>
              </a:rPr>
              <a:t>finetuned</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34</a:t>
            </a:fld>
            <a:endParaRPr lang="en-US"/>
          </a:p>
        </p:txBody>
      </p:sp>
    </p:spTree>
    <p:extLst>
      <p:ext uri="{BB962C8B-B14F-4D97-AF65-F5344CB8AC3E}">
        <p14:creationId xmlns:p14="http://schemas.microsoft.com/office/powerpoint/2010/main" val="1669507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35</a:t>
            </a:fld>
            <a:endParaRPr lang="en-US"/>
          </a:p>
        </p:txBody>
      </p:sp>
    </p:spTree>
    <p:extLst>
      <p:ext uri="{BB962C8B-B14F-4D97-AF65-F5344CB8AC3E}">
        <p14:creationId xmlns:p14="http://schemas.microsoft.com/office/powerpoint/2010/main" val="2724501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36</a:t>
            </a:fld>
            <a:endParaRPr lang="en-US"/>
          </a:p>
        </p:txBody>
      </p:sp>
    </p:spTree>
    <p:extLst>
      <p:ext uri="{BB962C8B-B14F-4D97-AF65-F5344CB8AC3E}">
        <p14:creationId xmlns:p14="http://schemas.microsoft.com/office/powerpoint/2010/main" val="2873201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37</a:t>
            </a:fld>
            <a:endParaRPr lang="en-US"/>
          </a:p>
        </p:txBody>
      </p:sp>
    </p:spTree>
    <p:extLst>
      <p:ext uri="{BB962C8B-B14F-4D97-AF65-F5344CB8AC3E}">
        <p14:creationId xmlns:p14="http://schemas.microsoft.com/office/powerpoint/2010/main" val="2249655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38</a:t>
            </a:fld>
            <a:endParaRPr lang="en-US"/>
          </a:p>
        </p:txBody>
      </p:sp>
    </p:spTree>
    <p:extLst>
      <p:ext uri="{BB962C8B-B14F-4D97-AF65-F5344CB8AC3E}">
        <p14:creationId xmlns:p14="http://schemas.microsoft.com/office/powerpoint/2010/main" val="796849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State-of-the</a:t>
            </a:r>
            <a:r>
              <a:rPr lang="en-GB" baseline="0" dirty="0" smtClean="0"/>
              <a:t>-art shows that some of these are quite difficult tasks (first are emotion detection, second sentiment detection and third sarcasm detection)</a:t>
            </a:r>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39</a:t>
            </a:fld>
            <a:endParaRPr lang="en-US"/>
          </a:p>
        </p:txBody>
      </p:sp>
    </p:spTree>
    <p:extLst>
      <p:ext uri="{BB962C8B-B14F-4D97-AF65-F5344CB8AC3E}">
        <p14:creationId xmlns:p14="http://schemas.microsoft.com/office/powerpoint/2010/main" val="2776664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SoMe</a:t>
            </a:r>
            <a:r>
              <a:rPr lang="en-US" dirty="0">
                <a:cs typeface="Calibri"/>
              </a:rPr>
              <a:t>: to measure a national "mood" (and figure out its predictors), or sentiment around a topic</a:t>
            </a:r>
          </a:p>
          <a:p>
            <a:r>
              <a:rPr lang="en-US" dirty="0">
                <a:cs typeface="Calibri"/>
              </a:rPr>
              <a:t>Finance: to predict the stock market</a:t>
            </a:r>
          </a:p>
          <a:p>
            <a:r>
              <a:rPr lang="en-US" dirty="0">
                <a:cs typeface="Calibri"/>
              </a:rPr>
              <a:t>Ads: to see which candidates go negative ("mudslinging, fearmongering") with their messages and when</a:t>
            </a:r>
          </a:p>
        </p:txBody>
      </p:sp>
      <p:sp>
        <p:nvSpPr>
          <p:cNvPr id="4" name="Slide Number Placeholder 3"/>
          <p:cNvSpPr>
            <a:spLocks noGrp="1"/>
          </p:cNvSpPr>
          <p:nvPr>
            <p:ph type="sldNum" sz="quarter" idx="5"/>
          </p:nvPr>
        </p:nvSpPr>
        <p:spPr/>
        <p:txBody>
          <a:bodyPr/>
          <a:lstStyle/>
          <a:p>
            <a:fld id="{5E3BECD2-2443-49D4-9E3A-1BFEF43633E9}" type="slidenum">
              <a:rPr lang="en-US"/>
              <a:t>4</a:t>
            </a:fld>
            <a:endParaRPr lang="en-US"/>
          </a:p>
        </p:txBody>
      </p:sp>
    </p:spTree>
    <p:extLst>
      <p:ext uri="{BB962C8B-B14F-4D97-AF65-F5344CB8AC3E}">
        <p14:creationId xmlns:p14="http://schemas.microsoft.com/office/powerpoint/2010/main" val="3301115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a:t>
            </a:r>
            <a:r>
              <a:rPr lang="en-US" baseline="0" dirty="0" smtClean="0"/>
              <a:t> is fake news detection: we want to be able to give the model a new snippet and a claim that we know is wrong, and automatically flag if the snippet supports the false claim.</a:t>
            </a:r>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40</a:t>
            </a:fld>
            <a:endParaRPr lang="en-US"/>
          </a:p>
        </p:txBody>
      </p:sp>
    </p:spTree>
    <p:extLst>
      <p:ext uri="{BB962C8B-B14F-4D97-AF65-F5344CB8AC3E}">
        <p14:creationId xmlns:p14="http://schemas.microsoft.com/office/powerpoint/2010/main" val="1574120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only feed</a:t>
            </a:r>
            <a:r>
              <a:rPr lang="en-US" baseline="0" dirty="0" smtClean="0"/>
              <a:t> the snippets to</a:t>
            </a:r>
            <a:r>
              <a:rPr lang="en-US" dirty="0" smtClean="0"/>
              <a:t> BERT,</a:t>
            </a:r>
            <a:r>
              <a:rPr lang="en-US" baseline="0" dirty="0" smtClean="0"/>
              <a:t> and use the final encoders’ output from BERT as input for a deep neural net, we already get very good performance. But if we fine-tune the whole BERT model, just replacing its final layer with a layer that tries to get the agreement status of the snippet with the claim, we get even better performance.</a:t>
            </a:r>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41</a:t>
            </a:fld>
            <a:endParaRPr lang="en-US"/>
          </a:p>
        </p:txBody>
      </p:sp>
    </p:spTree>
    <p:extLst>
      <p:ext uri="{BB962C8B-B14F-4D97-AF65-F5344CB8AC3E}">
        <p14:creationId xmlns:p14="http://schemas.microsoft.com/office/powerpoint/2010/main" val="1354210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been treating human-coded</a:t>
            </a:r>
            <a:r>
              <a:rPr lang="en-US" baseline="0" dirty="0" smtClean="0"/>
              <a:t> annotations as so-called “gold” labels; they encode the ground truth.</a:t>
            </a:r>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42</a:t>
            </a:fld>
            <a:endParaRPr lang="en-US"/>
          </a:p>
        </p:txBody>
      </p:sp>
    </p:spTree>
    <p:extLst>
      <p:ext uri="{BB962C8B-B14F-4D97-AF65-F5344CB8AC3E}">
        <p14:creationId xmlns:p14="http://schemas.microsoft.com/office/powerpoint/2010/main" val="5787726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already tell it’s bad news when a project with this long of a name is created to define this simple-seeming</a:t>
            </a:r>
            <a:r>
              <a:rPr lang="en-GB" baseline="0" dirty="0" smtClean="0"/>
              <a:t> of a task. Don’t look ahead in the slides right now, because I want to play a little NER game with you.</a:t>
            </a:r>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43</a:t>
            </a:fld>
            <a:endParaRPr lang="en-US"/>
          </a:p>
        </p:txBody>
      </p:sp>
    </p:spTree>
    <p:extLst>
      <p:ext uri="{BB962C8B-B14F-4D97-AF65-F5344CB8AC3E}">
        <p14:creationId xmlns:p14="http://schemas.microsoft.com/office/powerpoint/2010/main" val="34978550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Israel</a:t>
            </a:r>
            <a:r>
              <a:rPr lang="en-US" baseline="0" dirty="0" smtClean="0"/>
              <a:t> example is from</a:t>
            </a:r>
            <a:r>
              <a:rPr lang="en-US" dirty="0" smtClean="0"/>
              <a:t> </a:t>
            </a:r>
            <a:r>
              <a:rPr lang="en-US" dirty="0" err="1" smtClean="0"/>
              <a:t>Ratinov</a:t>
            </a:r>
            <a:r>
              <a:rPr lang="en-US" dirty="0" smtClean="0"/>
              <a:t> &amp; Roth (2009). Q: what are some social science concepts that you would expect are more difficult to code than named entities?</a:t>
            </a:r>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44</a:t>
            </a:fld>
            <a:endParaRPr lang="en-US"/>
          </a:p>
        </p:txBody>
      </p:sp>
    </p:spTree>
    <p:extLst>
      <p:ext uri="{BB962C8B-B14F-4D97-AF65-F5344CB8AC3E}">
        <p14:creationId xmlns:p14="http://schemas.microsoft.com/office/powerpoint/2010/main" val="32369244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45</a:t>
            </a:fld>
            <a:endParaRPr lang="en-US"/>
          </a:p>
        </p:txBody>
      </p:sp>
    </p:spTree>
    <p:extLst>
      <p:ext uri="{BB962C8B-B14F-4D97-AF65-F5344CB8AC3E}">
        <p14:creationId xmlns:p14="http://schemas.microsoft.com/office/powerpoint/2010/main" val="2761732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46</a:t>
            </a:fld>
            <a:endParaRPr lang="en-US"/>
          </a:p>
        </p:txBody>
      </p:sp>
    </p:spTree>
    <p:extLst>
      <p:ext uri="{BB962C8B-B14F-4D97-AF65-F5344CB8AC3E}">
        <p14:creationId xmlns:p14="http://schemas.microsoft.com/office/powerpoint/2010/main" val="14869312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47</a:t>
            </a:fld>
            <a:endParaRPr lang="en-US"/>
          </a:p>
        </p:txBody>
      </p:sp>
    </p:spTree>
    <p:extLst>
      <p:ext uri="{BB962C8B-B14F-4D97-AF65-F5344CB8AC3E}">
        <p14:creationId xmlns:p14="http://schemas.microsoft.com/office/powerpoint/2010/main" val="17555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audio, so there’s quite a lot of opportunity to deduce opinions not just from verbal</a:t>
            </a:r>
            <a:r>
              <a:rPr lang="en-GB" baseline="0" dirty="0" smtClean="0"/>
              <a:t> content, but also from non-verbal cues. As you can see, there was also a little sidebar with summaries of the coding instructions on the left, and a full codebook that annotators were asked to read through before starting.</a:t>
            </a:r>
            <a:endParaRPr lang="en-GB" dirty="0"/>
          </a:p>
        </p:txBody>
      </p:sp>
      <p:sp>
        <p:nvSpPr>
          <p:cNvPr id="4" name="Slide Number Placeholder 3"/>
          <p:cNvSpPr>
            <a:spLocks noGrp="1"/>
          </p:cNvSpPr>
          <p:nvPr>
            <p:ph type="sldNum" sz="quarter" idx="10"/>
          </p:nvPr>
        </p:nvSpPr>
        <p:spPr/>
        <p:txBody>
          <a:bodyPr/>
          <a:lstStyle/>
          <a:p>
            <a:fld id="{DDFFE2E9-7827-482E-8149-B87DE7FAEC7C}" type="slidenum">
              <a:rPr lang="en-US" smtClean="0"/>
              <a:t>48</a:t>
            </a:fld>
            <a:endParaRPr lang="en-US"/>
          </a:p>
        </p:txBody>
      </p:sp>
    </p:spTree>
    <p:extLst>
      <p:ext uri="{BB962C8B-B14F-4D97-AF65-F5344CB8AC3E}">
        <p14:creationId xmlns:p14="http://schemas.microsoft.com/office/powerpoint/2010/main" val="8762896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in case of immigration, most disagreements were about whether a fragment was "neither" or took a </a:t>
            </a:r>
            <a:r>
              <a:rPr lang="en-US" dirty="0" smtClean="0">
                <a:cs typeface="Calibri"/>
              </a:rPr>
              <a:t>position. The low rates were not, as far as I could tell, due to particular coders underperforming. In fact, performance in a randomly selected half of</a:t>
            </a:r>
            <a:r>
              <a:rPr lang="en-US" baseline="0" dirty="0" smtClean="0">
                <a:cs typeface="Calibri"/>
              </a:rPr>
              <a:t> a person’s tasks was barely predictive of performance in the other half.</a:t>
            </a:r>
            <a:endParaRPr lang="en-US" dirty="0">
              <a:cs typeface="Calibri"/>
            </a:endParaRPr>
          </a:p>
        </p:txBody>
      </p:sp>
      <p:sp>
        <p:nvSpPr>
          <p:cNvPr id="4" name="Slide Number Placeholder 3"/>
          <p:cNvSpPr>
            <a:spLocks noGrp="1"/>
          </p:cNvSpPr>
          <p:nvPr>
            <p:ph type="sldNum" sz="quarter" idx="5"/>
          </p:nvPr>
        </p:nvSpPr>
        <p:spPr/>
        <p:txBody>
          <a:bodyPr/>
          <a:lstStyle/>
          <a:p>
            <a:fld id="{61BDD21A-733A-49AE-BC26-4708EE77CDA7}" type="slidenum">
              <a:rPr lang="en-US"/>
              <a:t>49</a:t>
            </a:fld>
            <a:endParaRPr lang="en-US"/>
          </a:p>
        </p:txBody>
      </p:sp>
    </p:spTree>
    <p:extLst>
      <p:ext uri="{BB962C8B-B14F-4D97-AF65-F5344CB8AC3E}">
        <p14:creationId xmlns:p14="http://schemas.microsoft.com/office/powerpoint/2010/main" val="272599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5</a:t>
            </a:fld>
            <a:endParaRPr lang="en-US"/>
          </a:p>
        </p:txBody>
      </p:sp>
    </p:spTree>
    <p:extLst>
      <p:ext uri="{BB962C8B-B14F-4D97-AF65-F5344CB8AC3E}">
        <p14:creationId xmlns:p14="http://schemas.microsoft.com/office/powerpoint/2010/main" val="29264079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course, besides having</a:t>
            </a:r>
            <a:r>
              <a:rPr lang="en-GB" baseline="0" dirty="0" smtClean="0"/>
              <a:t> high variance in their annotations, coders could also have bias, i.e. they could be systematically off in some predictable way. For example, their annotations might be connected to their demographics—here, we see that US Mechanical Turk workers are quite a bit younger, lower-income and higher-education than the average American. Many are students, and they are somewhat more left-wing than average.</a:t>
            </a:r>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50</a:t>
            </a:fld>
            <a:endParaRPr lang="en-US"/>
          </a:p>
        </p:txBody>
      </p:sp>
    </p:spTree>
    <p:extLst>
      <p:ext uri="{BB962C8B-B14F-4D97-AF65-F5344CB8AC3E}">
        <p14:creationId xmlns:p14="http://schemas.microsoft.com/office/powerpoint/2010/main" val="32721400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51</a:t>
            </a:fld>
            <a:endParaRPr lang="en-US"/>
          </a:p>
        </p:txBody>
      </p:sp>
    </p:spTree>
    <p:extLst>
      <p:ext uri="{BB962C8B-B14F-4D97-AF65-F5344CB8AC3E}">
        <p14:creationId xmlns:p14="http://schemas.microsoft.com/office/powerpoint/2010/main" val="1562127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BECD2-2443-49D4-9E3A-1BFEF43633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502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53</a:t>
            </a:fld>
            <a:endParaRPr lang="en-US"/>
          </a:p>
        </p:txBody>
      </p:sp>
    </p:spTree>
    <p:extLst>
      <p:ext uri="{BB962C8B-B14F-4D97-AF65-F5344CB8AC3E}">
        <p14:creationId xmlns:p14="http://schemas.microsoft.com/office/powerpoint/2010/main" val="20228990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54</a:t>
            </a:fld>
            <a:endParaRPr lang="en-US"/>
          </a:p>
        </p:txBody>
      </p:sp>
    </p:spTree>
    <p:extLst>
      <p:ext uri="{BB962C8B-B14F-4D97-AF65-F5344CB8AC3E}">
        <p14:creationId xmlns:p14="http://schemas.microsoft.com/office/powerpoint/2010/main" val="334123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6</a:t>
            </a:fld>
            <a:endParaRPr lang="en-US"/>
          </a:p>
        </p:txBody>
      </p:sp>
    </p:spTree>
    <p:extLst>
      <p:ext uri="{BB962C8B-B14F-4D97-AF65-F5344CB8AC3E}">
        <p14:creationId xmlns:p14="http://schemas.microsoft.com/office/powerpoint/2010/main" val="617487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Dictionary methods: just counting the number of positive v. negative words. The more advanced models that we've seen can deal with many of the problems we just mentioned. RNNs and LSTMs can deal with negatives, because they remember that we recently encountered a word like "not" or "don't". Models with self-attention, like transformers, can pick up on context-dependent meaning of word by noticing whether "bad" is being used in "feel bad" or "bad ass".</a:t>
            </a:r>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7</a:t>
            </a:fld>
            <a:endParaRPr lang="en-US"/>
          </a:p>
        </p:txBody>
      </p:sp>
    </p:spTree>
    <p:extLst>
      <p:ext uri="{BB962C8B-B14F-4D97-AF65-F5344CB8AC3E}">
        <p14:creationId xmlns:p14="http://schemas.microsoft.com/office/powerpoint/2010/main" val="424765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Training and test data are snippets of financial news and finance-related microblogs, hand-coded by experts</a:t>
            </a:r>
          </a:p>
        </p:txBody>
      </p:sp>
      <p:sp>
        <p:nvSpPr>
          <p:cNvPr id="4" name="Slide Number Placeholder 3"/>
          <p:cNvSpPr>
            <a:spLocks noGrp="1"/>
          </p:cNvSpPr>
          <p:nvPr>
            <p:ph type="sldNum" sz="quarter" idx="5"/>
          </p:nvPr>
        </p:nvSpPr>
        <p:spPr/>
        <p:txBody>
          <a:bodyPr/>
          <a:lstStyle/>
          <a:p>
            <a:fld id="{5E3BECD2-2443-49D4-9E3A-1BFEF43633E9}" type="slidenum">
              <a:rPr lang="en-US"/>
              <a:t>8</a:t>
            </a:fld>
            <a:endParaRPr lang="en-US"/>
          </a:p>
        </p:txBody>
      </p:sp>
    </p:spTree>
    <p:extLst>
      <p:ext uri="{BB962C8B-B14F-4D97-AF65-F5344CB8AC3E}">
        <p14:creationId xmlns:p14="http://schemas.microsoft.com/office/powerpoint/2010/main" val="194226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all we need is a set of labeled examples that come from a similar context as our current test snippet. So, if we want to use few-shot learning with GPT-3 for movie reviews, we need a (possibly very small) dataset of labeled movie reviews. I'm about to show you results from a paper where they tried to get GPT-3 to do sentiment analysis on movie reviews from the IMDB database, using examples from another movie review database (SST-2). This is to mimic the set-up where you might use this approach: you want to classify snippets from one context, and you have a labeled dataset collected in a similar but not identical context.</a:t>
            </a:r>
          </a:p>
        </p:txBody>
      </p:sp>
      <p:sp>
        <p:nvSpPr>
          <p:cNvPr id="4" name="Slide Number Placeholder 3"/>
          <p:cNvSpPr>
            <a:spLocks noGrp="1"/>
          </p:cNvSpPr>
          <p:nvPr>
            <p:ph type="sldNum" sz="quarter" idx="5"/>
          </p:nvPr>
        </p:nvSpPr>
        <p:spPr/>
        <p:txBody>
          <a:bodyPr/>
          <a:lstStyle/>
          <a:p>
            <a:fld id="{5E3BECD2-2443-49D4-9E3A-1BFEF43633E9}" type="slidenum">
              <a:rPr lang="en-US"/>
              <a:t>9</a:t>
            </a:fld>
            <a:endParaRPr lang="en-US"/>
          </a:p>
        </p:txBody>
      </p:sp>
    </p:spTree>
    <p:extLst>
      <p:ext uri="{BB962C8B-B14F-4D97-AF65-F5344CB8AC3E}">
        <p14:creationId xmlns:p14="http://schemas.microsoft.com/office/powerpoint/2010/main" val="1959378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mj-lt"/>
                <a:cs typeface="+mj-lt"/>
              </a:rPr>
              <a:t>Sentence classification</a:t>
            </a:r>
            <a:endParaRPr lang="en-US" dirty="0">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Sentiment </a:t>
            </a:r>
            <a:r>
              <a:rPr lang="en-US" dirty="0" smtClean="0">
                <a:ea typeface="+mn-lt"/>
                <a:cs typeface="+mn-lt"/>
              </a:rPr>
              <a:t>and stance detection, </a:t>
            </a:r>
            <a:r>
              <a:rPr lang="en-US" dirty="0">
                <a:ea typeface="+mn-lt"/>
                <a:cs typeface="+mn-lt"/>
              </a:rPr>
              <a:t>transfer learning, </a:t>
            </a:r>
            <a:r>
              <a:rPr lang="en-US" dirty="0" smtClean="0">
                <a:ea typeface="+mn-lt"/>
                <a:cs typeface="+mn-lt"/>
              </a:rPr>
              <a:t>bias and error </a:t>
            </a:r>
            <a:r>
              <a:rPr lang="en-US" dirty="0">
                <a:ea typeface="+mn-lt"/>
                <a:cs typeface="+mn-lt"/>
              </a:rPr>
              <a:t>in annotations</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EDC0EE84-7E1E-CDC5-A23B-BFA5137F4F38}"/>
              </a:ext>
            </a:extLst>
          </p:cNvPr>
          <p:cNvPicPr>
            <a:picLocks noChangeAspect="1"/>
          </p:cNvPicPr>
          <p:nvPr/>
        </p:nvPicPr>
        <p:blipFill>
          <a:blip r:embed="rId3"/>
          <a:stretch>
            <a:fillRect/>
          </a:stretch>
        </p:blipFill>
        <p:spPr>
          <a:xfrm>
            <a:off x="1710267" y="939361"/>
            <a:ext cx="8771467" cy="4979277"/>
          </a:xfrm>
          <a:prstGeom prst="rect">
            <a:avLst/>
          </a:prstGeom>
        </p:spPr>
      </p:pic>
      <p:sp>
        <p:nvSpPr>
          <p:cNvPr id="7" name="Rectangle 6">
            <a:extLst>
              <a:ext uri="{FF2B5EF4-FFF2-40B4-BE49-F238E27FC236}">
                <a16:creationId xmlns:a16="http://schemas.microsoft.com/office/drawing/2014/main" id="{304D6D78-8FC2-FA0B-E502-8278858C5E7B}"/>
              </a:ext>
            </a:extLst>
          </p:cNvPr>
          <p:cNvSpPr/>
          <p:nvPr/>
        </p:nvSpPr>
        <p:spPr>
          <a:xfrm>
            <a:off x="3913909" y="2000250"/>
            <a:ext cx="1818409" cy="415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8" name="Rectangle 7">
            <a:extLst>
              <a:ext uri="{FF2B5EF4-FFF2-40B4-BE49-F238E27FC236}">
                <a16:creationId xmlns:a16="http://schemas.microsoft.com/office/drawing/2014/main" id="{90C34AC2-CAAE-F1EE-2700-0A97A02ACCF0}"/>
              </a:ext>
            </a:extLst>
          </p:cNvPr>
          <p:cNvSpPr/>
          <p:nvPr/>
        </p:nvSpPr>
        <p:spPr>
          <a:xfrm>
            <a:off x="6433704" y="2000249"/>
            <a:ext cx="1818409" cy="415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0" name="TextBox 9">
            <a:extLst>
              <a:ext uri="{FF2B5EF4-FFF2-40B4-BE49-F238E27FC236}">
                <a16:creationId xmlns:a16="http://schemas.microsoft.com/office/drawing/2014/main" id="{1A6E39A6-048B-A253-3FC0-35BDE97CF7FC}"/>
              </a:ext>
            </a:extLst>
          </p:cNvPr>
          <p:cNvSpPr txBox="1"/>
          <p:nvPr/>
        </p:nvSpPr>
        <p:spPr>
          <a:xfrm>
            <a:off x="10021185" y="841744"/>
            <a:ext cx="16888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Liu et al. (2021)</a:t>
            </a:r>
            <a:endParaRPr lang="en-US" dirty="0"/>
          </a:p>
        </p:txBody>
      </p:sp>
    </p:spTree>
    <p:extLst>
      <p:ext uri="{BB962C8B-B14F-4D97-AF65-F5344CB8AC3E}">
        <p14:creationId xmlns:p14="http://schemas.microsoft.com/office/powerpoint/2010/main" val="1444480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Sentiment is not stance</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71659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A13A-E9B6-5919-A888-4D8CC5F28434}"/>
              </a:ext>
            </a:extLst>
          </p:cNvPr>
          <p:cNvSpPr>
            <a:spLocks noGrp="1"/>
          </p:cNvSpPr>
          <p:nvPr>
            <p:ph type="title"/>
          </p:nvPr>
        </p:nvSpPr>
        <p:spPr/>
        <p:txBody>
          <a:bodyPr>
            <a:normAutofit/>
          </a:bodyPr>
          <a:lstStyle/>
          <a:p>
            <a:r>
              <a:rPr lang="en-US" sz="2400" dirty="0">
                <a:ea typeface="+mj-lt"/>
                <a:cs typeface="+mj-lt"/>
              </a:rPr>
              <a:t>Sentiment is not stance</a:t>
            </a:r>
          </a:p>
        </p:txBody>
      </p:sp>
      <p:sp>
        <p:nvSpPr>
          <p:cNvPr id="3" name="Content Placeholder 2">
            <a:extLst>
              <a:ext uri="{FF2B5EF4-FFF2-40B4-BE49-F238E27FC236}">
                <a16:creationId xmlns:a16="http://schemas.microsoft.com/office/drawing/2014/main" id="{ECE9AC4A-8972-932C-0A90-33907E0EE84D}"/>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Sentiment analysis is sometimes used to measure "tone" around a topic (over time or by different speakers)</a:t>
            </a:r>
          </a:p>
          <a:p>
            <a:pPr marL="0" indent="0">
              <a:buNone/>
            </a:pPr>
            <a:endParaRPr lang="en-US" dirty="0">
              <a:cs typeface="Calibri"/>
            </a:endParaRPr>
          </a:p>
          <a:p>
            <a:pPr marL="0" indent="0">
              <a:buNone/>
            </a:pPr>
            <a:r>
              <a:rPr lang="en-US" dirty="0">
                <a:cs typeface="Calibri"/>
              </a:rPr>
              <a:t>But consider:</a:t>
            </a:r>
          </a:p>
          <a:p>
            <a:pPr marL="457200" indent="-457200"/>
            <a:r>
              <a:rPr lang="en-US" dirty="0">
                <a:cs typeface="Calibri"/>
              </a:rPr>
              <a:t>"I am terrified of climate change"</a:t>
            </a:r>
          </a:p>
          <a:p>
            <a:pPr marL="457200" indent="-457200"/>
            <a:r>
              <a:rPr lang="en-US" dirty="0">
                <a:cs typeface="Calibri"/>
              </a:rPr>
              <a:t>"I am terrified of climate alarmism"</a:t>
            </a:r>
          </a:p>
          <a:p>
            <a:pPr marL="457200" indent="-457200"/>
            <a:endParaRPr lang="en-US" dirty="0">
              <a:cs typeface="Calibri"/>
            </a:endParaRPr>
          </a:p>
          <a:p>
            <a:pPr marL="0" indent="0">
              <a:buNone/>
            </a:pPr>
            <a:r>
              <a:rPr lang="en-US" dirty="0">
                <a:cs typeface="Calibri"/>
              </a:rPr>
              <a:t>Same topic, same tone, opposite </a:t>
            </a:r>
            <a:r>
              <a:rPr lang="en-US" i="1" dirty="0">
                <a:cs typeface="Calibri"/>
              </a:rPr>
              <a:t>targets</a:t>
            </a:r>
          </a:p>
        </p:txBody>
      </p:sp>
    </p:spTree>
    <p:extLst>
      <p:ext uri="{BB962C8B-B14F-4D97-AF65-F5344CB8AC3E}">
        <p14:creationId xmlns:p14="http://schemas.microsoft.com/office/powerpoint/2010/main" val="344556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254B-18ED-2CC2-3075-62D24DB9B1D9}"/>
              </a:ext>
            </a:extLst>
          </p:cNvPr>
          <p:cNvSpPr>
            <a:spLocks noGrp="1"/>
          </p:cNvSpPr>
          <p:nvPr>
            <p:ph type="title"/>
          </p:nvPr>
        </p:nvSpPr>
        <p:spPr/>
        <p:txBody>
          <a:bodyPr/>
          <a:lstStyle/>
          <a:p>
            <a:r>
              <a:rPr lang="en-US" sz="2400">
                <a:ea typeface="+mj-lt"/>
                <a:cs typeface="+mj-lt"/>
              </a:rPr>
              <a:t>Sentiment analysis </a:t>
            </a:r>
            <a:endParaRPr lang="en-US"/>
          </a:p>
        </p:txBody>
      </p:sp>
      <p:sp>
        <p:nvSpPr>
          <p:cNvPr id="3" name="Text Placeholder 2">
            <a:extLst>
              <a:ext uri="{FF2B5EF4-FFF2-40B4-BE49-F238E27FC236}">
                <a16:creationId xmlns:a16="http://schemas.microsoft.com/office/drawing/2014/main" id="{9862C7D8-407A-56A7-59F3-2DA0D081FC35}"/>
              </a:ext>
            </a:extLst>
          </p:cNvPr>
          <p:cNvSpPr>
            <a:spLocks noGrp="1"/>
          </p:cNvSpPr>
          <p:nvPr>
            <p:ph idx="1"/>
          </p:nvPr>
        </p:nvSpPr>
        <p:spPr>
          <a:xfrm>
            <a:off x="838200" y="4282072"/>
            <a:ext cx="10515600" cy="1945023"/>
          </a:xfrm>
        </p:spPr>
        <p:txBody>
          <a:bodyPr vert="horz" lIns="91440" tIns="45720" rIns="91440" bIns="45720" rtlCol="0" anchor="t">
            <a:normAutofit/>
          </a:bodyPr>
          <a:lstStyle/>
          <a:p>
            <a:pPr>
              <a:buNone/>
            </a:pPr>
            <a:endParaRPr lang="en-US" dirty="0"/>
          </a:p>
          <a:p>
            <a:pPr>
              <a:buNone/>
            </a:pPr>
            <a:endParaRPr lang="en-US" dirty="0">
              <a:ea typeface="+mn-lt"/>
              <a:cs typeface="+mn-lt"/>
            </a:endParaRPr>
          </a:p>
          <a:p>
            <a:pPr>
              <a:buNone/>
            </a:pPr>
            <a:r>
              <a:rPr lang="en-US" sz="2400" dirty="0">
                <a:ea typeface="+mn-lt"/>
                <a:cs typeface="+mn-lt"/>
              </a:rPr>
              <a:t>(</a:t>
            </a:r>
            <a:r>
              <a:rPr lang="en-US" sz="2400" dirty="0" err="1">
                <a:ea typeface="+mn-lt"/>
                <a:cs typeface="+mn-lt"/>
              </a:rPr>
              <a:t>Küçük</a:t>
            </a:r>
            <a:r>
              <a:rPr lang="en-US" sz="2400" dirty="0">
                <a:ea typeface="+mn-lt"/>
                <a:cs typeface="+mn-lt"/>
              </a:rPr>
              <a:t> &amp; Can, 2020)</a:t>
            </a:r>
          </a:p>
        </p:txBody>
      </p:sp>
      <p:pic>
        <p:nvPicPr>
          <p:cNvPr id="4" name="Picture 4" descr="Shape&#10;&#10;Description automatically generated">
            <a:extLst>
              <a:ext uri="{FF2B5EF4-FFF2-40B4-BE49-F238E27FC236}">
                <a16:creationId xmlns:a16="http://schemas.microsoft.com/office/drawing/2014/main" id="{7E17264C-862A-B7B9-99E0-FDDB958278A6}"/>
              </a:ext>
            </a:extLst>
          </p:cNvPr>
          <p:cNvPicPr>
            <a:picLocks noChangeAspect="1"/>
          </p:cNvPicPr>
          <p:nvPr/>
        </p:nvPicPr>
        <p:blipFill>
          <a:blip r:embed="rId3"/>
          <a:stretch>
            <a:fillRect/>
          </a:stretch>
        </p:blipFill>
        <p:spPr>
          <a:xfrm>
            <a:off x="838200" y="2313071"/>
            <a:ext cx="1752600" cy="1790700"/>
          </a:xfrm>
          <a:prstGeom prst="rect">
            <a:avLst/>
          </a:prstGeom>
        </p:spPr>
      </p:pic>
      <p:sp>
        <p:nvSpPr>
          <p:cNvPr id="5" name="TextBox 4">
            <a:extLst>
              <a:ext uri="{FF2B5EF4-FFF2-40B4-BE49-F238E27FC236}">
                <a16:creationId xmlns:a16="http://schemas.microsoft.com/office/drawing/2014/main" id="{A6197B90-BBF8-8F18-06D8-6DD44C16F61C}"/>
              </a:ext>
            </a:extLst>
          </p:cNvPr>
          <p:cNvSpPr txBox="1"/>
          <p:nvPr/>
        </p:nvSpPr>
        <p:spPr>
          <a:xfrm>
            <a:off x="2937576" y="2609381"/>
            <a:ext cx="76159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stance detection is [...] automatic classification of the stance of the producer of a piece of text, towards a target, into one of these three classes: {Favor, Against, Neither}</a:t>
            </a:r>
            <a:endParaRPr lang="en-US" dirty="0"/>
          </a:p>
        </p:txBody>
      </p:sp>
    </p:spTree>
    <p:extLst>
      <p:ext uri="{BB962C8B-B14F-4D97-AF65-F5344CB8AC3E}">
        <p14:creationId xmlns:p14="http://schemas.microsoft.com/office/powerpoint/2010/main" val="1790709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A5796CC3-579B-A799-D18F-B968B0CC88F6}"/>
              </a:ext>
            </a:extLst>
          </p:cNvPr>
          <p:cNvPicPr>
            <a:picLocks noChangeAspect="1"/>
          </p:cNvPicPr>
          <p:nvPr/>
        </p:nvPicPr>
        <p:blipFill>
          <a:blip r:embed="rId3"/>
          <a:stretch>
            <a:fillRect/>
          </a:stretch>
        </p:blipFill>
        <p:spPr>
          <a:xfrm>
            <a:off x="703943" y="943967"/>
            <a:ext cx="10728960" cy="2273308"/>
          </a:xfrm>
          <a:prstGeom prst="rect">
            <a:avLst/>
          </a:prstGeom>
        </p:spPr>
      </p:pic>
      <p:pic>
        <p:nvPicPr>
          <p:cNvPr id="5" name="Picture 5" descr="A picture containing table&#10;&#10;Description automatically generated">
            <a:extLst>
              <a:ext uri="{FF2B5EF4-FFF2-40B4-BE49-F238E27FC236}">
                <a16:creationId xmlns:a16="http://schemas.microsoft.com/office/drawing/2014/main" id="{02C592EB-568B-DA49-6194-E4C7DCA9009C}"/>
              </a:ext>
            </a:extLst>
          </p:cNvPr>
          <p:cNvPicPr>
            <a:picLocks noChangeAspect="1"/>
          </p:cNvPicPr>
          <p:nvPr/>
        </p:nvPicPr>
        <p:blipFill rotWithShape="1">
          <a:blip r:embed="rId4"/>
          <a:srcRect l="2599"/>
          <a:stretch/>
        </p:blipFill>
        <p:spPr>
          <a:xfrm>
            <a:off x="775503" y="3169525"/>
            <a:ext cx="10489697" cy="2201152"/>
          </a:xfrm>
          <a:prstGeom prst="rect">
            <a:avLst/>
          </a:prstGeom>
        </p:spPr>
      </p:pic>
      <p:pic>
        <p:nvPicPr>
          <p:cNvPr id="6" name="Picture 6">
            <a:extLst>
              <a:ext uri="{FF2B5EF4-FFF2-40B4-BE49-F238E27FC236}">
                <a16:creationId xmlns:a16="http://schemas.microsoft.com/office/drawing/2014/main" id="{41603843-2109-F5C9-8EF7-88021DA7E106}"/>
              </a:ext>
            </a:extLst>
          </p:cNvPr>
          <p:cNvPicPr>
            <a:picLocks noChangeAspect="1"/>
          </p:cNvPicPr>
          <p:nvPr/>
        </p:nvPicPr>
        <p:blipFill rotWithShape="1">
          <a:blip r:embed="rId5"/>
          <a:srcRect r="1699"/>
          <a:stretch/>
        </p:blipFill>
        <p:spPr>
          <a:xfrm>
            <a:off x="703943" y="5361865"/>
            <a:ext cx="10546649" cy="976233"/>
          </a:xfrm>
          <a:prstGeom prst="rect">
            <a:avLst/>
          </a:prstGeom>
        </p:spPr>
      </p:pic>
      <p:sp>
        <p:nvSpPr>
          <p:cNvPr id="9" name="Rectangle: Rounded Corners 8">
            <a:extLst>
              <a:ext uri="{FF2B5EF4-FFF2-40B4-BE49-F238E27FC236}">
                <a16:creationId xmlns:a16="http://schemas.microsoft.com/office/drawing/2014/main" id="{DE7FE94D-7DED-8774-C3B1-B89CC1557E13}"/>
              </a:ext>
            </a:extLst>
          </p:cNvPr>
          <p:cNvSpPr/>
          <p:nvPr/>
        </p:nvSpPr>
        <p:spPr>
          <a:xfrm>
            <a:off x="7948023" y="5950855"/>
            <a:ext cx="1097280" cy="345440"/>
          </a:xfrm>
          <a:prstGeom prst="roundRect">
            <a:avLst/>
          </a:prstGeom>
          <a:solidFill>
            <a:srgbClr val="FFFF00">
              <a:alpha val="50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307065" y="287254"/>
            <a:ext cx="2747996" cy="369332"/>
          </a:xfrm>
          <a:prstGeom prst="rect">
            <a:avLst/>
          </a:prstGeom>
        </p:spPr>
        <p:txBody>
          <a:bodyPr wrap="none">
            <a:spAutoFit/>
          </a:bodyPr>
          <a:lstStyle/>
          <a:p>
            <a:pPr>
              <a:buNone/>
            </a:pPr>
            <a:r>
              <a:rPr lang="en-US" dirty="0">
                <a:ea typeface="+mn-lt"/>
                <a:cs typeface="+mn-lt"/>
              </a:rPr>
              <a:t>(</a:t>
            </a:r>
            <a:r>
              <a:rPr lang="en-US" dirty="0" err="1">
                <a:ea typeface="+mn-lt"/>
                <a:cs typeface="+mn-lt"/>
              </a:rPr>
              <a:t>Bestvater</a:t>
            </a:r>
            <a:r>
              <a:rPr lang="en-US" dirty="0">
                <a:ea typeface="+mn-lt"/>
                <a:cs typeface="+mn-lt"/>
              </a:rPr>
              <a:t> &amp; Munroe 2022)</a:t>
            </a:r>
          </a:p>
        </p:txBody>
      </p:sp>
    </p:spTree>
    <p:extLst>
      <p:ext uri="{BB962C8B-B14F-4D97-AF65-F5344CB8AC3E}">
        <p14:creationId xmlns:p14="http://schemas.microsoft.com/office/powerpoint/2010/main" val="642090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A13A-E9B6-5919-A888-4D8CC5F28434}"/>
              </a:ext>
            </a:extLst>
          </p:cNvPr>
          <p:cNvSpPr>
            <a:spLocks noGrp="1"/>
          </p:cNvSpPr>
          <p:nvPr>
            <p:ph type="title"/>
          </p:nvPr>
        </p:nvSpPr>
        <p:spPr/>
        <p:txBody>
          <a:bodyPr>
            <a:normAutofit/>
          </a:bodyPr>
          <a:lstStyle/>
          <a:p>
            <a:r>
              <a:rPr lang="en-US" sz="2400" dirty="0">
                <a:ea typeface="+mj-lt"/>
                <a:cs typeface="+mj-lt"/>
              </a:rPr>
              <a:t>Sentiment is not stance</a:t>
            </a:r>
          </a:p>
        </p:txBody>
      </p:sp>
      <p:sp>
        <p:nvSpPr>
          <p:cNvPr id="3" name="Content Placeholder 2">
            <a:extLst>
              <a:ext uri="{FF2B5EF4-FFF2-40B4-BE49-F238E27FC236}">
                <a16:creationId xmlns:a16="http://schemas.microsoft.com/office/drawing/2014/main" id="{ECE9AC4A-8972-932C-0A90-33907E0EE84D}"/>
              </a:ext>
            </a:extLst>
          </p:cNvPr>
          <p:cNvSpPr>
            <a:spLocks noGrp="1"/>
          </p:cNvSpPr>
          <p:nvPr>
            <p:ph idx="1"/>
          </p:nvPr>
        </p:nvSpPr>
        <p:spPr/>
        <p:txBody>
          <a:bodyPr vert="horz" lIns="91440" tIns="45720" rIns="91440" bIns="45720" rtlCol="0" anchor="t">
            <a:normAutofit/>
          </a:bodyPr>
          <a:lstStyle/>
          <a:p>
            <a:pPr marL="0" indent="0">
              <a:buNone/>
            </a:pPr>
            <a:r>
              <a:rPr lang="en-US" dirty="0" smtClean="0">
                <a:ea typeface="Calibri"/>
                <a:cs typeface="Calibri"/>
              </a:rPr>
              <a:t>Some new methods for stance detection:</a:t>
            </a:r>
            <a:endParaRPr lang="en-US" dirty="0">
              <a:ea typeface="Calibri"/>
              <a:cs typeface="Calibri"/>
            </a:endParaRPr>
          </a:p>
          <a:p>
            <a:pPr marL="457200" indent="-457200"/>
            <a:r>
              <a:rPr lang="en-US" dirty="0">
                <a:ea typeface="Calibri"/>
                <a:cs typeface="Calibri"/>
              </a:rPr>
              <a:t>Structured sentiment analysis</a:t>
            </a:r>
          </a:p>
          <a:p>
            <a:pPr marL="457200" indent="-457200"/>
            <a:r>
              <a:rPr lang="en-US" dirty="0">
                <a:ea typeface="+mn-lt"/>
                <a:cs typeface="+mn-lt"/>
              </a:rPr>
              <a:t>Fine-tuning transformers</a:t>
            </a:r>
          </a:p>
          <a:p>
            <a:pPr marL="0" indent="0">
              <a:buNone/>
            </a:pPr>
            <a:r>
              <a:rPr lang="en-US" dirty="0">
                <a:ea typeface="+mn-lt"/>
                <a:cs typeface="+mn-lt"/>
              </a:rPr>
              <a:t>      on a human-coded dataset about the stance(s) of interest</a:t>
            </a:r>
            <a:endParaRPr lang="en-US" dirty="0">
              <a:ea typeface="Calibri"/>
              <a:cs typeface="Calibri"/>
            </a:endParaRPr>
          </a:p>
          <a:p>
            <a:pPr marL="457200" indent="-457200"/>
            <a:endParaRPr lang="en-US" dirty="0">
              <a:ea typeface="Calibri"/>
              <a:cs typeface="Calibri"/>
            </a:endParaRPr>
          </a:p>
        </p:txBody>
      </p:sp>
    </p:spTree>
    <p:extLst>
      <p:ext uri="{BB962C8B-B14F-4D97-AF65-F5344CB8AC3E}">
        <p14:creationId xmlns:p14="http://schemas.microsoft.com/office/powerpoint/2010/main" val="21904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A13A-E9B6-5919-A888-4D8CC5F28434}"/>
              </a:ext>
            </a:extLst>
          </p:cNvPr>
          <p:cNvSpPr>
            <a:spLocks noGrp="1"/>
          </p:cNvSpPr>
          <p:nvPr>
            <p:ph type="title"/>
          </p:nvPr>
        </p:nvSpPr>
        <p:spPr/>
        <p:txBody>
          <a:bodyPr>
            <a:normAutofit/>
          </a:bodyPr>
          <a:lstStyle/>
          <a:p>
            <a:r>
              <a:rPr lang="en-US" sz="2400" dirty="0">
                <a:ea typeface="+mj-lt"/>
                <a:cs typeface="+mj-lt"/>
              </a:rPr>
              <a:t>Sentiment is not stance</a:t>
            </a:r>
          </a:p>
        </p:txBody>
      </p:sp>
      <p:sp>
        <p:nvSpPr>
          <p:cNvPr id="3" name="Content Placeholder 2">
            <a:extLst>
              <a:ext uri="{FF2B5EF4-FFF2-40B4-BE49-F238E27FC236}">
                <a16:creationId xmlns:a16="http://schemas.microsoft.com/office/drawing/2014/main" id="{ECE9AC4A-8972-932C-0A90-33907E0EE84D}"/>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Structured Sentiment Analysis</a:t>
            </a:r>
          </a:p>
          <a:p>
            <a:pPr marL="0" indent="0">
              <a:buNone/>
            </a:pPr>
            <a:endParaRPr lang="en-US" dirty="0">
              <a:ea typeface="+mn-lt"/>
              <a:cs typeface="+mn-lt"/>
            </a:endParaRPr>
          </a:p>
          <a:p>
            <a:pPr marL="0" indent="0">
              <a:buNone/>
            </a:pPr>
            <a:r>
              <a:rPr lang="en-US" dirty="0">
                <a:ea typeface="+mn-lt"/>
                <a:cs typeface="+mn-lt"/>
              </a:rPr>
              <a:t>"Each opinion </a:t>
            </a:r>
            <a:r>
              <a:rPr lang="en-US" b="1" dirty="0">
                <a:ea typeface="+mn-lt"/>
                <a:cs typeface="+mn-lt"/>
              </a:rPr>
              <a:t>O</a:t>
            </a:r>
            <a:r>
              <a:rPr lang="en-US" b="1" baseline="-25000" dirty="0">
                <a:ea typeface="+mn-lt"/>
                <a:cs typeface="+mn-lt"/>
              </a:rPr>
              <a:t>i</a:t>
            </a:r>
            <a:r>
              <a:rPr lang="en-US" dirty="0">
                <a:ea typeface="+mn-lt"/>
                <a:cs typeface="+mn-lt"/>
              </a:rPr>
              <a:t> is a tuple </a:t>
            </a:r>
            <a:r>
              <a:rPr lang="en-US" b="1" dirty="0">
                <a:ea typeface="+mn-lt"/>
                <a:cs typeface="+mn-lt"/>
              </a:rPr>
              <a:t>(h, t, e, p)</a:t>
            </a:r>
            <a:r>
              <a:rPr lang="en-US" dirty="0">
                <a:ea typeface="+mn-lt"/>
                <a:cs typeface="+mn-lt"/>
              </a:rPr>
              <a:t>, where </a:t>
            </a:r>
            <a:r>
              <a:rPr lang="en-US" b="1" dirty="0">
                <a:ea typeface="+mn-lt"/>
                <a:cs typeface="+mn-lt"/>
              </a:rPr>
              <a:t>h</a:t>
            </a:r>
            <a:r>
              <a:rPr lang="en-US" dirty="0">
                <a:ea typeface="+mn-lt"/>
                <a:cs typeface="+mn-lt"/>
              </a:rPr>
              <a:t> is a holder who expresses a polarity </a:t>
            </a:r>
            <a:r>
              <a:rPr lang="en-US" b="1" dirty="0">
                <a:ea typeface="+mn-lt"/>
                <a:cs typeface="+mn-lt"/>
              </a:rPr>
              <a:t>p</a:t>
            </a:r>
            <a:r>
              <a:rPr lang="en-US" dirty="0">
                <a:ea typeface="+mn-lt"/>
                <a:cs typeface="+mn-lt"/>
              </a:rPr>
              <a:t> towards a target </a:t>
            </a:r>
            <a:r>
              <a:rPr lang="en-US" b="1" dirty="0">
                <a:ea typeface="+mn-lt"/>
                <a:cs typeface="+mn-lt"/>
              </a:rPr>
              <a:t>t</a:t>
            </a:r>
            <a:r>
              <a:rPr lang="en-US" dirty="0">
                <a:ea typeface="+mn-lt"/>
                <a:cs typeface="+mn-lt"/>
              </a:rPr>
              <a:t> through a sentiment expression </a:t>
            </a:r>
            <a:r>
              <a:rPr lang="en-US" b="1" dirty="0">
                <a:ea typeface="+mn-lt"/>
                <a:cs typeface="+mn-lt"/>
              </a:rPr>
              <a:t>e</a:t>
            </a:r>
            <a:r>
              <a:rPr lang="en-US" dirty="0">
                <a:ea typeface="+mn-lt"/>
                <a:cs typeface="+mn-lt"/>
              </a:rPr>
              <a:t>."</a:t>
            </a: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
        <p:nvSpPr>
          <p:cNvPr id="4" name="TextBox 3"/>
          <p:cNvSpPr txBox="1"/>
          <p:nvPr/>
        </p:nvSpPr>
        <p:spPr>
          <a:xfrm>
            <a:off x="9346135" y="843240"/>
            <a:ext cx="2007665" cy="369332"/>
          </a:xfrm>
          <a:prstGeom prst="rect">
            <a:avLst/>
          </a:prstGeom>
          <a:noFill/>
        </p:spPr>
        <p:txBody>
          <a:bodyPr wrap="none" rtlCol="0">
            <a:spAutoFit/>
          </a:bodyPr>
          <a:lstStyle/>
          <a:p>
            <a:r>
              <a:rPr lang="en-GB" dirty="0" smtClean="0"/>
              <a:t>Barnes et al. (2022)</a:t>
            </a:r>
            <a:endParaRPr lang="en-GB" dirty="0"/>
          </a:p>
        </p:txBody>
      </p:sp>
    </p:spTree>
    <p:extLst>
      <p:ext uri="{BB962C8B-B14F-4D97-AF65-F5344CB8AC3E}">
        <p14:creationId xmlns:p14="http://schemas.microsoft.com/office/powerpoint/2010/main" val="3853976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B7EA4DE8-9D23-AA3B-0B26-9F77DB951149}"/>
              </a:ext>
            </a:extLst>
          </p:cNvPr>
          <p:cNvPicPr>
            <a:picLocks noChangeAspect="1"/>
          </p:cNvPicPr>
          <p:nvPr/>
        </p:nvPicPr>
        <p:blipFill>
          <a:blip r:embed="rId3"/>
          <a:stretch>
            <a:fillRect/>
          </a:stretch>
        </p:blipFill>
        <p:spPr>
          <a:xfrm>
            <a:off x="192506" y="756527"/>
            <a:ext cx="11616489" cy="5334921"/>
          </a:xfrm>
          <a:prstGeom prst="rect">
            <a:avLst/>
          </a:prstGeom>
        </p:spPr>
      </p:pic>
    </p:spTree>
    <p:extLst>
      <p:ext uri="{BB962C8B-B14F-4D97-AF65-F5344CB8AC3E}">
        <p14:creationId xmlns:p14="http://schemas.microsoft.com/office/powerpoint/2010/main" val="4247550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15753" y="1068432"/>
            <a:ext cx="2223298" cy="1200329"/>
          </a:xfrm>
          <a:prstGeom prst="rect">
            <a:avLst/>
          </a:prstGeom>
          <a:noFill/>
        </p:spPr>
        <p:txBody>
          <a:bodyPr wrap="square" rtlCol="0">
            <a:spAutoFit/>
          </a:bodyPr>
          <a:lstStyle/>
          <a:p>
            <a:r>
              <a:rPr lang="en-GB" sz="2400" b="1" dirty="0" smtClean="0">
                <a:solidFill>
                  <a:schemeClr val="accent1"/>
                </a:solidFill>
              </a:rPr>
              <a:t>Metric:</a:t>
            </a:r>
          </a:p>
          <a:p>
            <a:r>
              <a:rPr lang="en-GB" sz="2400" b="1" dirty="0" smtClean="0">
                <a:solidFill>
                  <a:schemeClr val="accent1"/>
                </a:solidFill>
              </a:rPr>
              <a:t>sentiment graph F1 </a:t>
            </a:r>
            <a:endParaRPr lang="en-GB" sz="2400" b="1" dirty="0">
              <a:solidFill>
                <a:schemeClr val="accent1"/>
              </a:solidFill>
            </a:endParaRPr>
          </a:p>
        </p:txBody>
      </p:sp>
      <p:pic>
        <p:nvPicPr>
          <p:cNvPr id="6" name="Picture 5"/>
          <p:cNvPicPr>
            <a:picLocks noChangeAspect="1"/>
          </p:cNvPicPr>
          <p:nvPr/>
        </p:nvPicPr>
        <p:blipFill>
          <a:blip r:embed="rId3"/>
          <a:stretch>
            <a:fillRect/>
          </a:stretch>
        </p:blipFill>
        <p:spPr>
          <a:xfrm>
            <a:off x="3275443" y="527217"/>
            <a:ext cx="1953997" cy="5573138"/>
          </a:xfrm>
          <a:prstGeom prst="rect">
            <a:avLst/>
          </a:prstGeom>
        </p:spPr>
      </p:pic>
      <p:pic>
        <p:nvPicPr>
          <p:cNvPr id="7" name="Picture 6"/>
          <p:cNvPicPr>
            <a:picLocks noChangeAspect="1"/>
          </p:cNvPicPr>
          <p:nvPr/>
        </p:nvPicPr>
        <p:blipFill>
          <a:blip r:embed="rId4"/>
          <a:stretch>
            <a:fillRect/>
          </a:stretch>
        </p:blipFill>
        <p:spPr>
          <a:xfrm>
            <a:off x="5229440" y="527217"/>
            <a:ext cx="1106046" cy="5703048"/>
          </a:xfrm>
          <a:prstGeom prst="rect">
            <a:avLst/>
          </a:prstGeom>
        </p:spPr>
      </p:pic>
      <p:sp>
        <p:nvSpPr>
          <p:cNvPr id="8" name="TextBox 7"/>
          <p:cNvSpPr txBox="1"/>
          <p:nvPr/>
        </p:nvSpPr>
        <p:spPr>
          <a:xfrm>
            <a:off x="9346135" y="843240"/>
            <a:ext cx="2007665" cy="369332"/>
          </a:xfrm>
          <a:prstGeom prst="rect">
            <a:avLst/>
          </a:prstGeom>
          <a:noFill/>
        </p:spPr>
        <p:txBody>
          <a:bodyPr wrap="none" rtlCol="0">
            <a:spAutoFit/>
          </a:bodyPr>
          <a:lstStyle/>
          <a:p>
            <a:r>
              <a:rPr lang="en-GB" dirty="0" smtClean="0"/>
              <a:t>Barnes et al. (2022)</a:t>
            </a:r>
            <a:endParaRPr lang="en-GB" dirty="0"/>
          </a:p>
        </p:txBody>
      </p:sp>
    </p:spTree>
    <p:extLst>
      <p:ext uri="{BB962C8B-B14F-4D97-AF65-F5344CB8AC3E}">
        <p14:creationId xmlns:p14="http://schemas.microsoft.com/office/powerpoint/2010/main" val="2326801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Course evaluation</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vert="horz" lIns="91440" tIns="45720" rIns="91440" bIns="45720" rtlCol="0" anchor="t">
            <a:normAutofit/>
          </a:bodyPr>
          <a:lstStyle/>
          <a:p>
            <a:r>
              <a:rPr lang="en-US" dirty="0">
                <a:ea typeface="Calibri"/>
                <a:cs typeface="Calibri"/>
              </a:rPr>
              <a:t>evaluering.ku.dk</a:t>
            </a:r>
            <a:endParaRPr lang="en-US" dirty="0"/>
          </a:p>
        </p:txBody>
      </p:sp>
    </p:spTree>
    <p:extLst>
      <p:ext uri="{BB962C8B-B14F-4D97-AF65-F5344CB8AC3E}">
        <p14:creationId xmlns:p14="http://schemas.microsoft.com/office/powerpoint/2010/main" val="3204936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Sentiment analysis</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8177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Transfer learning</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7872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Learning one task in a domain with lots of data</a:t>
            </a:r>
            <a:endParaRPr lang="en-US" dirty="0"/>
          </a:p>
          <a:p>
            <a:pPr marL="0" indent="0">
              <a:buNone/>
            </a:pPr>
            <a:r>
              <a:rPr lang="en-US" dirty="0">
                <a:ea typeface="Calibri" panose="020F0502020204030204"/>
                <a:cs typeface="Calibri" panose="020F0502020204030204"/>
              </a:rPr>
              <a:t>Using weights to learn a related task in another domain with less data</a:t>
            </a:r>
          </a:p>
          <a:p>
            <a:pPr marL="0" indent="0">
              <a:buNone/>
            </a:pPr>
            <a:endParaRPr lang="en-US" dirty="0">
              <a:ea typeface="Calibri" panose="020F0502020204030204"/>
              <a:cs typeface="Calibri" panose="020F0502020204030204"/>
            </a:endParaRPr>
          </a:p>
          <a:p>
            <a:pPr marL="0" indent="0">
              <a:buNone/>
            </a:pPr>
            <a:r>
              <a:rPr lang="en-US" dirty="0" smtClean="0">
                <a:ea typeface="Calibri" panose="020F0502020204030204"/>
                <a:cs typeface="Calibri" panose="020F0502020204030204"/>
              </a:rPr>
              <a:t>Three </a:t>
            </a:r>
            <a:r>
              <a:rPr lang="en-US" dirty="0">
                <a:ea typeface="Calibri" panose="020F0502020204030204"/>
                <a:cs typeface="Calibri" panose="020F0502020204030204"/>
              </a:rPr>
              <a:t>types:</a:t>
            </a:r>
          </a:p>
          <a:p>
            <a:pPr marL="457200" indent="-457200"/>
            <a:r>
              <a:rPr lang="en-US" dirty="0">
                <a:ea typeface="Calibri" panose="020F0502020204030204"/>
                <a:cs typeface="Calibri" panose="020F0502020204030204"/>
              </a:rPr>
              <a:t>Feature </a:t>
            </a:r>
            <a:r>
              <a:rPr lang="en-US" dirty="0" smtClean="0">
                <a:ea typeface="Calibri" panose="020F0502020204030204"/>
                <a:cs typeface="Calibri" panose="020F0502020204030204"/>
              </a:rPr>
              <a:t>extraction</a:t>
            </a:r>
            <a:endParaRPr lang="en-US" dirty="0">
              <a:ea typeface="Calibri" panose="020F0502020204030204"/>
              <a:cs typeface="Calibri" panose="020F0502020204030204"/>
            </a:endParaRPr>
          </a:p>
          <a:p>
            <a:pPr marL="457200" indent="-457200"/>
            <a:r>
              <a:rPr lang="en-US" dirty="0" smtClean="0">
                <a:ea typeface="Calibri" panose="020F0502020204030204"/>
                <a:cs typeface="Calibri" panose="020F0502020204030204"/>
              </a:rPr>
              <a:t>Fine-tuning</a:t>
            </a:r>
          </a:p>
          <a:p>
            <a:pPr marL="457200" indent="-457200"/>
            <a:r>
              <a:rPr lang="en-US" dirty="0" smtClean="0">
                <a:ea typeface="Calibri" panose="020F0502020204030204"/>
                <a:cs typeface="Calibri" panose="020F0502020204030204"/>
              </a:rPr>
              <a:t>Pre-trained weights as initializations only</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697928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ransfer learning uses pre-trained deep learning models to train for new problems. Feature extraction and Fine-Tuning are two methods used in this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43" y="117565"/>
            <a:ext cx="11566554" cy="651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90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You already know one feature extraction approach:</a:t>
            </a:r>
          </a:p>
          <a:p>
            <a:pPr marL="0" indent="0">
              <a:buNone/>
            </a:pPr>
            <a:r>
              <a:rPr lang="en-US" dirty="0" smtClean="0">
                <a:ea typeface="Calibri" panose="020F0502020204030204"/>
                <a:cs typeface="Calibri" panose="020F0502020204030204"/>
              </a:rPr>
              <a:t>Pre-trained word </a:t>
            </a:r>
            <a:r>
              <a:rPr lang="en-US" dirty="0" err="1" smtClean="0">
                <a:ea typeface="Calibri" panose="020F0502020204030204"/>
                <a:cs typeface="Calibri" panose="020F0502020204030204"/>
              </a:rPr>
              <a:t>embeddings</a:t>
            </a:r>
            <a:endParaRPr lang="en-US" dirty="0" smtClean="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514350" indent="-514350">
              <a:buFont typeface="+mj-lt"/>
              <a:buAutoNum type="arabicPeriod"/>
            </a:pPr>
            <a:r>
              <a:rPr lang="en-US" dirty="0">
                <a:ea typeface="Calibri" panose="020F0502020204030204"/>
                <a:cs typeface="Calibri" panose="020F0502020204030204"/>
              </a:rPr>
              <a:t>w</a:t>
            </a:r>
            <a:r>
              <a:rPr lang="en-US" dirty="0" smtClean="0">
                <a:ea typeface="Calibri" panose="020F0502020204030204"/>
                <a:cs typeface="Calibri" panose="020F0502020204030204"/>
              </a:rPr>
              <a:t>ord2vec (or </a:t>
            </a:r>
            <a:r>
              <a:rPr lang="en-US" dirty="0" err="1" smtClean="0">
                <a:ea typeface="Calibri" panose="020F0502020204030204"/>
                <a:cs typeface="Calibri" panose="020F0502020204030204"/>
              </a:rPr>
              <a:t>FastText</a:t>
            </a:r>
            <a:r>
              <a:rPr lang="en-US" dirty="0" smtClean="0">
                <a:ea typeface="Calibri" panose="020F0502020204030204"/>
                <a:cs typeface="Calibri" panose="020F0502020204030204"/>
              </a:rPr>
              <a:t> or </a:t>
            </a:r>
            <a:r>
              <a:rPr lang="en-US" dirty="0" err="1" smtClean="0">
                <a:ea typeface="Calibri" panose="020F0502020204030204"/>
                <a:cs typeface="Calibri" panose="020F0502020204030204"/>
              </a:rPr>
              <a:t>GloVe</a:t>
            </a:r>
            <a:r>
              <a:rPr lang="en-US" dirty="0" smtClean="0">
                <a:ea typeface="Calibri" panose="020F0502020204030204"/>
                <a:cs typeface="Calibri" panose="020F0502020204030204"/>
              </a:rPr>
              <a:t> or BERT) model learned how to turn words into useful feature vectors</a:t>
            </a:r>
          </a:p>
          <a:p>
            <a:pPr marL="514350" indent="-514350">
              <a:buFont typeface="+mj-lt"/>
              <a:buAutoNum type="arabicPeriod"/>
            </a:pPr>
            <a:r>
              <a:rPr lang="en-US" dirty="0" smtClean="0">
                <a:ea typeface="Calibri" panose="020F0502020204030204"/>
                <a:cs typeface="Calibri" panose="020F0502020204030204"/>
              </a:rPr>
              <a:t>Turn our words into feature vectors using these models</a:t>
            </a:r>
          </a:p>
          <a:p>
            <a:pPr marL="514350" indent="-514350">
              <a:buFont typeface="+mj-lt"/>
              <a:buAutoNum type="arabicPeriod"/>
            </a:pPr>
            <a:r>
              <a:rPr lang="en-US" dirty="0" smtClean="0">
                <a:ea typeface="Calibri" panose="020F0502020204030204"/>
                <a:cs typeface="Calibri" panose="020F0502020204030204"/>
              </a:rPr>
              <a:t>Use those features as supervised </a:t>
            </a:r>
            <a:r>
              <a:rPr lang="en-US" dirty="0">
                <a:ea typeface="Calibri" panose="020F0502020204030204"/>
                <a:cs typeface="Calibri" panose="020F0502020204030204"/>
              </a:rPr>
              <a:t>model inputs</a:t>
            </a:r>
          </a:p>
        </p:txBody>
      </p:sp>
    </p:spTree>
    <p:extLst>
      <p:ext uri="{BB962C8B-B14F-4D97-AF65-F5344CB8AC3E}">
        <p14:creationId xmlns:p14="http://schemas.microsoft.com/office/powerpoint/2010/main" val="229341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Examples:</a:t>
            </a:r>
          </a:p>
          <a:p>
            <a:pPr marL="457200" indent="-457200"/>
            <a:r>
              <a:rPr lang="en-US" dirty="0" smtClean="0">
                <a:ea typeface="Calibri" panose="020F0502020204030204"/>
                <a:cs typeface="Calibri" panose="020F0502020204030204"/>
              </a:rPr>
              <a:t>Political text classification </a:t>
            </a:r>
            <a:r>
              <a:rPr lang="en-US" sz="2400" dirty="0" smtClean="0">
                <a:ea typeface="Calibri" panose="020F0502020204030204"/>
                <a:cs typeface="Calibri" panose="020F0502020204030204"/>
              </a:rPr>
              <a:t>(</a:t>
            </a:r>
            <a:r>
              <a:rPr lang="en-US" sz="2400" dirty="0" err="1" smtClean="0">
                <a:ea typeface="Calibri" panose="020F0502020204030204"/>
                <a:cs typeface="Calibri" panose="020F0502020204030204"/>
              </a:rPr>
              <a:t>Terechshenko</a:t>
            </a:r>
            <a:r>
              <a:rPr lang="en-US" sz="2400" dirty="0" smtClean="0">
                <a:ea typeface="Calibri" panose="020F0502020204030204"/>
                <a:cs typeface="Calibri" panose="020F0502020204030204"/>
              </a:rPr>
              <a:t> 2020)</a:t>
            </a:r>
          </a:p>
          <a:p>
            <a:pPr marL="457200" indent="-457200"/>
            <a:r>
              <a:rPr lang="en-US" dirty="0" err="1">
                <a:ea typeface="Calibri" panose="020F0502020204030204"/>
                <a:cs typeface="Calibri" panose="020F0502020204030204"/>
              </a:rPr>
              <a:t>Deepmoji</a:t>
            </a:r>
            <a:r>
              <a:rPr lang="en-US" dirty="0">
                <a:ea typeface="Calibri" panose="020F0502020204030204"/>
                <a:cs typeface="Calibri" panose="020F0502020204030204"/>
              </a:rPr>
              <a:t> </a:t>
            </a:r>
            <a:r>
              <a:rPr lang="en-US" sz="2400" dirty="0">
                <a:ea typeface="Calibri" panose="020F0502020204030204"/>
                <a:cs typeface="Calibri" panose="020F0502020204030204"/>
              </a:rPr>
              <a:t>(</a:t>
            </a:r>
            <a:r>
              <a:rPr lang="en-US" sz="2400" dirty="0" err="1">
                <a:ea typeface="Calibri" panose="020F0502020204030204"/>
                <a:cs typeface="Calibri" panose="020F0502020204030204"/>
              </a:rPr>
              <a:t>Felbo</a:t>
            </a:r>
            <a:r>
              <a:rPr lang="en-US" sz="2400" dirty="0">
                <a:ea typeface="Calibri" panose="020F0502020204030204"/>
                <a:cs typeface="Calibri" panose="020F0502020204030204"/>
              </a:rPr>
              <a:t> et al. 2017</a:t>
            </a:r>
            <a:r>
              <a:rPr lang="en-US" sz="2400" dirty="0" smtClean="0">
                <a:ea typeface="Calibri" panose="020F0502020204030204"/>
                <a:cs typeface="Calibri" panose="020F0502020204030204"/>
              </a:rPr>
              <a:t>)</a:t>
            </a:r>
          </a:p>
          <a:p>
            <a:pPr marL="457200" indent="-457200"/>
            <a:r>
              <a:rPr lang="en-US" dirty="0" smtClean="0">
                <a:ea typeface="Calibri" panose="020F0502020204030204"/>
                <a:cs typeface="Calibri" panose="020F0502020204030204"/>
              </a:rPr>
              <a:t>Fine-tuning transformers for stance detection </a:t>
            </a:r>
            <a:r>
              <a:rPr lang="en-US" sz="2400" dirty="0" smtClean="0">
                <a:ea typeface="Calibri" panose="020F0502020204030204"/>
                <a:cs typeface="Calibri" panose="020F0502020204030204"/>
              </a:rPr>
              <a:t>(</a:t>
            </a:r>
            <a:r>
              <a:rPr lang="en-GB" sz="2400" dirty="0" err="1" smtClean="0"/>
              <a:t>Slovikovskaya</a:t>
            </a:r>
            <a:r>
              <a:rPr lang="en-GB" sz="2400" dirty="0" smtClean="0"/>
              <a:t> 2019)</a:t>
            </a: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3898641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p:txBody>
          <a:bodyPr vert="horz" lIns="91440" tIns="45720" rIns="91440" bIns="45720" rtlCol="0" anchor="t">
            <a:normAutofit/>
          </a:bodyPr>
          <a:lstStyle/>
          <a:p>
            <a:pPr marL="0" indent="0">
              <a:buNone/>
            </a:pPr>
            <a:r>
              <a:rPr lang="en-US" b="1" dirty="0" smtClean="0">
                <a:ea typeface="Calibri" panose="020F0502020204030204"/>
                <a:cs typeface="Calibri" panose="020F0502020204030204"/>
              </a:rPr>
              <a:t>Political text classification </a:t>
            </a:r>
            <a:r>
              <a:rPr lang="en-US" sz="2000" dirty="0">
                <a:solidFill>
                  <a:prstClr val="black"/>
                </a:solidFill>
                <a:ea typeface="Calibri" panose="020F0502020204030204"/>
                <a:cs typeface="Calibri" panose="020F0502020204030204"/>
              </a:rPr>
              <a:t>(</a:t>
            </a:r>
            <a:r>
              <a:rPr lang="en-US" sz="2000" dirty="0" err="1">
                <a:solidFill>
                  <a:prstClr val="black"/>
                </a:solidFill>
                <a:ea typeface="Calibri" panose="020F0502020204030204"/>
                <a:cs typeface="Calibri" panose="020F0502020204030204"/>
              </a:rPr>
              <a:t>Terechshenko</a:t>
            </a:r>
            <a:r>
              <a:rPr lang="en-US" sz="2000" dirty="0">
                <a:solidFill>
                  <a:prstClr val="black"/>
                </a:solidFill>
                <a:ea typeface="Calibri" panose="020F0502020204030204"/>
                <a:cs typeface="Calibri" panose="020F0502020204030204"/>
              </a:rPr>
              <a:t> 2020)</a:t>
            </a:r>
            <a:endParaRPr lang="en-US" b="1" dirty="0" smtClean="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r>
              <a:rPr lang="en-US" dirty="0" smtClean="0">
                <a:ea typeface="Calibri" panose="020F0502020204030204"/>
                <a:cs typeface="Calibri" panose="020F0502020204030204"/>
              </a:rPr>
              <a:t>Four political classification tasks:</a:t>
            </a:r>
          </a:p>
          <a:p>
            <a:r>
              <a:rPr lang="en-US" dirty="0" smtClean="0">
                <a:ea typeface="Calibri" panose="020F0502020204030204"/>
                <a:cs typeface="Calibri" panose="020F0502020204030204"/>
              </a:rPr>
              <a:t>380,000 legislative bills, topic detection</a:t>
            </a:r>
          </a:p>
          <a:p>
            <a:r>
              <a:rPr lang="en-US" dirty="0" smtClean="0">
                <a:ea typeface="Calibri" panose="020F0502020204030204"/>
                <a:cs typeface="Calibri" panose="020F0502020204030204"/>
              </a:rPr>
              <a:t>27,000 NYT headlines, topic detection</a:t>
            </a:r>
          </a:p>
          <a:p>
            <a:r>
              <a:rPr lang="en-US" dirty="0">
                <a:ea typeface="Calibri" panose="020F0502020204030204"/>
                <a:cs typeface="Calibri" panose="020F0502020204030204"/>
              </a:rPr>
              <a:t>2,500 tweets about Hillary Clinton, sentiment </a:t>
            </a:r>
            <a:r>
              <a:rPr lang="en-US" dirty="0" smtClean="0">
                <a:ea typeface="Calibri" panose="020F0502020204030204"/>
                <a:cs typeface="Calibri" panose="020F0502020204030204"/>
              </a:rPr>
              <a:t>detection (+/-/0)</a:t>
            </a:r>
          </a:p>
          <a:p>
            <a:r>
              <a:rPr lang="en-US" dirty="0" smtClean="0">
                <a:ea typeface="Calibri" panose="020F0502020204030204"/>
                <a:cs typeface="Calibri" panose="020F0502020204030204"/>
              </a:rPr>
              <a:t>43,000 Wikipedia comments, hate speech detection (yes/no)</a:t>
            </a:r>
          </a:p>
        </p:txBody>
      </p:sp>
    </p:spTree>
    <p:extLst>
      <p:ext uri="{BB962C8B-B14F-4D97-AF65-F5344CB8AC3E}">
        <p14:creationId xmlns:p14="http://schemas.microsoft.com/office/powerpoint/2010/main" val="3619563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7200" y="410615"/>
            <a:ext cx="5674159" cy="4501020"/>
          </a:xfrm>
          <a:prstGeom prst="rect">
            <a:avLst/>
          </a:prstGeom>
        </p:spPr>
      </p:pic>
      <p:pic>
        <p:nvPicPr>
          <p:cNvPr id="3" name="Picture 2"/>
          <p:cNvPicPr>
            <a:picLocks noChangeAspect="1"/>
          </p:cNvPicPr>
          <p:nvPr/>
        </p:nvPicPr>
        <p:blipFill>
          <a:blip r:embed="rId4"/>
          <a:stretch>
            <a:fillRect/>
          </a:stretch>
        </p:blipFill>
        <p:spPr>
          <a:xfrm>
            <a:off x="6051359" y="410615"/>
            <a:ext cx="5644327" cy="4501020"/>
          </a:xfrm>
          <a:prstGeom prst="rect">
            <a:avLst/>
          </a:prstGeom>
        </p:spPr>
      </p:pic>
      <p:pic>
        <p:nvPicPr>
          <p:cNvPr id="4" name="Picture 3"/>
          <p:cNvPicPr>
            <a:picLocks noChangeAspect="1"/>
          </p:cNvPicPr>
          <p:nvPr/>
        </p:nvPicPr>
        <p:blipFill>
          <a:blip r:embed="rId5"/>
          <a:stretch>
            <a:fillRect/>
          </a:stretch>
        </p:blipFill>
        <p:spPr>
          <a:xfrm>
            <a:off x="680721" y="4844042"/>
            <a:ext cx="5179856" cy="1700848"/>
          </a:xfrm>
          <a:prstGeom prst="rect">
            <a:avLst/>
          </a:prstGeom>
        </p:spPr>
      </p:pic>
      <p:pic>
        <p:nvPicPr>
          <p:cNvPr id="5" name="Picture 4"/>
          <p:cNvPicPr>
            <a:picLocks noChangeAspect="1"/>
          </p:cNvPicPr>
          <p:nvPr/>
        </p:nvPicPr>
        <p:blipFill rotWithShape="1">
          <a:blip r:embed="rId6"/>
          <a:srcRect b="10064"/>
          <a:stretch/>
        </p:blipFill>
        <p:spPr>
          <a:xfrm>
            <a:off x="6624990" y="3958135"/>
            <a:ext cx="4909746" cy="796745"/>
          </a:xfrm>
          <a:prstGeom prst="rect">
            <a:avLst/>
          </a:prstGeom>
        </p:spPr>
      </p:pic>
      <p:pic>
        <p:nvPicPr>
          <p:cNvPr id="6" name="Picture 5"/>
          <p:cNvPicPr>
            <a:picLocks noChangeAspect="1"/>
          </p:cNvPicPr>
          <p:nvPr/>
        </p:nvPicPr>
        <p:blipFill>
          <a:blip r:embed="rId5"/>
          <a:stretch>
            <a:fillRect/>
          </a:stretch>
        </p:blipFill>
        <p:spPr>
          <a:xfrm>
            <a:off x="6428975" y="4850675"/>
            <a:ext cx="5179856" cy="1700848"/>
          </a:xfrm>
          <a:prstGeom prst="rect">
            <a:avLst/>
          </a:prstGeom>
        </p:spPr>
      </p:pic>
    </p:spTree>
    <p:extLst>
      <p:ext uri="{BB962C8B-B14F-4D97-AF65-F5344CB8AC3E}">
        <p14:creationId xmlns:p14="http://schemas.microsoft.com/office/powerpoint/2010/main" val="337490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b="1" dirty="0" err="1" smtClean="0">
                <a:ea typeface="Calibri" panose="020F0502020204030204"/>
                <a:cs typeface="Calibri" panose="020F0502020204030204"/>
              </a:rPr>
              <a:t>Deepmoji</a:t>
            </a:r>
            <a:r>
              <a:rPr lang="en-US" dirty="0" smtClean="0">
                <a:ea typeface="Calibri" panose="020F0502020204030204"/>
                <a:cs typeface="Calibri" panose="020F0502020204030204"/>
              </a:rPr>
              <a:t> </a:t>
            </a:r>
            <a:r>
              <a:rPr lang="en-US" sz="2000" dirty="0" smtClean="0">
                <a:ea typeface="Calibri" panose="020F0502020204030204"/>
                <a:cs typeface="Calibri" panose="020F0502020204030204"/>
              </a:rPr>
              <a:t>(</a:t>
            </a:r>
            <a:r>
              <a:rPr lang="en-US" sz="2000" dirty="0" err="1" smtClean="0">
                <a:ea typeface="Calibri" panose="020F0502020204030204"/>
                <a:cs typeface="Calibri" panose="020F0502020204030204"/>
              </a:rPr>
              <a:t>Felbo</a:t>
            </a:r>
            <a:r>
              <a:rPr lang="en-US" sz="2000" dirty="0" smtClean="0">
                <a:ea typeface="Calibri" panose="020F0502020204030204"/>
                <a:cs typeface="Calibri" panose="020F0502020204030204"/>
              </a:rPr>
              <a:t> et al. 2017)</a:t>
            </a:r>
          </a:p>
          <a:p>
            <a:pPr marL="0" indent="0">
              <a:buNone/>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5" name="Picture 4"/>
          <p:cNvPicPr>
            <a:picLocks noChangeAspect="1"/>
          </p:cNvPicPr>
          <p:nvPr/>
        </p:nvPicPr>
        <p:blipFill>
          <a:blip r:embed="rId3"/>
          <a:stretch>
            <a:fillRect/>
          </a:stretch>
        </p:blipFill>
        <p:spPr>
          <a:xfrm>
            <a:off x="838200" y="2683543"/>
            <a:ext cx="5923492" cy="3381221"/>
          </a:xfrm>
          <a:prstGeom prst="rect">
            <a:avLst/>
          </a:prstGeom>
        </p:spPr>
      </p:pic>
      <p:sp>
        <p:nvSpPr>
          <p:cNvPr id="6" name="TextBox 5"/>
          <p:cNvSpPr txBox="1"/>
          <p:nvPr/>
        </p:nvSpPr>
        <p:spPr>
          <a:xfrm>
            <a:off x="7035114" y="2342827"/>
            <a:ext cx="4712127" cy="1477328"/>
          </a:xfrm>
          <a:prstGeom prst="rect">
            <a:avLst/>
          </a:prstGeom>
          <a:noFill/>
        </p:spPr>
        <p:txBody>
          <a:bodyPr wrap="square" rtlCol="0">
            <a:spAutoFit/>
          </a:bodyPr>
          <a:lstStyle/>
          <a:p>
            <a:r>
              <a:rPr lang="en-GB" sz="2400" dirty="0" smtClean="0"/>
              <a:t>Original task:</a:t>
            </a:r>
          </a:p>
          <a:p>
            <a:r>
              <a:rPr lang="en-US" sz="2400" dirty="0">
                <a:ea typeface="Calibri" panose="020F0502020204030204"/>
                <a:cs typeface="Calibri" panose="020F0502020204030204"/>
              </a:rPr>
              <a:t>E</a:t>
            </a:r>
            <a:r>
              <a:rPr lang="en-US" sz="2400" dirty="0" smtClean="0">
                <a:ea typeface="Calibri" panose="020F0502020204030204"/>
                <a:cs typeface="Calibri" panose="020F0502020204030204"/>
              </a:rPr>
              <a:t>moji prediction on </a:t>
            </a:r>
            <a:r>
              <a:rPr lang="en-US" sz="2400" dirty="0">
                <a:ea typeface="Calibri" panose="020F0502020204030204"/>
                <a:cs typeface="Calibri" panose="020F0502020204030204"/>
              </a:rPr>
              <a:t>1.2B </a:t>
            </a:r>
            <a:r>
              <a:rPr lang="en-US" sz="2400" dirty="0" smtClean="0">
                <a:ea typeface="Calibri" panose="020F0502020204030204"/>
                <a:cs typeface="Calibri" panose="020F0502020204030204"/>
              </a:rPr>
              <a:t>tweets</a:t>
            </a:r>
          </a:p>
          <a:p>
            <a:endParaRPr lang="en-US" sz="2400" dirty="0">
              <a:ea typeface="Calibri" panose="020F0502020204030204"/>
              <a:cs typeface="Calibri" panose="020F0502020204030204"/>
            </a:endParaRP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91958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9660038" cy="4351338"/>
          </a:xfrm>
        </p:spPr>
        <p:txBody>
          <a:bodyPr vert="horz" lIns="91440" tIns="45720" rIns="91440" bIns="45720" rtlCol="0" anchor="t">
            <a:normAutofit/>
          </a:bodyPr>
          <a:lstStyle/>
          <a:p>
            <a:pPr marL="0" indent="0">
              <a:buNone/>
            </a:pPr>
            <a:r>
              <a:rPr lang="en-US" b="1" dirty="0" err="1" smtClean="0">
                <a:ea typeface="Calibri" panose="020F0502020204030204"/>
                <a:cs typeface="Calibri" panose="020F0502020204030204"/>
              </a:rPr>
              <a:t>Deepmoji</a:t>
            </a:r>
            <a:r>
              <a:rPr lang="en-US" dirty="0" smtClean="0">
                <a:ea typeface="Calibri" panose="020F0502020204030204"/>
                <a:cs typeface="Calibri" panose="020F0502020204030204"/>
              </a:rPr>
              <a:t> </a:t>
            </a:r>
            <a:r>
              <a:rPr lang="en-US" sz="2000" dirty="0" smtClean="0">
                <a:ea typeface="Calibri" panose="020F0502020204030204"/>
                <a:cs typeface="Calibri" panose="020F0502020204030204"/>
              </a:rPr>
              <a:t>(</a:t>
            </a:r>
            <a:r>
              <a:rPr lang="en-US" sz="2000" dirty="0" err="1" smtClean="0">
                <a:ea typeface="Calibri" panose="020F0502020204030204"/>
                <a:cs typeface="Calibri" panose="020F0502020204030204"/>
              </a:rPr>
              <a:t>Felbo</a:t>
            </a:r>
            <a:r>
              <a:rPr lang="en-US" sz="2000" dirty="0" smtClean="0">
                <a:ea typeface="Calibri" panose="020F0502020204030204"/>
                <a:cs typeface="Calibri" panose="020F0502020204030204"/>
              </a:rPr>
              <a:t> et al. 2017)</a:t>
            </a:r>
          </a:p>
          <a:p>
            <a:pPr marL="0" indent="0">
              <a:buNone/>
            </a:pPr>
            <a:endParaRPr lang="en-US" sz="2000" dirty="0">
              <a:ea typeface="Calibri" panose="020F0502020204030204"/>
              <a:cs typeface="Calibri" panose="020F0502020204030204"/>
            </a:endParaRPr>
          </a:p>
          <a:p>
            <a:pPr marL="0" indent="0">
              <a:buNone/>
            </a:pPr>
            <a:r>
              <a:rPr lang="en-US" dirty="0">
                <a:ea typeface="Calibri" panose="020F0502020204030204"/>
                <a:cs typeface="Calibri" panose="020F0502020204030204"/>
              </a:rPr>
              <a:t>Transfer tasks:</a:t>
            </a:r>
          </a:p>
          <a:p>
            <a:r>
              <a:rPr lang="en-US" dirty="0">
                <a:ea typeface="Calibri" panose="020F0502020204030204"/>
                <a:cs typeface="Calibri" panose="020F0502020204030204"/>
              </a:rPr>
              <a:t>Sentiment detection on Twitter</a:t>
            </a:r>
          </a:p>
          <a:p>
            <a:r>
              <a:rPr lang="en-US" dirty="0">
                <a:ea typeface="Calibri" panose="020F0502020204030204"/>
                <a:cs typeface="Calibri" panose="020F0502020204030204"/>
              </a:rPr>
              <a:t>Sentiment detection on YouTube</a:t>
            </a:r>
          </a:p>
          <a:p>
            <a:r>
              <a:rPr lang="en-US" dirty="0">
                <a:ea typeface="Calibri" panose="020F0502020204030204"/>
                <a:cs typeface="Calibri" panose="020F0502020204030204"/>
              </a:rPr>
              <a:t>Emotion detection on headlines, tweets, </a:t>
            </a:r>
            <a:r>
              <a:rPr lang="en-US" dirty="0" smtClean="0">
                <a:ea typeface="Calibri" panose="020F0502020204030204"/>
                <a:cs typeface="Calibri" panose="020F0502020204030204"/>
              </a:rPr>
              <a:t>personal stories</a:t>
            </a:r>
            <a:endParaRPr lang="en-US" dirty="0">
              <a:ea typeface="Calibri" panose="020F0502020204030204"/>
              <a:cs typeface="Calibri" panose="020F0502020204030204"/>
            </a:endParaRPr>
          </a:p>
          <a:p>
            <a:r>
              <a:rPr lang="en-US" dirty="0">
                <a:ea typeface="Calibri" panose="020F0502020204030204"/>
                <a:cs typeface="Calibri" panose="020F0502020204030204"/>
              </a:rPr>
              <a:t>Sarcasm detection on debate forum posts</a:t>
            </a:r>
          </a:p>
          <a:p>
            <a:pPr marL="0" indent="0">
              <a:buNone/>
            </a:pPr>
            <a:endParaRPr lang="en-US" sz="2400" dirty="0" smtClean="0">
              <a:ea typeface="Calibri" panose="020F0502020204030204"/>
              <a:cs typeface="Calibri" panose="020F0502020204030204"/>
            </a:endParaRPr>
          </a:p>
          <a:p>
            <a:pPr marL="0" indent="0">
              <a:buNone/>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517671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Feature extraction:</a:t>
            </a:r>
          </a:p>
          <a:p>
            <a:pPr marL="514350" indent="-514350">
              <a:buFont typeface="+mj-lt"/>
              <a:buAutoNum type="arabicPeriod"/>
            </a:pPr>
            <a:r>
              <a:rPr lang="en-US" dirty="0" smtClean="0">
                <a:ea typeface="Calibri" panose="020F0502020204030204"/>
                <a:cs typeface="Calibri" panose="020F0502020204030204"/>
              </a:rPr>
              <a:t>Train a bi-directional deep LSTM on the </a:t>
            </a:r>
            <a:r>
              <a:rPr lang="en-US" dirty="0">
                <a:ea typeface="Calibri" panose="020F0502020204030204"/>
                <a:cs typeface="Calibri" panose="020F0502020204030204"/>
              </a:rPr>
              <a:t>tweet </a:t>
            </a:r>
            <a:r>
              <a:rPr lang="en-US" dirty="0" smtClean="0">
                <a:ea typeface="Calibri" panose="020F0502020204030204"/>
                <a:cs typeface="Calibri" panose="020F0502020204030204"/>
              </a:rPr>
              <a:t>emoji </a:t>
            </a:r>
            <a:r>
              <a:rPr lang="en-US" dirty="0">
                <a:ea typeface="Calibri" panose="020F0502020204030204"/>
                <a:cs typeface="Calibri" panose="020F0502020204030204"/>
              </a:rPr>
              <a:t>task</a:t>
            </a:r>
          </a:p>
          <a:p>
            <a:pPr marL="0" indent="0">
              <a:buNone/>
            </a:pPr>
            <a:endParaRPr lang="en-US" dirty="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4" name="Picture 3"/>
          <p:cNvPicPr>
            <a:picLocks noChangeAspect="1"/>
          </p:cNvPicPr>
          <p:nvPr/>
        </p:nvPicPr>
        <p:blipFill>
          <a:blip r:embed="rId3"/>
          <a:stretch>
            <a:fillRect/>
          </a:stretch>
        </p:blipFill>
        <p:spPr>
          <a:xfrm>
            <a:off x="7035114" y="870341"/>
            <a:ext cx="3764253" cy="5382531"/>
          </a:xfrm>
          <a:prstGeom prst="rect">
            <a:avLst/>
          </a:prstGeom>
        </p:spPr>
      </p:pic>
    </p:spTree>
    <p:extLst>
      <p:ext uri="{BB962C8B-B14F-4D97-AF65-F5344CB8AC3E}">
        <p14:creationId xmlns:p14="http://schemas.microsoft.com/office/powerpoint/2010/main" val="1937628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254B-18ED-2CC2-3075-62D24DB9B1D9}"/>
              </a:ext>
            </a:extLst>
          </p:cNvPr>
          <p:cNvSpPr>
            <a:spLocks noGrp="1"/>
          </p:cNvSpPr>
          <p:nvPr>
            <p:ph type="title"/>
          </p:nvPr>
        </p:nvSpPr>
        <p:spPr/>
        <p:txBody>
          <a:bodyPr/>
          <a:lstStyle/>
          <a:p>
            <a:r>
              <a:rPr lang="en-US" sz="2400">
                <a:ea typeface="+mj-lt"/>
                <a:cs typeface="+mj-lt"/>
              </a:rPr>
              <a:t>Sentiment analysis </a:t>
            </a:r>
            <a:endParaRPr lang="en-US"/>
          </a:p>
        </p:txBody>
      </p:sp>
      <p:sp>
        <p:nvSpPr>
          <p:cNvPr id="3" name="Text Placeholder 2">
            <a:extLst>
              <a:ext uri="{FF2B5EF4-FFF2-40B4-BE49-F238E27FC236}">
                <a16:creationId xmlns:a16="http://schemas.microsoft.com/office/drawing/2014/main" id="{9862C7D8-407A-56A7-59F3-2DA0D081FC35}"/>
              </a:ext>
            </a:extLst>
          </p:cNvPr>
          <p:cNvSpPr>
            <a:spLocks noGrp="1"/>
          </p:cNvSpPr>
          <p:nvPr>
            <p:ph idx="1"/>
          </p:nvPr>
        </p:nvSpPr>
        <p:spPr>
          <a:xfrm>
            <a:off x="838200" y="4282072"/>
            <a:ext cx="10515600" cy="1945023"/>
          </a:xfrm>
        </p:spPr>
        <p:txBody>
          <a:bodyPr vert="horz" lIns="91440" tIns="45720" rIns="91440" bIns="45720" rtlCol="0" anchor="t">
            <a:normAutofit/>
          </a:bodyPr>
          <a:lstStyle/>
          <a:p>
            <a:pPr>
              <a:buNone/>
            </a:pPr>
            <a:endParaRPr lang="en-US" dirty="0"/>
          </a:p>
          <a:p>
            <a:pPr>
              <a:buNone/>
            </a:pPr>
            <a:endParaRPr lang="en-US" dirty="0">
              <a:ea typeface="+mn-lt"/>
              <a:cs typeface="+mn-lt"/>
            </a:endParaRPr>
          </a:p>
          <a:p>
            <a:pPr>
              <a:buNone/>
            </a:pPr>
            <a:r>
              <a:rPr lang="en-US" sz="2400" dirty="0">
                <a:ea typeface="+mn-lt"/>
                <a:cs typeface="+mn-lt"/>
              </a:rPr>
              <a:t>(</a:t>
            </a:r>
            <a:r>
              <a:rPr lang="en-US" sz="2400" dirty="0" err="1">
                <a:ea typeface="+mn-lt"/>
                <a:cs typeface="+mn-lt"/>
              </a:rPr>
              <a:t>Bestvater</a:t>
            </a:r>
            <a:r>
              <a:rPr lang="en-US" sz="2400" dirty="0">
                <a:ea typeface="+mn-lt"/>
                <a:cs typeface="+mn-lt"/>
              </a:rPr>
              <a:t> &amp; Munroe 2022)</a:t>
            </a:r>
          </a:p>
        </p:txBody>
      </p:sp>
      <p:pic>
        <p:nvPicPr>
          <p:cNvPr id="4" name="Picture 4" descr="Shape&#10;&#10;Description automatically generated">
            <a:extLst>
              <a:ext uri="{FF2B5EF4-FFF2-40B4-BE49-F238E27FC236}">
                <a16:creationId xmlns:a16="http://schemas.microsoft.com/office/drawing/2014/main" id="{7E17264C-862A-B7B9-99E0-FDDB958278A6}"/>
              </a:ext>
            </a:extLst>
          </p:cNvPr>
          <p:cNvPicPr>
            <a:picLocks noChangeAspect="1"/>
          </p:cNvPicPr>
          <p:nvPr/>
        </p:nvPicPr>
        <p:blipFill>
          <a:blip r:embed="rId3"/>
          <a:stretch>
            <a:fillRect/>
          </a:stretch>
        </p:blipFill>
        <p:spPr>
          <a:xfrm>
            <a:off x="838200" y="2313071"/>
            <a:ext cx="1752600" cy="1790700"/>
          </a:xfrm>
          <a:prstGeom prst="rect">
            <a:avLst/>
          </a:prstGeom>
        </p:spPr>
      </p:pic>
      <p:sp>
        <p:nvSpPr>
          <p:cNvPr id="5" name="TextBox 4">
            <a:extLst>
              <a:ext uri="{FF2B5EF4-FFF2-40B4-BE49-F238E27FC236}">
                <a16:creationId xmlns:a16="http://schemas.microsoft.com/office/drawing/2014/main" id="{A6197B90-BBF8-8F18-06D8-6DD44C16F61C}"/>
              </a:ext>
            </a:extLst>
          </p:cNvPr>
          <p:cNvSpPr txBox="1"/>
          <p:nvPr/>
        </p:nvSpPr>
        <p:spPr>
          <a:xfrm>
            <a:off x="2947736" y="2548421"/>
            <a:ext cx="76159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Automated sentiment analysis is a core task in NLP, and is concerned with classifying or scaling a document according to its general polarity on a positive–negative scale</a:t>
            </a:r>
            <a:endParaRPr lang="en-US" dirty="0" err="1"/>
          </a:p>
        </p:txBody>
      </p:sp>
    </p:spTree>
    <p:extLst>
      <p:ext uri="{BB962C8B-B14F-4D97-AF65-F5344CB8AC3E}">
        <p14:creationId xmlns:p14="http://schemas.microsoft.com/office/powerpoint/2010/main" val="923265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Feature extraction:</a:t>
            </a:r>
          </a:p>
          <a:p>
            <a:pPr marL="514350" indent="-514350">
              <a:buFont typeface="+mj-lt"/>
              <a:buAutoNum type="arabicPeriod"/>
            </a:pPr>
            <a:r>
              <a:rPr lang="en-US" dirty="0" smtClean="0">
                <a:ea typeface="Calibri" panose="020F0502020204030204"/>
                <a:cs typeface="Calibri" panose="020F0502020204030204"/>
              </a:rPr>
              <a:t>Train a bi-directional deep LSTM on the </a:t>
            </a:r>
            <a:r>
              <a:rPr lang="en-US" dirty="0">
                <a:ea typeface="Calibri" panose="020F0502020204030204"/>
                <a:cs typeface="Calibri" panose="020F0502020204030204"/>
              </a:rPr>
              <a:t>tweet </a:t>
            </a:r>
            <a:r>
              <a:rPr lang="en-US" dirty="0" smtClean="0">
                <a:ea typeface="Calibri" panose="020F0502020204030204"/>
                <a:cs typeface="Calibri" panose="020F0502020204030204"/>
              </a:rPr>
              <a:t>emoji </a:t>
            </a:r>
            <a:r>
              <a:rPr lang="en-US" dirty="0">
                <a:ea typeface="Calibri" panose="020F0502020204030204"/>
                <a:cs typeface="Calibri" panose="020F0502020204030204"/>
              </a:rPr>
              <a:t>task</a:t>
            </a:r>
          </a:p>
          <a:p>
            <a:pPr marL="514350" indent="-514350">
              <a:buFont typeface="+mj-lt"/>
              <a:buAutoNum type="arabicPeriod"/>
            </a:pPr>
            <a:r>
              <a:rPr lang="en-US" dirty="0">
                <a:ea typeface="Calibri" panose="020F0502020204030204"/>
                <a:cs typeface="Calibri" panose="020F0502020204030204"/>
              </a:rPr>
              <a:t>Throw away the output </a:t>
            </a:r>
            <a:r>
              <a:rPr lang="en-US" dirty="0" smtClean="0">
                <a:ea typeface="Calibri" panose="020F0502020204030204"/>
                <a:cs typeface="Calibri" panose="020F0502020204030204"/>
              </a:rPr>
              <a:t>layer</a:t>
            </a:r>
          </a:p>
          <a:p>
            <a:pPr marL="0" indent="0">
              <a:buNone/>
            </a:pPr>
            <a:endParaRPr lang="en-US" dirty="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6" name="Picture 5"/>
          <p:cNvPicPr>
            <a:picLocks noChangeAspect="1"/>
          </p:cNvPicPr>
          <p:nvPr/>
        </p:nvPicPr>
        <p:blipFill rotWithShape="1">
          <a:blip r:embed="rId3"/>
          <a:srcRect t="34264"/>
          <a:stretch/>
        </p:blipFill>
        <p:spPr>
          <a:xfrm>
            <a:off x="7035114" y="2714625"/>
            <a:ext cx="3764253" cy="3538247"/>
          </a:xfrm>
          <a:prstGeom prst="rect">
            <a:avLst/>
          </a:prstGeom>
        </p:spPr>
      </p:pic>
    </p:spTree>
    <p:extLst>
      <p:ext uri="{BB962C8B-B14F-4D97-AF65-F5344CB8AC3E}">
        <p14:creationId xmlns:p14="http://schemas.microsoft.com/office/powerpoint/2010/main" val="2552370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Feature extraction:</a:t>
            </a:r>
          </a:p>
          <a:p>
            <a:pPr marL="514350" indent="-514350">
              <a:buFont typeface="+mj-lt"/>
              <a:buAutoNum type="arabicPeriod"/>
            </a:pPr>
            <a:r>
              <a:rPr lang="en-US" dirty="0" smtClean="0">
                <a:ea typeface="Calibri" panose="020F0502020204030204"/>
                <a:cs typeface="Calibri" panose="020F0502020204030204"/>
              </a:rPr>
              <a:t>Train a bi-directional deep LSTM on the </a:t>
            </a:r>
            <a:r>
              <a:rPr lang="en-US" dirty="0">
                <a:ea typeface="Calibri" panose="020F0502020204030204"/>
                <a:cs typeface="Calibri" panose="020F0502020204030204"/>
              </a:rPr>
              <a:t>tweet </a:t>
            </a:r>
            <a:r>
              <a:rPr lang="en-US" dirty="0" smtClean="0">
                <a:ea typeface="Calibri" panose="020F0502020204030204"/>
                <a:cs typeface="Calibri" panose="020F0502020204030204"/>
              </a:rPr>
              <a:t>emoji </a:t>
            </a:r>
            <a:r>
              <a:rPr lang="en-US" dirty="0">
                <a:ea typeface="Calibri" panose="020F0502020204030204"/>
                <a:cs typeface="Calibri" panose="020F0502020204030204"/>
              </a:rPr>
              <a:t>task</a:t>
            </a:r>
          </a:p>
          <a:p>
            <a:pPr marL="514350" indent="-514350">
              <a:buFont typeface="+mj-lt"/>
              <a:buAutoNum type="arabicPeriod"/>
            </a:pPr>
            <a:r>
              <a:rPr lang="en-US" dirty="0">
                <a:ea typeface="Calibri" panose="020F0502020204030204"/>
                <a:cs typeface="Calibri" panose="020F0502020204030204"/>
              </a:rPr>
              <a:t>Throw away the output </a:t>
            </a:r>
            <a:r>
              <a:rPr lang="en-US" dirty="0" smtClean="0">
                <a:ea typeface="Calibri" panose="020F0502020204030204"/>
                <a:cs typeface="Calibri" panose="020F0502020204030204"/>
              </a:rPr>
              <a:t>layer</a:t>
            </a:r>
          </a:p>
          <a:p>
            <a:pPr marL="514350" indent="-514350">
              <a:buFont typeface="+mj-lt"/>
              <a:buAutoNum type="arabicPeriod"/>
            </a:pPr>
            <a:r>
              <a:rPr lang="en-US" dirty="0">
                <a:ea typeface="Calibri" panose="020F0502020204030204"/>
                <a:cs typeface="Calibri" panose="020F0502020204030204"/>
              </a:rPr>
              <a:t>Add a new output layer and train it on the new task (freeze rest of model)</a:t>
            </a:r>
          </a:p>
          <a:p>
            <a:pPr marL="0" indent="0">
              <a:buNone/>
            </a:pPr>
            <a:endParaRPr lang="en-US" dirty="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4" name="Picture 3"/>
          <p:cNvPicPr>
            <a:picLocks noChangeAspect="1"/>
          </p:cNvPicPr>
          <p:nvPr/>
        </p:nvPicPr>
        <p:blipFill>
          <a:blip r:embed="rId3"/>
          <a:stretch>
            <a:fillRect/>
          </a:stretch>
        </p:blipFill>
        <p:spPr>
          <a:xfrm>
            <a:off x="7035114" y="870341"/>
            <a:ext cx="3764253" cy="5382531"/>
          </a:xfrm>
          <a:prstGeom prst="rect">
            <a:avLst/>
          </a:prstGeom>
        </p:spPr>
      </p:pic>
      <p:sp>
        <p:nvSpPr>
          <p:cNvPr id="5" name="Rounded Rectangle 4"/>
          <p:cNvSpPr/>
          <p:nvPr/>
        </p:nvSpPr>
        <p:spPr>
          <a:xfrm>
            <a:off x="7781925" y="1981200"/>
            <a:ext cx="1910715" cy="3505201"/>
          </a:xfrm>
          <a:prstGeom prst="roundRect">
            <a:avLst/>
          </a:prstGeom>
          <a:solidFill>
            <a:srgbClr val="26E2E2">
              <a:alpha val="61000"/>
            </a:srgbClr>
          </a:solidFill>
          <a:ln>
            <a:solidFill>
              <a:srgbClr val="26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1441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62533" y="513769"/>
            <a:ext cx="8333333" cy="5952381"/>
          </a:xfrm>
          <a:prstGeom prst="rect">
            <a:avLst/>
          </a:prstGeom>
        </p:spPr>
      </p:pic>
      <p:pic>
        <p:nvPicPr>
          <p:cNvPr id="8" name="Picture 7"/>
          <p:cNvPicPr>
            <a:picLocks noChangeAspect="1"/>
          </p:cNvPicPr>
          <p:nvPr/>
        </p:nvPicPr>
        <p:blipFill rotWithShape="1">
          <a:blip r:embed="rId4"/>
          <a:srcRect t="3513"/>
          <a:stretch/>
        </p:blipFill>
        <p:spPr>
          <a:xfrm>
            <a:off x="8995859" y="439837"/>
            <a:ext cx="2106481" cy="5987087"/>
          </a:xfrm>
          <a:prstGeom prst="rect">
            <a:avLst/>
          </a:prstGeom>
        </p:spPr>
      </p:pic>
    </p:spTree>
    <p:extLst>
      <p:ext uri="{BB962C8B-B14F-4D97-AF65-F5344CB8AC3E}">
        <p14:creationId xmlns:p14="http://schemas.microsoft.com/office/powerpoint/2010/main" val="18459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“chain-thaw” approach to fine-tuning:</a:t>
            </a:r>
          </a:p>
          <a:p>
            <a:pPr marL="514350" indent="-514350">
              <a:buFont typeface="+mj-lt"/>
              <a:buAutoNum type="arabicPeriod"/>
            </a:pPr>
            <a:r>
              <a:rPr lang="en-US" dirty="0" smtClean="0">
                <a:ea typeface="Calibri" panose="020F0502020204030204"/>
                <a:cs typeface="Calibri" panose="020F0502020204030204"/>
              </a:rPr>
              <a:t>Train a bi-directional deep LSTM on the </a:t>
            </a:r>
            <a:r>
              <a:rPr lang="en-US" dirty="0">
                <a:ea typeface="Calibri" panose="020F0502020204030204"/>
                <a:cs typeface="Calibri" panose="020F0502020204030204"/>
              </a:rPr>
              <a:t>tweet </a:t>
            </a:r>
            <a:r>
              <a:rPr lang="en-US" dirty="0" smtClean="0">
                <a:ea typeface="Calibri" panose="020F0502020204030204"/>
                <a:cs typeface="Calibri" panose="020F0502020204030204"/>
              </a:rPr>
              <a:t>emoji task</a:t>
            </a: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4" name="Picture 3"/>
          <p:cNvPicPr>
            <a:picLocks noChangeAspect="1"/>
          </p:cNvPicPr>
          <p:nvPr/>
        </p:nvPicPr>
        <p:blipFill>
          <a:blip r:embed="rId3"/>
          <a:stretch>
            <a:fillRect/>
          </a:stretch>
        </p:blipFill>
        <p:spPr>
          <a:xfrm>
            <a:off x="7035114" y="870341"/>
            <a:ext cx="3764253" cy="5382531"/>
          </a:xfrm>
          <a:prstGeom prst="rect">
            <a:avLst/>
          </a:prstGeom>
        </p:spPr>
      </p:pic>
    </p:spTree>
    <p:extLst>
      <p:ext uri="{BB962C8B-B14F-4D97-AF65-F5344CB8AC3E}">
        <p14:creationId xmlns:p14="http://schemas.microsoft.com/office/powerpoint/2010/main" val="3797889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“chain-thaw” approach to fine-tuning:</a:t>
            </a:r>
          </a:p>
          <a:p>
            <a:pPr marL="514350" indent="-514350">
              <a:buFont typeface="+mj-lt"/>
              <a:buAutoNum type="arabicPeriod"/>
            </a:pPr>
            <a:r>
              <a:rPr lang="en-US" dirty="0">
                <a:ea typeface="Calibri" panose="020F0502020204030204"/>
                <a:cs typeface="Calibri" panose="020F0502020204030204"/>
              </a:rPr>
              <a:t>Train a bi-directional deep LSTM on the tweet emoji task</a:t>
            </a:r>
          </a:p>
          <a:p>
            <a:pPr marL="514350" indent="-514350">
              <a:buFont typeface="+mj-lt"/>
              <a:buAutoNum type="arabicPeriod"/>
            </a:pPr>
            <a:r>
              <a:rPr lang="en-US" dirty="0" smtClean="0">
                <a:ea typeface="Calibri" panose="020F0502020204030204"/>
                <a:cs typeface="Calibri" panose="020F0502020204030204"/>
              </a:rPr>
              <a:t>Throw away the output layer</a:t>
            </a: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4" name="Picture 3"/>
          <p:cNvPicPr>
            <a:picLocks noChangeAspect="1"/>
          </p:cNvPicPr>
          <p:nvPr/>
        </p:nvPicPr>
        <p:blipFill rotWithShape="1">
          <a:blip r:embed="rId3"/>
          <a:srcRect t="22148"/>
          <a:stretch/>
        </p:blipFill>
        <p:spPr>
          <a:xfrm>
            <a:off x="7035114" y="2062479"/>
            <a:ext cx="3764253" cy="4190393"/>
          </a:xfrm>
          <a:prstGeom prst="rect">
            <a:avLst/>
          </a:prstGeom>
        </p:spPr>
      </p:pic>
    </p:spTree>
    <p:extLst>
      <p:ext uri="{BB962C8B-B14F-4D97-AF65-F5344CB8AC3E}">
        <p14:creationId xmlns:p14="http://schemas.microsoft.com/office/powerpoint/2010/main" val="700662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“chain-thaw” approach to fine-tuning:</a:t>
            </a:r>
          </a:p>
          <a:p>
            <a:pPr marL="514350" indent="-514350">
              <a:buFont typeface="+mj-lt"/>
              <a:buAutoNum type="arabicPeriod"/>
            </a:pPr>
            <a:r>
              <a:rPr lang="en-US" dirty="0">
                <a:ea typeface="Calibri" panose="020F0502020204030204"/>
                <a:cs typeface="Calibri" panose="020F0502020204030204"/>
              </a:rPr>
              <a:t>Train a bi-directional deep LSTM on the tweet emoji task</a:t>
            </a:r>
          </a:p>
          <a:p>
            <a:pPr marL="514350" indent="-514350">
              <a:buFont typeface="+mj-lt"/>
              <a:buAutoNum type="arabicPeriod"/>
            </a:pPr>
            <a:r>
              <a:rPr lang="en-US" dirty="0" smtClean="0">
                <a:ea typeface="Calibri" panose="020F0502020204030204"/>
                <a:cs typeface="Calibri" panose="020F0502020204030204"/>
              </a:rPr>
              <a:t>Throw away the output layer</a:t>
            </a:r>
          </a:p>
          <a:p>
            <a:pPr marL="514350" indent="-514350">
              <a:buFont typeface="+mj-lt"/>
              <a:buAutoNum type="arabicPeriod"/>
            </a:pPr>
            <a:r>
              <a:rPr lang="en-US" dirty="0" smtClean="0">
                <a:ea typeface="Calibri" panose="020F0502020204030204"/>
                <a:cs typeface="Calibri" panose="020F0502020204030204"/>
              </a:rPr>
              <a:t>Add a new output layer and train it on the new task (freeze rest of model)</a:t>
            </a:r>
          </a:p>
          <a:p>
            <a:pPr marL="0" indent="0">
              <a:buNone/>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5" name="Picture 4"/>
          <p:cNvPicPr>
            <a:picLocks noChangeAspect="1"/>
          </p:cNvPicPr>
          <p:nvPr/>
        </p:nvPicPr>
        <p:blipFill>
          <a:blip r:embed="rId3"/>
          <a:stretch>
            <a:fillRect/>
          </a:stretch>
        </p:blipFill>
        <p:spPr>
          <a:xfrm>
            <a:off x="7035114" y="870341"/>
            <a:ext cx="3764253" cy="5382531"/>
          </a:xfrm>
          <a:prstGeom prst="rect">
            <a:avLst/>
          </a:prstGeom>
        </p:spPr>
      </p:pic>
      <p:sp>
        <p:nvSpPr>
          <p:cNvPr id="4" name="Rounded Rectangle 3"/>
          <p:cNvSpPr/>
          <p:nvPr/>
        </p:nvSpPr>
        <p:spPr>
          <a:xfrm>
            <a:off x="7781925" y="2011680"/>
            <a:ext cx="1971675" cy="3474721"/>
          </a:xfrm>
          <a:prstGeom prst="roundRect">
            <a:avLst/>
          </a:prstGeom>
          <a:solidFill>
            <a:srgbClr val="26E2E2">
              <a:alpha val="61000"/>
            </a:srgbClr>
          </a:solidFill>
          <a:ln>
            <a:solidFill>
              <a:srgbClr val="26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470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“chain-thaw” approach to fine-tuning:</a:t>
            </a:r>
          </a:p>
          <a:p>
            <a:pPr marL="514350" indent="-514350">
              <a:buFont typeface="+mj-lt"/>
              <a:buAutoNum type="arabicPeriod"/>
            </a:pPr>
            <a:r>
              <a:rPr lang="en-US" dirty="0">
                <a:ea typeface="Calibri" panose="020F0502020204030204"/>
                <a:cs typeface="Calibri" panose="020F0502020204030204"/>
              </a:rPr>
              <a:t>Train a bi-directional deep LSTM on the tweet emoji task</a:t>
            </a:r>
          </a:p>
          <a:p>
            <a:pPr marL="514350" indent="-514350">
              <a:buFont typeface="+mj-lt"/>
              <a:buAutoNum type="arabicPeriod"/>
            </a:pPr>
            <a:r>
              <a:rPr lang="en-US" dirty="0" smtClean="0">
                <a:ea typeface="Calibri" panose="020F0502020204030204"/>
                <a:cs typeface="Calibri" panose="020F0502020204030204"/>
              </a:rPr>
              <a:t>Throw away the output layer</a:t>
            </a:r>
          </a:p>
          <a:p>
            <a:pPr marL="514350" indent="-514350">
              <a:buFont typeface="+mj-lt"/>
              <a:buAutoNum type="arabicPeriod"/>
            </a:pPr>
            <a:r>
              <a:rPr lang="en-US" dirty="0" smtClean="0">
                <a:ea typeface="Calibri" panose="020F0502020204030204"/>
                <a:cs typeface="Calibri" panose="020F0502020204030204"/>
              </a:rPr>
              <a:t>Add a new output layer and train it on the new task</a:t>
            </a:r>
          </a:p>
          <a:p>
            <a:pPr marL="514350" indent="-514350">
              <a:buFont typeface="+mj-lt"/>
              <a:buAutoNum type="arabicPeriod"/>
            </a:pPr>
            <a:r>
              <a:rPr lang="en-US" dirty="0" smtClean="0">
                <a:ea typeface="Calibri" panose="020F0502020204030204"/>
                <a:cs typeface="Calibri" panose="020F0502020204030204"/>
              </a:rPr>
              <a:t>Fine-tune </a:t>
            </a:r>
            <a:r>
              <a:rPr lang="en-US" dirty="0" err="1" smtClean="0">
                <a:ea typeface="Calibri" panose="020F0502020204030204"/>
                <a:cs typeface="Calibri" panose="020F0502020204030204"/>
              </a:rPr>
              <a:t>BiLSTM</a:t>
            </a:r>
            <a:r>
              <a:rPr lang="en-US" dirty="0" smtClean="0">
                <a:ea typeface="Calibri" panose="020F0502020204030204"/>
                <a:cs typeface="Calibri" panose="020F0502020204030204"/>
              </a:rPr>
              <a:t> 1 (freeze everything else)</a:t>
            </a: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5" name="Picture 4"/>
          <p:cNvPicPr>
            <a:picLocks noChangeAspect="1"/>
          </p:cNvPicPr>
          <p:nvPr/>
        </p:nvPicPr>
        <p:blipFill>
          <a:blip r:embed="rId3"/>
          <a:stretch>
            <a:fillRect/>
          </a:stretch>
        </p:blipFill>
        <p:spPr>
          <a:xfrm>
            <a:off x="7035114" y="870341"/>
            <a:ext cx="3764253" cy="5382531"/>
          </a:xfrm>
          <a:prstGeom prst="rect">
            <a:avLst/>
          </a:prstGeom>
        </p:spPr>
      </p:pic>
      <p:sp>
        <p:nvSpPr>
          <p:cNvPr id="6" name="Rounded Rectangle 5"/>
          <p:cNvSpPr/>
          <p:nvPr/>
        </p:nvSpPr>
        <p:spPr>
          <a:xfrm>
            <a:off x="7813040" y="1087121"/>
            <a:ext cx="1879600" cy="2682239"/>
          </a:xfrm>
          <a:prstGeom prst="roundRect">
            <a:avLst/>
          </a:prstGeom>
          <a:solidFill>
            <a:srgbClr val="26E2E2">
              <a:alpha val="61000"/>
            </a:srgbClr>
          </a:solidFill>
          <a:ln>
            <a:solidFill>
              <a:srgbClr val="26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7813040" y="4643120"/>
            <a:ext cx="1879600" cy="1432560"/>
          </a:xfrm>
          <a:prstGeom prst="roundRect">
            <a:avLst/>
          </a:prstGeom>
          <a:solidFill>
            <a:srgbClr val="26E2E2">
              <a:alpha val="61000"/>
            </a:srgbClr>
          </a:solidFill>
          <a:ln>
            <a:solidFill>
              <a:srgbClr val="26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5754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“chain-thaw” approach to fine-tuning:</a:t>
            </a:r>
          </a:p>
          <a:p>
            <a:pPr marL="514350" indent="-514350">
              <a:buFont typeface="+mj-lt"/>
              <a:buAutoNum type="arabicPeriod"/>
            </a:pPr>
            <a:r>
              <a:rPr lang="en-US" dirty="0">
                <a:ea typeface="Calibri" panose="020F0502020204030204"/>
                <a:cs typeface="Calibri" panose="020F0502020204030204"/>
              </a:rPr>
              <a:t>Train a bi-directional deep LSTM on the tweet emoji task</a:t>
            </a:r>
          </a:p>
          <a:p>
            <a:pPr marL="514350" indent="-514350">
              <a:buFont typeface="+mj-lt"/>
              <a:buAutoNum type="arabicPeriod"/>
            </a:pPr>
            <a:r>
              <a:rPr lang="en-US" dirty="0" smtClean="0">
                <a:ea typeface="Calibri" panose="020F0502020204030204"/>
                <a:cs typeface="Calibri" panose="020F0502020204030204"/>
              </a:rPr>
              <a:t>Throw away the output layer</a:t>
            </a:r>
          </a:p>
          <a:p>
            <a:pPr marL="514350" indent="-514350">
              <a:buFont typeface="+mj-lt"/>
              <a:buAutoNum type="arabicPeriod"/>
            </a:pPr>
            <a:r>
              <a:rPr lang="en-US" dirty="0" smtClean="0">
                <a:ea typeface="Calibri" panose="020F0502020204030204"/>
                <a:cs typeface="Calibri" panose="020F0502020204030204"/>
              </a:rPr>
              <a:t>Add a new output layer and train it on the new task</a:t>
            </a:r>
          </a:p>
          <a:p>
            <a:pPr marL="514350" indent="-514350">
              <a:buFont typeface="+mj-lt"/>
              <a:buAutoNum type="arabicPeriod"/>
            </a:pPr>
            <a:r>
              <a:rPr lang="en-US" dirty="0" smtClean="0">
                <a:ea typeface="Calibri" panose="020F0502020204030204"/>
                <a:cs typeface="Calibri" panose="020F0502020204030204"/>
              </a:rPr>
              <a:t>Fine-tune </a:t>
            </a:r>
            <a:r>
              <a:rPr lang="en-US" dirty="0" err="1" smtClean="0">
                <a:ea typeface="Calibri" panose="020F0502020204030204"/>
                <a:cs typeface="Calibri" panose="020F0502020204030204"/>
              </a:rPr>
              <a:t>BiLSTM</a:t>
            </a:r>
            <a:r>
              <a:rPr lang="en-US" dirty="0" smtClean="0">
                <a:ea typeface="Calibri" panose="020F0502020204030204"/>
                <a:cs typeface="Calibri" panose="020F0502020204030204"/>
              </a:rPr>
              <a:t> 1</a:t>
            </a:r>
          </a:p>
          <a:p>
            <a:pPr marL="514350" indent="-514350">
              <a:buFont typeface="+mj-lt"/>
              <a:buAutoNum type="arabicPeriod"/>
            </a:pPr>
            <a:r>
              <a:rPr lang="en-US" dirty="0">
                <a:ea typeface="Calibri" panose="020F0502020204030204"/>
                <a:cs typeface="Calibri" panose="020F0502020204030204"/>
              </a:rPr>
              <a:t>Fine-tune </a:t>
            </a:r>
            <a:r>
              <a:rPr lang="en-US" dirty="0" err="1">
                <a:ea typeface="Calibri" panose="020F0502020204030204"/>
                <a:cs typeface="Calibri" panose="020F0502020204030204"/>
              </a:rPr>
              <a:t>BiLSTM</a:t>
            </a:r>
            <a:r>
              <a:rPr lang="en-US" dirty="0">
                <a:ea typeface="Calibri" panose="020F0502020204030204"/>
                <a:cs typeface="Calibri" panose="020F0502020204030204"/>
              </a:rPr>
              <a:t> 2 (freeze everything else)</a:t>
            </a: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5" name="Picture 4"/>
          <p:cNvPicPr>
            <a:picLocks noChangeAspect="1"/>
          </p:cNvPicPr>
          <p:nvPr/>
        </p:nvPicPr>
        <p:blipFill>
          <a:blip r:embed="rId3"/>
          <a:stretch>
            <a:fillRect/>
          </a:stretch>
        </p:blipFill>
        <p:spPr>
          <a:xfrm>
            <a:off x="7035114" y="870341"/>
            <a:ext cx="3764253" cy="5382531"/>
          </a:xfrm>
          <a:prstGeom prst="rect">
            <a:avLst/>
          </a:prstGeom>
        </p:spPr>
      </p:pic>
      <p:sp>
        <p:nvSpPr>
          <p:cNvPr id="6" name="Rounded Rectangle 5"/>
          <p:cNvSpPr/>
          <p:nvPr/>
        </p:nvSpPr>
        <p:spPr>
          <a:xfrm>
            <a:off x="7813040" y="1087121"/>
            <a:ext cx="1879600" cy="1869439"/>
          </a:xfrm>
          <a:prstGeom prst="roundRect">
            <a:avLst/>
          </a:prstGeom>
          <a:solidFill>
            <a:srgbClr val="26E2E2">
              <a:alpha val="61000"/>
            </a:srgbClr>
          </a:solidFill>
          <a:ln>
            <a:solidFill>
              <a:srgbClr val="26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7813040" y="3820160"/>
            <a:ext cx="1879600" cy="2255520"/>
          </a:xfrm>
          <a:prstGeom prst="roundRect">
            <a:avLst/>
          </a:prstGeom>
          <a:solidFill>
            <a:srgbClr val="26E2E2">
              <a:alpha val="61000"/>
            </a:srgbClr>
          </a:solidFill>
          <a:ln>
            <a:solidFill>
              <a:srgbClr val="26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76013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782-E54B-198D-600D-7B04F1127299}"/>
              </a:ext>
            </a:extLst>
          </p:cNvPr>
          <p:cNvSpPr>
            <a:spLocks noGrp="1"/>
          </p:cNvSpPr>
          <p:nvPr>
            <p:ph type="title"/>
          </p:nvPr>
        </p:nvSpPr>
        <p:spPr/>
        <p:txBody>
          <a:bodyPr/>
          <a:lstStyle/>
          <a:p>
            <a:r>
              <a:rPr lang="en-US" sz="2400" dirty="0">
                <a:ea typeface="+mj-lt"/>
                <a:cs typeface="+mj-lt"/>
              </a:rPr>
              <a:t>Transfer learning </a:t>
            </a:r>
            <a:endParaRPr lang="en-US" dirty="0"/>
          </a:p>
        </p:txBody>
      </p:sp>
      <p:sp>
        <p:nvSpPr>
          <p:cNvPr id="3" name="Text Placeholder 2">
            <a:extLst>
              <a:ext uri="{FF2B5EF4-FFF2-40B4-BE49-F238E27FC236}">
                <a16:creationId xmlns:a16="http://schemas.microsoft.com/office/drawing/2014/main" id="{90BFD38B-25DD-22A5-C7DE-62D2EA52B1A1}"/>
              </a:ext>
            </a:extLst>
          </p:cNvPr>
          <p:cNvSpPr>
            <a:spLocks noGrp="1"/>
          </p:cNvSpPr>
          <p:nvPr>
            <p:ph idx="1"/>
          </p:nvPr>
        </p:nvSpPr>
        <p:spPr>
          <a:xfrm>
            <a:off x="838200" y="1825625"/>
            <a:ext cx="6196914" cy="4351338"/>
          </a:xfrm>
        </p:spPr>
        <p:txBody>
          <a:bodyPr vert="horz" lIns="91440" tIns="45720" rIns="91440" bIns="45720" rtlCol="0" anchor="t">
            <a:normAutofit/>
          </a:bodyPr>
          <a:lstStyle/>
          <a:p>
            <a:pPr marL="0" indent="0">
              <a:buNone/>
            </a:pPr>
            <a:r>
              <a:rPr lang="en-US" dirty="0" smtClean="0">
                <a:ea typeface="Calibri" panose="020F0502020204030204"/>
                <a:cs typeface="Calibri" panose="020F0502020204030204"/>
              </a:rPr>
              <a:t>“chain-thaw” approach to fine-tuning:</a:t>
            </a:r>
          </a:p>
          <a:p>
            <a:pPr marL="514350" indent="-514350">
              <a:buFont typeface="+mj-lt"/>
              <a:buAutoNum type="arabicPeriod"/>
            </a:pPr>
            <a:r>
              <a:rPr lang="en-US" dirty="0">
                <a:ea typeface="Calibri" panose="020F0502020204030204"/>
                <a:cs typeface="Calibri" panose="020F0502020204030204"/>
              </a:rPr>
              <a:t>Train a bi-directional deep LSTM on the tweet emoji task</a:t>
            </a:r>
          </a:p>
          <a:p>
            <a:pPr marL="514350" indent="-514350">
              <a:buFont typeface="+mj-lt"/>
              <a:buAutoNum type="arabicPeriod"/>
            </a:pPr>
            <a:r>
              <a:rPr lang="en-US" dirty="0" smtClean="0">
                <a:ea typeface="Calibri" panose="020F0502020204030204"/>
                <a:cs typeface="Calibri" panose="020F0502020204030204"/>
              </a:rPr>
              <a:t>Throw away the output layer</a:t>
            </a:r>
          </a:p>
          <a:p>
            <a:pPr marL="514350" indent="-514350">
              <a:buFont typeface="+mj-lt"/>
              <a:buAutoNum type="arabicPeriod"/>
            </a:pPr>
            <a:r>
              <a:rPr lang="en-US" dirty="0" smtClean="0">
                <a:ea typeface="Calibri" panose="020F0502020204030204"/>
                <a:cs typeface="Calibri" panose="020F0502020204030204"/>
              </a:rPr>
              <a:t>Add a new output layer and train it on the new task</a:t>
            </a:r>
          </a:p>
          <a:p>
            <a:pPr marL="514350" indent="-514350">
              <a:buFont typeface="+mj-lt"/>
              <a:buAutoNum type="arabicPeriod"/>
            </a:pPr>
            <a:r>
              <a:rPr lang="en-US" dirty="0" smtClean="0">
                <a:ea typeface="Calibri" panose="020F0502020204030204"/>
                <a:cs typeface="Calibri" panose="020F0502020204030204"/>
              </a:rPr>
              <a:t>Fine-tune </a:t>
            </a:r>
            <a:r>
              <a:rPr lang="en-US" dirty="0" err="1" smtClean="0">
                <a:ea typeface="Calibri" panose="020F0502020204030204"/>
                <a:cs typeface="Calibri" panose="020F0502020204030204"/>
              </a:rPr>
              <a:t>BiLSTM</a:t>
            </a:r>
            <a:r>
              <a:rPr lang="en-US" dirty="0" smtClean="0">
                <a:ea typeface="Calibri" panose="020F0502020204030204"/>
                <a:cs typeface="Calibri" panose="020F0502020204030204"/>
              </a:rPr>
              <a:t> 1</a:t>
            </a:r>
          </a:p>
          <a:p>
            <a:pPr marL="514350" indent="-514350">
              <a:buFont typeface="+mj-lt"/>
              <a:buAutoNum type="arabicPeriod"/>
            </a:pPr>
            <a:r>
              <a:rPr lang="en-US" dirty="0">
                <a:ea typeface="Calibri" panose="020F0502020204030204"/>
                <a:cs typeface="Calibri" panose="020F0502020204030204"/>
              </a:rPr>
              <a:t>Fine-tune </a:t>
            </a:r>
            <a:r>
              <a:rPr lang="en-US" dirty="0" err="1">
                <a:ea typeface="Calibri" panose="020F0502020204030204"/>
                <a:cs typeface="Calibri" panose="020F0502020204030204"/>
              </a:rPr>
              <a:t>BiLSTM</a:t>
            </a:r>
            <a:r>
              <a:rPr lang="en-US" dirty="0">
                <a:ea typeface="Calibri" panose="020F0502020204030204"/>
                <a:cs typeface="Calibri" panose="020F0502020204030204"/>
              </a:rPr>
              <a:t> </a:t>
            </a:r>
            <a:r>
              <a:rPr lang="en-US" dirty="0" smtClean="0">
                <a:ea typeface="Calibri" panose="020F0502020204030204"/>
                <a:cs typeface="Calibri" panose="020F0502020204030204"/>
              </a:rPr>
              <a:t>2</a:t>
            </a:r>
            <a:endParaRPr lang="en-US" dirty="0">
              <a:ea typeface="Calibri" panose="020F0502020204030204"/>
              <a:cs typeface="Calibri" panose="020F0502020204030204"/>
            </a:endParaRPr>
          </a:p>
          <a:p>
            <a:pPr marL="514350" indent="-514350">
              <a:buFont typeface="+mj-lt"/>
              <a:buAutoNum type="arabicPeriod"/>
            </a:pPr>
            <a:r>
              <a:rPr lang="en-US" dirty="0" smtClean="0">
                <a:ea typeface="Calibri" panose="020F0502020204030204"/>
                <a:cs typeface="Calibri" panose="020F0502020204030204"/>
              </a:rPr>
              <a:t>Fine-tune full model</a:t>
            </a: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smtClean="0">
              <a:ea typeface="Calibri" panose="020F0502020204030204"/>
              <a:cs typeface="Calibri" panose="020F0502020204030204"/>
            </a:endParaRPr>
          </a:p>
          <a:p>
            <a:pPr marL="514350" indent="-514350">
              <a:buFont typeface="+mj-lt"/>
              <a:buAutoNum type="arabicPeriod"/>
            </a:pPr>
            <a:endParaRPr lang="en-US" dirty="0">
              <a:ea typeface="Calibri" panose="020F0502020204030204"/>
              <a:cs typeface="Calibri" panose="020F0502020204030204"/>
            </a:endParaRPr>
          </a:p>
        </p:txBody>
      </p:sp>
      <p:pic>
        <p:nvPicPr>
          <p:cNvPr id="5" name="Picture 4"/>
          <p:cNvPicPr>
            <a:picLocks noChangeAspect="1"/>
          </p:cNvPicPr>
          <p:nvPr/>
        </p:nvPicPr>
        <p:blipFill>
          <a:blip r:embed="rId3"/>
          <a:stretch>
            <a:fillRect/>
          </a:stretch>
        </p:blipFill>
        <p:spPr>
          <a:xfrm>
            <a:off x="7035114" y="870341"/>
            <a:ext cx="3764253" cy="5382531"/>
          </a:xfrm>
          <a:prstGeom prst="rect">
            <a:avLst/>
          </a:prstGeom>
        </p:spPr>
      </p:pic>
    </p:spTree>
    <p:extLst>
      <p:ext uri="{BB962C8B-B14F-4D97-AF65-F5344CB8AC3E}">
        <p14:creationId xmlns:p14="http://schemas.microsoft.com/office/powerpoint/2010/main" val="224578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9933" y="513769"/>
            <a:ext cx="8333333" cy="5952381"/>
          </a:xfrm>
          <a:prstGeom prst="rect">
            <a:avLst/>
          </a:prstGeom>
        </p:spPr>
      </p:pic>
      <p:pic>
        <p:nvPicPr>
          <p:cNvPr id="2" name="Picture 1"/>
          <p:cNvPicPr>
            <a:picLocks noChangeAspect="1"/>
          </p:cNvPicPr>
          <p:nvPr/>
        </p:nvPicPr>
        <p:blipFill>
          <a:blip r:embed="rId4"/>
          <a:stretch>
            <a:fillRect/>
          </a:stretch>
        </p:blipFill>
        <p:spPr>
          <a:xfrm>
            <a:off x="8999095" y="267959"/>
            <a:ext cx="2911253" cy="6175041"/>
          </a:xfrm>
          <a:prstGeom prst="rect">
            <a:avLst/>
          </a:prstGeom>
        </p:spPr>
      </p:pic>
    </p:spTree>
    <p:extLst>
      <p:ext uri="{BB962C8B-B14F-4D97-AF65-F5344CB8AC3E}">
        <p14:creationId xmlns:p14="http://schemas.microsoft.com/office/powerpoint/2010/main" val="3654634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2B9A-6972-C3DA-AB46-2BE5E3FEA8F6}"/>
              </a:ext>
            </a:extLst>
          </p:cNvPr>
          <p:cNvSpPr>
            <a:spLocks noGrp="1"/>
          </p:cNvSpPr>
          <p:nvPr>
            <p:ph type="title"/>
          </p:nvPr>
        </p:nvSpPr>
        <p:spPr/>
        <p:txBody>
          <a:bodyPr/>
          <a:lstStyle/>
          <a:p>
            <a:r>
              <a:rPr lang="en-US" sz="2400" dirty="0">
                <a:ea typeface="+mj-lt"/>
                <a:cs typeface="+mj-lt"/>
              </a:rPr>
              <a:t>Sentiment analysis </a:t>
            </a:r>
          </a:p>
        </p:txBody>
      </p:sp>
      <p:sp>
        <p:nvSpPr>
          <p:cNvPr id="3" name="Content Placeholder 2">
            <a:extLst>
              <a:ext uri="{FF2B5EF4-FFF2-40B4-BE49-F238E27FC236}">
                <a16:creationId xmlns:a16="http://schemas.microsoft.com/office/drawing/2014/main" id="{9FFDF8D1-3D78-7FB4-B3FC-1B84DF0A95A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Sometimes hand-annotated by author</a:t>
            </a:r>
          </a:p>
          <a:p>
            <a:pPr marL="0" indent="0">
              <a:buNone/>
            </a:pPr>
            <a:r>
              <a:rPr lang="en-US" dirty="0">
                <a:cs typeface="Calibri"/>
              </a:rPr>
              <a:t>Ex. movie review + "rotten" or "fresh" rating</a:t>
            </a:r>
          </a:p>
          <a:p>
            <a:pPr marL="0" indent="0">
              <a:buNone/>
            </a:pPr>
            <a:r>
              <a:rPr lang="en-US" dirty="0">
                <a:cs typeface="Calibri"/>
              </a:rPr>
              <a:t>Ex. product review + star rating</a:t>
            </a:r>
          </a:p>
          <a:p>
            <a:pPr marL="0" indent="0">
              <a:buNone/>
            </a:pPr>
            <a:endParaRPr lang="en-US" dirty="0">
              <a:cs typeface="Calibri"/>
            </a:endParaRPr>
          </a:p>
          <a:p>
            <a:pPr marL="0" indent="0">
              <a:buNone/>
            </a:pPr>
            <a:r>
              <a:rPr lang="en-US" dirty="0">
                <a:cs typeface="Calibri"/>
              </a:rPr>
              <a:t>Often hand-annotated by human coders</a:t>
            </a:r>
          </a:p>
          <a:p>
            <a:pPr marL="0" indent="0">
              <a:buNone/>
            </a:pPr>
            <a:r>
              <a:rPr lang="en-US" dirty="0">
                <a:ea typeface="Calibri" panose="020F0502020204030204"/>
                <a:cs typeface="Calibri"/>
              </a:rPr>
              <a:t>Ex. social media posts</a:t>
            </a:r>
          </a:p>
          <a:p>
            <a:pPr marL="0" indent="0">
              <a:buNone/>
            </a:pPr>
            <a:r>
              <a:rPr lang="en-US" dirty="0">
                <a:ea typeface="Calibri" panose="020F0502020204030204"/>
                <a:cs typeface="Calibri"/>
              </a:rPr>
              <a:t>Ex. financial news headlines</a:t>
            </a:r>
          </a:p>
          <a:p>
            <a:pPr marL="0" indent="0">
              <a:buNone/>
            </a:pPr>
            <a:r>
              <a:rPr lang="en-US" dirty="0">
                <a:ea typeface="Calibri" panose="020F0502020204030204"/>
                <a:cs typeface="Calibri"/>
              </a:rPr>
              <a:t>Ex. political campaign ads</a:t>
            </a:r>
          </a:p>
        </p:txBody>
      </p:sp>
    </p:spTree>
    <p:extLst>
      <p:ext uri="{BB962C8B-B14F-4D97-AF65-F5344CB8AC3E}">
        <p14:creationId xmlns:p14="http://schemas.microsoft.com/office/powerpoint/2010/main" val="3905252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A13A-E9B6-5919-A888-4D8CC5F28434}"/>
              </a:ext>
            </a:extLst>
          </p:cNvPr>
          <p:cNvSpPr>
            <a:spLocks noGrp="1"/>
          </p:cNvSpPr>
          <p:nvPr>
            <p:ph type="title"/>
          </p:nvPr>
        </p:nvSpPr>
        <p:spPr/>
        <p:txBody>
          <a:bodyPr>
            <a:normAutofit/>
          </a:bodyPr>
          <a:lstStyle/>
          <a:p>
            <a:r>
              <a:rPr lang="en-US" sz="2400" dirty="0">
                <a:ea typeface="+mj-lt"/>
                <a:cs typeface="+mj-lt"/>
              </a:rPr>
              <a:t>Sentiment is not stance</a:t>
            </a:r>
          </a:p>
        </p:txBody>
      </p:sp>
      <p:sp>
        <p:nvSpPr>
          <p:cNvPr id="3" name="Content Placeholder 2">
            <a:extLst>
              <a:ext uri="{FF2B5EF4-FFF2-40B4-BE49-F238E27FC236}">
                <a16:creationId xmlns:a16="http://schemas.microsoft.com/office/drawing/2014/main" id="{ECE9AC4A-8972-932C-0A90-33907E0EE84D}"/>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Fine-tuning transformers for stance </a:t>
            </a:r>
            <a:r>
              <a:rPr lang="en-US" b="1" dirty="0" smtClean="0">
                <a:ea typeface="+mn-lt"/>
                <a:cs typeface="+mn-lt"/>
              </a:rPr>
              <a:t>detection </a:t>
            </a:r>
            <a:r>
              <a:rPr lang="en-US" sz="2000" dirty="0">
                <a:ea typeface="Calibri" panose="020F0502020204030204"/>
                <a:cs typeface="Calibri" panose="020F0502020204030204"/>
              </a:rPr>
              <a:t>(</a:t>
            </a:r>
            <a:r>
              <a:rPr lang="en-GB" sz="2000" dirty="0" err="1"/>
              <a:t>Slovikovskaya</a:t>
            </a:r>
            <a:r>
              <a:rPr lang="en-GB" sz="2000" dirty="0"/>
              <a:t> 2019</a:t>
            </a:r>
            <a:r>
              <a:rPr lang="en-GB" sz="2000" dirty="0" smtClean="0"/>
              <a:t>)</a:t>
            </a:r>
            <a:endParaRPr lang="en-US" sz="2000" b="1" dirty="0" smtClean="0">
              <a:ea typeface="+mn-lt"/>
              <a:cs typeface="+mn-lt"/>
            </a:endParaRPr>
          </a:p>
          <a:p>
            <a:pPr marL="0" indent="0">
              <a:buNone/>
            </a:pPr>
            <a:endParaRPr lang="en-US" dirty="0" smtClean="0">
              <a:ea typeface="+mn-lt"/>
              <a:cs typeface="+mn-lt"/>
            </a:endParaRPr>
          </a:p>
          <a:p>
            <a:pPr marL="0" indent="0">
              <a:buNone/>
            </a:pPr>
            <a:r>
              <a:rPr lang="en-US" dirty="0" smtClean="0">
                <a:cs typeface="Calibri"/>
              </a:rPr>
              <a:t>Does a news snippet agree or disagree with a given claim, or neither</a:t>
            </a:r>
            <a:r>
              <a:rPr lang="en-US" dirty="0">
                <a:cs typeface="Calibri"/>
              </a:rPr>
              <a:t>? (FNC-1 task)</a:t>
            </a:r>
            <a:endParaRPr lang="en-US" dirty="0" smtClean="0">
              <a:cs typeface="Calibri"/>
            </a:endParaRPr>
          </a:p>
          <a:p>
            <a:pPr marL="0" indent="0">
              <a:buNone/>
            </a:pPr>
            <a:endParaRPr lang="en-US" dirty="0" smtClean="0">
              <a:cs typeface="Calibri"/>
            </a:endParaRPr>
          </a:p>
          <a:p>
            <a:pPr marL="0" indent="0">
              <a:buNone/>
            </a:pPr>
            <a:r>
              <a:rPr lang="en-US" dirty="0" smtClean="0">
                <a:cs typeface="Calibri"/>
              </a:rPr>
              <a:t>Snippet: </a:t>
            </a:r>
            <a:r>
              <a:rPr lang="en-US" dirty="0" smtClean="0">
                <a:solidFill>
                  <a:schemeClr val="bg1">
                    <a:lumMod val="50000"/>
                  </a:schemeClr>
                </a:solidFill>
                <a:cs typeface="Calibri"/>
              </a:rPr>
              <a:t>Led Zeppelin’s Robert Plant turned down £500 MILLION to reform </a:t>
            </a:r>
            <a:r>
              <a:rPr lang="en-US" dirty="0" err="1" smtClean="0">
                <a:solidFill>
                  <a:schemeClr val="bg1">
                    <a:lumMod val="50000"/>
                  </a:schemeClr>
                </a:solidFill>
                <a:cs typeface="Calibri"/>
              </a:rPr>
              <a:t>supergroup</a:t>
            </a:r>
            <a:endParaRPr lang="en-US" dirty="0">
              <a:solidFill>
                <a:schemeClr val="bg1">
                  <a:lumMod val="50000"/>
                </a:schemeClr>
              </a:solidFill>
              <a:cs typeface="Calibri"/>
            </a:endParaRPr>
          </a:p>
          <a:p>
            <a:pPr marL="0" indent="0">
              <a:buNone/>
            </a:pPr>
            <a:r>
              <a:rPr lang="en-US" dirty="0">
                <a:cs typeface="Calibri"/>
              </a:rPr>
              <a:t>Claim: </a:t>
            </a:r>
            <a:r>
              <a:rPr lang="en-US" dirty="0">
                <a:solidFill>
                  <a:schemeClr val="bg1">
                    <a:lumMod val="50000"/>
                  </a:schemeClr>
                </a:solidFill>
                <a:cs typeface="Calibri"/>
              </a:rPr>
              <a:t>Robert Plant Ripped up $800M Led Zeppelin Reunion Contract</a:t>
            </a:r>
          </a:p>
          <a:p>
            <a:pPr marL="0" indent="0">
              <a:buNone/>
            </a:pPr>
            <a:endParaRPr lang="en-US" dirty="0" smtClean="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2457725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02665" y="2872342"/>
            <a:ext cx="2104762" cy="1476190"/>
          </a:xfrm>
          <a:prstGeom prst="rect">
            <a:avLst/>
          </a:prstGeom>
        </p:spPr>
      </p:pic>
      <p:pic>
        <p:nvPicPr>
          <p:cNvPr id="6" name="Picture 5"/>
          <p:cNvPicPr>
            <a:picLocks noChangeAspect="1"/>
          </p:cNvPicPr>
          <p:nvPr/>
        </p:nvPicPr>
        <p:blipFill>
          <a:blip r:embed="rId4"/>
          <a:stretch>
            <a:fillRect/>
          </a:stretch>
        </p:blipFill>
        <p:spPr>
          <a:xfrm>
            <a:off x="5107427" y="2637617"/>
            <a:ext cx="1504762" cy="1676190"/>
          </a:xfrm>
          <a:prstGeom prst="rect">
            <a:avLst/>
          </a:prstGeom>
        </p:spPr>
      </p:pic>
      <p:pic>
        <p:nvPicPr>
          <p:cNvPr id="8" name="Picture 7"/>
          <p:cNvPicPr>
            <a:picLocks noChangeAspect="1"/>
          </p:cNvPicPr>
          <p:nvPr/>
        </p:nvPicPr>
        <p:blipFill rotWithShape="1">
          <a:blip r:embed="rId5"/>
          <a:srcRect l="1" r="71612"/>
          <a:stretch/>
        </p:blipFill>
        <p:spPr>
          <a:xfrm>
            <a:off x="7018771" y="3184017"/>
            <a:ext cx="1766413" cy="1095065"/>
          </a:xfrm>
          <a:prstGeom prst="rect">
            <a:avLst/>
          </a:prstGeom>
        </p:spPr>
      </p:pic>
      <p:sp>
        <p:nvSpPr>
          <p:cNvPr id="9" name="TextBox 8"/>
          <p:cNvSpPr txBox="1"/>
          <p:nvPr/>
        </p:nvSpPr>
        <p:spPr>
          <a:xfrm>
            <a:off x="5107426" y="1331872"/>
            <a:ext cx="1721636" cy="830997"/>
          </a:xfrm>
          <a:prstGeom prst="rect">
            <a:avLst/>
          </a:prstGeom>
          <a:noFill/>
        </p:spPr>
        <p:txBody>
          <a:bodyPr wrap="square" rtlCol="0">
            <a:spAutoFit/>
          </a:bodyPr>
          <a:lstStyle/>
          <a:p>
            <a:r>
              <a:rPr lang="en-GB" sz="2400" b="1" dirty="0" smtClean="0">
                <a:solidFill>
                  <a:srgbClr val="0070C0"/>
                </a:solidFill>
              </a:rPr>
              <a:t>Feature extraction*</a:t>
            </a:r>
            <a:endParaRPr lang="en-GB" sz="2400" b="1" dirty="0">
              <a:solidFill>
                <a:srgbClr val="0070C0"/>
              </a:solidFill>
            </a:endParaRPr>
          </a:p>
        </p:txBody>
      </p:sp>
      <p:sp>
        <p:nvSpPr>
          <p:cNvPr id="10" name="TextBox 9"/>
          <p:cNvSpPr txBox="1"/>
          <p:nvPr/>
        </p:nvSpPr>
        <p:spPr>
          <a:xfrm>
            <a:off x="7018771" y="1331871"/>
            <a:ext cx="1504762" cy="830997"/>
          </a:xfrm>
          <a:prstGeom prst="rect">
            <a:avLst/>
          </a:prstGeom>
          <a:noFill/>
        </p:spPr>
        <p:txBody>
          <a:bodyPr wrap="square" rtlCol="0">
            <a:spAutoFit/>
          </a:bodyPr>
          <a:lstStyle/>
          <a:p>
            <a:r>
              <a:rPr lang="en-GB" sz="2400" b="1" dirty="0" smtClean="0">
                <a:solidFill>
                  <a:srgbClr val="0070C0"/>
                </a:solidFill>
              </a:rPr>
              <a:t>Fine-tuning</a:t>
            </a:r>
            <a:endParaRPr lang="en-GB" sz="2400" b="1" dirty="0">
              <a:solidFill>
                <a:srgbClr val="0070C0"/>
              </a:solidFill>
            </a:endParaRPr>
          </a:p>
        </p:txBody>
      </p:sp>
      <p:sp>
        <p:nvSpPr>
          <p:cNvPr id="11" name="TextBox 10"/>
          <p:cNvSpPr txBox="1"/>
          <p:nvPr/>
        </p:nvSpPr>
        <p:spPr>
          <a:xfrm>
            <a:off x="732195" y="5888150"/>
            <a:ext cx="4661607" cy="461665"/>
          </a:xfrm>
          <a:prstGeom prst="rect">
            <a:avLst/>
          </a:prstGeom>
          <a:noFill/>
        </p:spPr>
        <p:txBody>
          <a:bodyPr wrap="square" rtlCol="0">
            <a:spAutoFit/>
          </a:bodyPr>
          <a:lstStyle/>
          <a:p>
            <a:r>
              <a:rPr lang="en-GB" sz="2400" dirty="0" smtClean="0">
                <a:solidFill>
                  <a:srgbClr val="0070C0"/>
                </a:solidFill>
              </a:rPr>
              <a:t>* fed into six-layer-deep neural net</a:t>
            </a:r>
            <a:endParaRPr lang="en-GB" sz="2400" dirty="0">
              <a:solidFill>
                <a:srgbClr val="0070C0"/>
              </a:solidFill>
            </a:endParaRPr>
          </a:p>
        </p:txBody>
      </p:sp>
    </p:spTree>
    <p:extLst>
      <p:ext uri="{BB962C8B-B14F-4D97-AF65-F5344CB8AC3E}">
        <p14:creationId xmlns:p14="http://schemas.microsoft.com/office/powerpoint/2010/main" val="27899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Bias and error in annotations</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735104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Bias and error in annotations</a:t>
            </a:r>
            <a:endParaRPr lang="en-GB" sz="2400" dirty="0"/>
          </a:p>
        </p:txBody>
      </p:sp>
      <p:sp>
        <p:nvSpPr>
          <p:cNvPr id="5" name="Content Placeholder 4"/>
          <p:cNvSpPr>
            <a:spLocks noGrp="1"/>
          </p:cNvSpPr>
          <p:nvPr>
            <p:ph idx="1"/>
          </p:nvPr>
        </p:nvSpPr>
        <p:spPr/>
        <p:txBody>
          <a:bodyPr>
            <a:normAutofit/>
          </a:bodyPr>
          <a:lstStyle/>
          <a:p>
            <a:pPr marL="0" indent="0">
              <a:buNone/>
            </a:pPr>
            <a:r>
              <a:rPr lang="en-GB" dirty="0" smtClean="0"/>
              <a:t>A stupid example: named entity recognition</a:t>
            </a:r>
          </a:p>
          <a:p>
            <a:pPr marL="0" indent="0">
              <a:buNone/>
            </a:pPr>
            <a:endParaRPr lang="en-GB" dirty="0"/>
          </a:p>
          <a:p>
            <a:pPr marL="0" indent="0">
              <a:buNone/>
            </a:pPr>
            <a:r>
              <a:rPr lang="en-GB" dirty="0" smtClean="0"/>
              <a:t>Named entity = a </a:t>
            </a:r>
            <a:r>
              <a:rPr lang="en-US" dirty="0" smtClean="0"/>
              <a:t>person, organization, geo-political entity, location or facility, referred to by a proper name</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(Automatic </a:t>
            </a:r>
            <a:r>
              <a:rPr lang="en-US" dirty="0"/>
              <a:t>Content </a:t>
            </a:r>
            <a:r>
              <a:rPr lang="en-US" dirty="0" smtClean="0"/>
              <a:t>Extraction </a:t>
            </a:r>
            <a:r>
              <a:rPr lang="en-US" dirty="0"/>
              <a:t>English Annotation Guidelines for </a:t>
            </a:r>
            <a:r>
              <a:rPr lang="en-US" dirty="0" smtClean="0"/>
              <a:t>Entities, 2008)</a:t>
            </a:r>
            <a:endParaRPr lang="en-GB" dirty="0"/>
          </a:p>
        </p:txBody>
      </p:sp>
    </p:spTree>
    <p:extLst>
      <p:ext uri="{BB962C8B-B14F-4D97-AF65-F5344CB8AC3E}">
        <p14:creationId xmlns:p14="http://schemas.microsoft.com/office/powerpoint/2010/main" val="1151669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Bias and error in annotations</a:t>
            </a:r>
            <a:endParaRPr lang="en-GB" sz="2400" dirty="0"/>
          </a:p>
        </p:txBody>
      </p:sp>
      <p:sp>
        <p:nvSpPr>
          <p:cNvPr id="5" name="Content Placeholder 4"/>
          <p:cNvSpPr>
            <a:spLocks noGrp="1"/>
          </p:cNvSpPr>
          <p:nvPr>
            <p:ph idx="1"/>
          </p:nvPr>
        </p:nvSpPr>
        <p:spPr/>
        <p:txBody>
          <a:bodyPr/>
          <a:lstStyle/>
          <a:p>
            <a:pPr marL="0" indent="0">
              <a:buNone/>
            </a:pPr>
            <a:r>
              <a:rPr lang="en-US" dirty="0" smtClean="0"/>
              <a:t>Is </a:t>
            </a:r>
            <a:r>
              <a:rPr lang="en-US" b="1" dirty="0" smtClean="0"/>
              <a:t>God</a:t>
            </a:r>
            <a:r>
              <a:rPr lang="en-US" dirty="0" smtClean="0"/>
              <a:t> a person?</a:t>
            </a:r>
          </a:p>
          <a:p>
            <a:pPr marL="0" indent="0">
              <a:buNone/>
            </a:pPr>
            <a:r>
              <a:rPr lang="en-US" dirty="0" smtClean="0"/>
              <a:t>Is </a:t>
            </a:r>
            <a:r>
              <a:rPr lang="en-US" b="1" dirty="0" smtClean="0"/>
              <a:t>Harry </a:t>
            </a:r>
            <a:r>
              <a:rPr lang="en-US" b="1" dirty="0"/>
              <a:t>Potter </a:t>
            </a:r>
            <a:r>
              <a:rPr lang="en-US" dirty="0" smtClean="0"/>
              <a:t>a person?</a:t>
            </a:r>
          </a:p>
          <a:p>
            <a:pPr marL="0" indent="0">
              <a:buNone/>
            </a:pPr>
            <a:r>
              <a:rPr lang="en-US" dirty="0" smtClean="0"/>
              <a:t>Is </a:t>
            </a:r>
            <a:r>
              <a:rPr lang="en-US" b="1" dirty="0" smtClean="0"/>
              <a:t>HAL</a:t>
            </a:r>
            <a:r>
              <a:rPr lang="en-US" dirty="0" smtClean="0"/>
              <a:t> </a:t>
            </a:r>
            <a:r>
              <a:rPr lang="en-US" dirty="0"/>
              <a:t>a </a:t>
            </a:r>
            <a:r>
              <a:rPr lang="en-US" dirty="0" smtClean="0"/>
              <a:t>person?</a:t>
            </a:r>
          </a:p>
          <a:p>
            <a:pPr marL="0" indent="0">
              <a:buNone/>
            </a:pPr>
            <a:r>
              <a:rPr lang="en-US" dirty="0" smtClean="0"/>
              <a:t>Is an </a:t>
            </a:r>
            <a:r>
              <a:rPr lang="en-US" b="1" dirty="0" smtClean="0"/>
              <a:t>Airbus A310 </a:t>
            </a:r>
            <a:r>
              <a:rPr lang="en-US" dirty="0" smtClean="0"/>
              <a:t>a facility?</a:t>
            </a:r>
            <a:endParaRPr lang="en-US" dirty="0"/>
          </a:p>
          <a:p>
            <a:pPr marL="0" indent="0">
              <a:buNone/>
            </a:pPr>
            <a:r>
              <a:rPr lang="en-US" dirty="0"/>
              <a:t>In </a:t>
            </a:r>
            <a:r>
              <a:rPr lang="en-GB" dirty="0" smtClean="0"/>
              <a:t>“</a:t>
            </a:r>
            <a:r>
              <a:rPr lang="en-GB" dirty="0"/>
              <a:t>things aren’t going well for Liverpool”, is</a:t>
            </a:r>
            <a:r>
              <a:rPr lang="en-US" dirty="0"/>
              <a:t> </a:t>
            </a:r>
            <a:r>
              <a:rPr lang="en-US" b="1" dirty="0"/>
              <a:t>Liverpool</a:t>
            </a:r>
            <a:r>
              <a:rPr lang="en-US" dirty="0"/>
              <a:t> a location or an organization</a:t>
            </a:r>
            <a:r>
              <a:rPr lang="en-US" dirty="0" smtClean="0"/>
              <a:t>?</a:t>
            </a:r>
          </a:p>
          <a:p>
            <a:pPr marL="0" indent="0">
              <a:buNone/>
            </a:pPr>
            <a:r>
              <a:rPr lang="en-US" dirty="0" smtClean="0"/>
              <a:t>In </a:t>
            </a:r>
            <a:r>
              <a:rPr lang="en-US" dirty="0"/>
              <a:t>“Hear, O Israel, the Lord our God, the Lord is </a:t>
            </a:r>
            <a:r>
              <a:rPr lang="en-US" dirty="0" smtClean="0"/>
              <a:t>one”, is </a:t>
            </a:r>
            <a:r>
              <a:rPr lang="en-US" b="1" dirty="0" smtClean="0"/>
              <a:t>Israel</a:t>
            </a:r>
            <a:r>
              <a:rPr lang="en-US" dirty="0" smtClean="0"/>
              <a:t> a person, location or organization?</a:t>
            </a:r>
            <a:endParaRPr lang="en-US" dirty="0"/>
          </a:p>
        </p:txBody>
      </p:sp>
    </p:spTree>
    <p:extLst>
      <p:ext uri="{BB962C8B-B14F-4D97-AF65-F5344CB8AC3E}">
        <p14:creationId xmlns:p14="http://schemas.microsoft.com/office/powerpoint/2010/main" val="39031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Bias and error in annotations</a:t>
            </a:r>
            <a:endParaRPr lang="en-GB" sz="2400" dirty="0"/>
          </a:p>
        </p:txBody>
      </p:sp>
      <p:sp>
        <p:nvSpPr>
          <p:cNvPr id="5" name="Content Placeholder 4"/>
          <p:cNvSpPr>
            <a:spLocks noGrp="1"/>
          </p:cNvSpPr>
          <p:nvPr>
            <p:ph idx="1"/>
          </p:nvPr>
        </p:nvSpPr>
        <p:spPr/>
        <p:txBody>
          <a:bodyPr/>
          <a:lstStyle/>
          <a:p>
            <a:pPr marL="0" indent="0">
              <a:buNone/>
            </a:pPr>
            <a:r>
              <a:rPr lang="en-GB" dirty="0" smtClean="0"/>
              <a:t>Social science concepts are much trickier than named entities:</a:t>
            </a:r>
          </a:p>
          <a:p>
            <a:r>
              <a:rPr lang="en-GB" dirty="0" smtClean="0"/>
              <a:t>Hate speech</a:t>
            </a:r>
          </a:p>
          <a:p>
            <a:r>
              <a:rPr lang="en-GB" dirty="0" smtClean="0"/>
              <a:t>Misogyny/racism/transphobia/antisemitism</a:t>
            </a:r>
          </a:p>
          <a:p>
            <a:r>
              <a:rPr lang="en-GB" dirty="0" smtClean="0"/>
              <a:t>Misinformation/disinformation</a:t>
            </a:r>
          </a:p>
          <a:p>
            <a:r>
              <a:rPr lang="en-GB" dirty="0" smtClean="0"/>
              <a:t>Ideology</a:t>
            </a:r>
          </a:p>
          <a:p>
            <a:r>
              <a:rPr lang="en-GB" dirty="0" smtClean="0"/>
              <a:t>Personality traits</a:t>
            </a:r>
          </a:p>
          <a:p>
            <a:r>
              <a:rPr lang="en-GB" dirty="0" smtClean="0"/>
              <a:t>…</a:t>
            </a:r>
          </a:p>
          <a:p>
            <a:endParaRPr lang="en-GB" dirty="0" smtClean="0"/>
          </a:p>
          <a:p>
            <a:endParaRPr lang="en-GB" dirty="0"/>
          </a:p>
        </p:txBody>
      </p:sp>
    </p:spTree>
    <p:extLst>
      <p:ext uri="{BB962C8B-B14F-4D97-AF65-F5344CB8AC3E}">
        <p14:creationId xmlns:p14="http://schemas.microsoft.com/office/powerpoint/2010/main" val="2690026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Bias and error in annotations</a:t>
            </a:r>
            <a:endParaRPr lang="en-GB" sz="2400" dirty="0"/>
          </a:p>
        </p:txBody>
      </p:sp>
      <p:sp>
        <p:nvSpPr>
          <p:cNvPr id="5" name="Content Placeholder 4"/>
          <p:cNvSpPr>
            <a:spLocks noGrp="1"/>
          </p:cNvSpPr>
          <p:nvPr>
            <p:ph idx="1"/>
          </p:nvPr>
        </p:nvSpPr>
        <p:spPr/>
        <p:txBody>
          <a:bodyPr/>
          <a:lstStyle/>
          <a:p>
            <a:pPr marL="0" indent="0">
              <a:buNone/>
            </a:pPr>
            <a:r>
              <a:rPr lang="en-US" dirty="0" smtClean="0">
                <a:ea typeface="+mn-lt"/>
                <a:cs typeface="+mn-lt"/>
              </a:rPr>
              <a:t>How</a:t>
            </a:r>
            <a:r>
              <a:rPr lang="en-US" dirty="0">
                <a:ea typeface="+mn-lt"/>
                <a:cs typeface="+mn-lt"/>
              </a:rPr>
              <a:t> </a:t>
            </a:r>
            <a:r>
              <a:rPr lang="en-US" dirty="0" smtClean="0">
                <a:ea typeface="+mn-lt"/>
                <a:cs typeface="+mn-lt"/>
              </a:rPr>
              <a:t>are</a:t>
            </a:r>
            <a:endParaRPr lang="en-US" dirty="0">
              <a:ea typeface="+mn-lt"/>
              <a:cs typeface="+mn-lt"/>
            </a:endParaRPr>
          </a:p>
          <a:p>
            <a:pPr marL="0" indent="0">
              <a:buNone/>
            </a:pPr>
            <a:r>
              <a:rPr lang="en-US" dirty="0" smtClean="0">
                <a:solidFill>
                  <a:schemeClr val="accent6"/>
                </a:solidFill>
                <a:ea typeface="+mn-lt"/>
                <a:cs typeface="+mn-lt"/>
              </a:rPr>
              <a:t>climate </a:t>
            </a:r>
            <a:r>
              <a:rPr lang="en-US" dirty="0" smtClean="0">
                <a:ea typeface="+mn-lt"/>
                <a:cs typeface="+mn-lt"/>
              </a:rPr>
              <a:t>/ </a:t>
            </a:r>
            <a:r>
              <a:rPr lang="en-US" dirty="0" smtClean="0">
                <a:solidFill>
                  <a:schemeClr val="accent4"/>
                </a:solidFill>
                <a:ea typeface="+mn-lt"/>
                <a:cs typeface="+mn-lt"/>
              </a:rPr>
              <a:t>gun policy</a:t>
            </a:r>
            <a:r>
              <a:rPr lang="en-US" dirty="0" smtClean="0">
                <a:ea typeface="+mn-lt"/>
                <a:cs typeface="+mn-lt"/>
              </a:rPr>
              <a:t> / </a:t>
            </a:r>
            <a:r>
              <a:rPr lang="en-US" dirty="0" smtClean="0">
                <a:solidFill>
                  <a:schemeClr val="accent2"/>
                </a:solidFill>
                <a:ea typeface="+mn-lt"/>
                <a:cs typeface="+mn-lt"/>
              </a:rPr>
              <a:t>immigration</a:t>
            </a:r>
          </a:p>
          <a:p>
            <a:pPr marL="0" indent="0">
              <a:buNone/>
            </a:pPr>
            <a:endParaRPr lang="en-US" dirty="0">
              <a:ea typeface="+mn-lt"/>
              <a:cs typeface="+mn-lt"/>
            </a:endParaRPr>
          </a:p>
          <a:p>
            <a:pPr marL="0" indent="0">
              <a:buNone/>
            </a:pPr>
            <a:r>
              <a:rPr lang="en-US" dirty="0" smtClean="0">
                <a:ea typeface="+mn-lt"/>
                <a:cs typeface="+mn-lt"/>
              </a:rPr>
              <a:t>framed on US talk radio,</a:t>
            </a:r>
            <a:r>
              <a:rPr lang="en-US" dirty="0">
                <a:ea typeface="+mn-lt"/>
                <a:cs typeface="+mn-lt"/>
              </a:rPr>
              <a:t> </a:t>
            </a:r>
            <a:r>
              <a:rPr lang="en-US" dirty="0" smtClean="0">
                <a:ea typeface="+mn-lt"/>
                <a:cs typeface="+mn-lt"/>
              </a:rPr>
              <a:t>before</a:t>
            </a:r>
            <a:r>
              <a:rPr lang="en-US" dirty="0">
                <a:ea typeface="+mn-lt"/>
                <a:cs typeface="+mn-lt"/>
              </a:rPr>
              <a:t> and </a:t>
            </a:r>
            <a:r>
              <a:rPr lang="en-US" dirty="0" smtClean="0">
                <a:ea typeface="+mn-lt"/>
                <a:cs typeface="+mn-lt"/>
              </a:rPr>
              <a:t>after</a:t>
            </a:r>
            <a:endParaRPr lang="en-US" dirty="0">
              <a:ea typeface="+mn-lt"/>
              <a:cs typeface="+mn-lt"/>
            </a:endParaRPr>
          </a:p>
          <a:p>
            <a:pPr marL="0" indent="0">
              <a:buNone/>
            </a:pPr>
            <a:r>
              <a:rPr lang="en-US" dirty="0" smtClean="0">
                <a:solidFill>
                  <a:schemeClr val="accent6"/>
                </a:solidFill>
                <a:ea typeface="+mn-lt"/>
                <a:cs typeface="+mn-lt"/>
              </a:rPr>
              <a:t>a hurricane </a:t>
            </a:r>
            <a:r>
              <a:rPr lang="en-US" dirty="0" smtClean="0">
                <a:ea typeface="+mn-lt"/>
                <a:cs typeface="+mn-lt"/>
              </a:rPr>
              <a:t>/ </a:t>
            </a:r>
            <a:r>
              <a:rPr lang="en-US" dirty="0" smtClean="0">
                <a:solidFill>
                  <a:schemeClr val="accent4"/>
                </a:solidFill>
                <a:ea typeface="+mn-lt"/>
                <a:cs typeface="+mn-lt"/>
              </a:rPr>
              <a:t>a shooting </a:t>
            </a:r>
            <a:r>
              <a:rPr lang="en-US" dirty="0" smtClean="0">
                <a:ea typeface="+mn-lt"/>
                <a:cs typeface="+mn-lt"/>
              </a:rPr>
              <a:t>/ </a:t>
            </a:r>
            <a:r>
              <a:rPr lang="en-US" dirty="0" smtClean="0">
                <a:solidFill>
                  <a:schemeClr val="accent2"/>
                </a:solidFill>
                <a:ea typeface="+mn-lt"/>
                <a:cs typeface="+mn-lt"/>
              </a:rPr>
              <a:t>family separation</a:t>
            </a:r>
            <a:r>
              <a:rPr lang="en-US" dirty="0" smtClean="0">
                <a:ea typeface="+mn-lt"/>
                <a:cs typeface="+mn-lt"/>
              </a:rPr>
              <a:t>?</a:t>
            </a:r>
          </a:p>
          <a:p>
            <a:pPr marL="0" indent="0">
              <a:buNone/>
            </a:pPr>
            <a:endParaRPr lang="en-US" dirty="0">
              <a:ea typeface="+mn-lt"/>
              <a:cs typeface="+mn-lt"/>
            </a:endParaRPr>
          </a:p>
          <a:p>
            <a:pPr marL="0" indent="0">
              <a:buNone/>
            </a:pPr>
            <a:r>
              <a:rPr lang="en-US" sz="2400" dirty="0" smtClean="0">
                <a:ea typeface="+mn-lt"/>
                <a:cs typeface="+mn-lt"/>
              </a:rPr>
              <a:t>(Vandeweerdt 2023)</a:t>
            </a:r>
            <a:endParaRPr lang="en-GB" sz="2400" dirty="0" smtClean="0"/>
          </a:p>
          <a:p>
            <a:endParaRPr lang="en-GB" dirty="0"/>
          </a:p>
        </p:txBody>
      </p:sp>
    </p:spTree>
    <p:extLst>
      <p:ext uri="{BB962C8B-B14F-4D97-AF65-F5344CB8AC3E}">
        <p14:creationId xmlns:p14="http://schemas.microsoft.com/office/powerpoint/2010/main" val="15017943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Bias and error in annotations</a:t>
            </a:r>
            <a:endParaRPr lang="en-GB" sz="2400" dirty="0"/>
          </a:p>
        </p:txBody>
      </p:sp>
      <p:sp>
        <p:nvSpPr>
          <p:cNvPr id="5" name="Content Placeholder 4"/>
          <p:cNvSpPr>
            <a:spLocks noGrp="1"/>
          </p:cNvSpPr>
          <p:nvPr>
            <p:ph idx="1"/>
          </p:nvPr>
        </p:nvSpPr>
        <p:spPr/>
        <p:txBody>
          <a:bodyPr/>
          <a:lstStyle/>
          <a:p>
            <a:pPr marL="0" indent="0">
              <a:buNone/>
            </a:pPr>
            <a:r>
              <a:rPr lang="en-US" dirty="0" smtClean="0">
                <a:ea typeface="+mn-lt"/>
                <a:cs typeface="+mn-lt"/>
              </a:rPr>
              <a:t>Isolate 30-second fragments around each mention of a topic keyword</a:t>
            </a:r>
          </a:p>
          <a:p>
            <a:pPr marL="0" indent="0">
              <a:buNone/>
            </a:pPr>
            <a:endParaRPr lang="en-US" dirty="0">
              <a:ea typeface="+mn-lt"/>
              <a:cs typeface="+mn-lt"/>
            </a:endParaRPr>
          </a:p>
          <a:p>
            <a:pPr marL="0" indent="0">
              <a:buNone/>
            </a:pPr>
            <a:r>
              <a:rPr lang="en-US" dirty="0" smtClean="0">
                <a:ea typeface="+mn-lt"/>
                <a:cs typeface="+mn-lt"/>
              </a:rPr>
              <a:t>Two</a:t>
            </a:r>
            <a:r>
              <a:rPr lang="en-US" dirty="0">
                <a:ea typeface="+mn-lt"/>
                <a:cs typeface="+mn-lt"/>
              </a:rPr>
              <a:t> </a:t>
            </a:r>
            <a:r>
              <a:rPr lang="en-US" dirty="0" err="1">
                <a:ea typeface="+mn-lt"/>
                <a:cs typeface="+mn-lt"/>
              </a:rPr>
              <a:t>MTurkers</a:t>
            </a:r>
            <a:r>
              <a:rPr lang="en-US" dirty="0">
                <a:ea typeface="+mn-lt"/>
                <a:cs typeface="+mn-lt"/>
              </a:rPr>
              <a:t> </a:t>
            </a:r>
            <a:r>
              <a:rPr lang="en-US" dirty="0" smtClean="0">
                <a:ea typeface="+mn-lt"/>
                <a:cs typeface="+mn-lt"/>
              </a:rPr>
              <a:t>picked a frame for </a:t>
            </a:r>
            <a:r>
              <a:rPr lang="en-US" dirty="0">
                <a:ea typeface="+mn-lt"/>
                <a:cs typeface="+mn-lt"/>
              </a:rPr>
              <a:t>each </a:t>
            </a:r>
            <a:r>
              <a:rPr lang="en-US" dirty="0" smtClean="0">
                <a:ea typeface="+mn-lt"/>
                <a:cs typeface="+mn-lt"/>
              </a:rPr>
              <a:t>one (or neither frame)</a:t>
            </a:r>
            <a:endParaRPr lang="en-US" dirty="0"/>
          </a:p>
          <a:p>
            <a:pPr>
              <a:buFont typeface="Arial" panose="020B0602020104020603" pitchFamily="34" charset="0"/>
              <a:buChar char="•"/>
            </a:pPr>
            <a:r>
              <a:rPr lang="en-US" dirty="0">
                <a:ea typeface="+mn-lt"/>
                <a:cs typeface="+mn-lt"/>
              </a:rPr>
              <a:t> </a:t>
            </a:r>
            <a:r>
              <a:rPr lang="en-US" dirty="0">
                <a:solidFill>
                  <a:schemeClr val="accent6"/>
                </a:solidFill>
                <a:ea typeface="+mn-lt"/>
                <a:cs typeface="+mn-lt"/>
              </a:rPr>
              <a:t>Climate change: convinced v. </a:t>
            </a:r>
            <a:r>
              <a:rPr lang="en-US" dirty="0" smtClean="0">
                <a:solidFill>
                  <a:schemeClr val="accent6"/>
                </a:solidFill>
                <a:ea typeface="+mn-lt"/>
                <a:cs typeface="+mn-lt"/>
              </a:rPr>
              <a:t>skeptical</a:t>
            </a:r>
            <a:endParaRPr lang="en-US" dirty="0">
              <a:solidFill>
                <a:schemeClr val="accent6"/>
              </a:solidFill>
              <a:ea typeface="+mn-lt"/>
              <a:cs typeface="+mn-lt"/>
            </a:endParaRPr>
          </a:p>
          <a:p>
            <a:pPr>
              <a:buFont typeface="Arial" panose="020B0602020104020603" pitchFamily="34" charset="0"/>
              <a:buChar char="•"/>
            </a:pPr>
            <a:r>
              <a:rPr lang="en-US" dirty="0">
                <a:ea typeface="+mn-lt"/>
                <a:cs typeface="+mn-lt"/>
              </a:rPr>
              <a:t> </a:t>
            </a:r>
            <a:r>
              <a:rPr lang="en-US" dirty="0">
                <a:solidFill>
                  <a:schemeClr val="accent4"/>
                </a:solidFill>
                <a:ea typeface="+mn-lt"/>
                <a:cs typeface="+mn-lt"/>
              </a:rPr>
              <a:t>Gun control: anti-gun v. pro-gun</a:t>
            </a:r>
          </a:p>
          <a:p>
            <a:pPr>
              <a:buFont typeface="Arial" panose="020B0602020104020603" pitchFamily="34" charset="0"/>
              <a:buChar char="•"/>
            </a:pPr>
            <a:r>
              <a:rPr lang="en-US" dirty="0">
                <a:solidFill>
                  <a:schemeClr val="accent2"/>
                </a:solidFill>
                <a:ea typeface="+mn-lt"/>
                <a:cs typeface="+mn-lt"/>
              </a:rPr>
              <a:t> Immigration: tough </a:t>
            </a:r>
            <a:r>
              <a:rPr lang="en-US" dirty="0" smtClean="0">
                <a:solidFill>
                  <a:schemeClr val="accent2"/>
                </a:solidFill>
                <a:ea typeface="+mn-lt"/>
                <a:cs typeface="+mn-lt"/>
              </a:rPr>
              <a:t>on immigration v</a:t>
            </a:r>
            <a:r>
              <a:rPr lang="en-US" dirty="0">
                <a:solidFill>
                  <a:schemeClr val="accent2"/>
                </a:solidFill>
                <a:ea typeface="+mn-lt"/>
                <a:cs typeface="+mn-lt"/>
              </a:rPr>
              <a:t>. supportive of </a:t>
            </a:r>
            <a:r>
              <a:rPr lang="en-US" dirty="0" smtClean="0">
                <a:solidFill>
                  <a:schemeClr val="accent2"/>
                </a:solidFill>
                <a:ea typeface="+mn-lt"/>
                <a:cs typeface="+mn-lt"/>
              </a:rPr>
              <a:t>immigration</a:t>
            </a:r>
          </a:p>
          <a:p>
            <a:pPr marL="0" indent="0">
              <a:buNone/>
            </a:pPr>
            <a:endParaRPr lang="en-US" dirty="0" smtClean="0">
              <a:ea typeface="+mn-lt"/>
              <a:cs typeface="+mn-lt"/>
            </a:endParaRPr>
          </a:p>
          <a:p>
            <a:pPr marL="0" indent="0">
              <a:buNone/>
            </a:pPr>
            <a:r>
              <a:rPr lang="en-US" dirty="0" smtClean="0">
                <a:ea typeface="+mn-lt"/>
                <a:cs typeface="+mn-lt"/>
              </a:rPr>
              <a:t>If they disagree, asked a third coder</a:t>
            </a:r>
            <a:endParaRPr lang="en-US" dirty="0">
              <a:ea typeface="+mn-lt"/>
              <a:cs typeface="+mn-lt"/>
            </a:endParaRPr>
          </a:p>
          <a:p>
            <a:pPr marL="0" indent="0">
              <a:buNone/>
            </a:pPr>
            <a:endParaRPr lang="en-GB" dirty="0" smtClean="0"/>
          </a:p>
          <a:p>
            <a:endParaRPr lang="en-GB" dirty="0"/>
          </a:p>
        </p:txBody>
      </p:sp>
    </p:spTree>
    <p:extLst>
      <p:ext uri="{BB962C8B-B14F-4D97-AF65-F5344CB8AC3E}">
        <p14:creationId xmlns:p14="http://schemas.microsoft.com/office/powerpoint/2010/main" val="7909014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56F29DFE-C392-42EC-BE47-BDE41E77AAAA}"/>
              </a:ext>
            </a:extLst>
          </p:cNvPr>
          <p:cNvPicPr>
            <a:picLocks noChangeAspect="1"/>
          </p:cNvPicPr>
          <p:nvPr/>
        </p:nvPicPr>
        <p:blipFill rotWithShape="1">
          <a:blip r:embed="rId3"/>
          <a:srcRect r="-67" b="7606"/>
          <a:stretch/>
        </p:blipFill>
        <p:spPr>
          <a:xfrm>
            <a:off x="223708" y="851053"/>
            <a:ext cx="11746816" cy="5157891"/>
          </a:xfrm>
          <a:prstGeom prst="rect">
            <a:avLst/>
          </a:prstGeom>
        </p:spPr>
      </p:pic>
    </p:spTree>
    <p:extLst>
      <p:ext uri="{BB962C8B-B14F-4D97-AF65-F5344CB8AC3E}">
        <p14:creationId xmlns:p14="http://schemas.microsoft.com/office/powerpoint/2010/main" val="33433360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A6C51E-8FF3-4871-9E77-6557CB1FAABE}"/>
              </a:ext>
            </a:extLst>
          </p:cNvPr>
          <p:cNvGraphicFramePr>
            <a:graphicFrameLocks noGrp="1"/>
          </p:cNvGraphicFramePr>
          <p:nvPr>
            <p:extLst>
              <p:ext uri="{D42A27DB-BD31-4B8C-83A1-F6EECF244321}">
                <p14:modId xmlns:p14="http://schemas.microsoft.com/office/powerpoint/2010/main" val="2822277166"/>
              </p:ext>
            </p:extLst>
          </p:nvPr>
        </p:nvGraphicFramePr>
        <p:xfrm>
          <a:off x="1009436" y="1466851"/>
          <a:ext cx="10173128" cy="3571072"/>
        </p:xfrm>
        <a:graphic>
          <a:graphicData uri="http://schemas.openxmlformats.org/drawingml/2006/table">
            <a:tbl>
              <a:tblPr firstRow="1" bandRow="1">
                <a:tableStyleId>{C083E6E3-FA7D-4D7B-A595-EF9225AFEA82}</a:tableStyleId>
              </a:tblPr>
              <a:tblGrid>
                <a:gridCol w="2543282">
                  <a:extLst>
                    <a:ext uri="{9D8B030D-6E8A-4147-A177-3AD203B41FA5}">
                      <a16:colId xmlns:a16="http://schemas.microsoft.com/office/drawing/2014/main" val="1623438322"/>
                    </a:ext>
                  </a:extLst>
                </a:gridCol>
                <a:gridCol w="2543282">
                  <a:extLst>
                    <a:ext uri="{9D8B030D-6E8A-4147-A177-3AD203B41FA5}">
                      <a16:colId xmlns:a16="http://schemas.microsoft.com/office/drawing/2014/main" val="3079237833"/>
                    </a:ext>
                  </a:extLst>
                </a:gridCol>
                <a:gridCol w="2543282">
                  <a:extLst>
                    <a:ext uri="{9D8B030D-6E8A-4147-A177-3AD203B41FA5}">
                      <a16:colId xmlns:a16="http://schemas.microsoft.com/office/drawing/2014/main" val="1019083323"/>
                    </a:ext>
                  </a:extLst>
                </a:gridCol>
                <a:gridCol w="2543282">
                  <a:extLst>
                    <a:ext uri="{9D8B030D-6E8A-4147-A177-3AD203B41FA5}">
                      <a16:colId xmlns:a16="http://schemas.microsoft.com/office/drawing/2014/main" val="2166386211"/>
                    </a:ext>
                  </a:extLst>
                </a:gridCol>
              </a:tblGrid>
              <a:tr h="892768">
                <a:tc>
                  <a:txBody>
                    <a:bodyPr/>
                    <a:lstStyle/>
                    <a:p>
                      <a:endParaRPr lang="en-US" sz="2400" dirty="0"/>
                    </a:p>
                  </a:txBody>
                  <a:tcPr/>
                </a:tc>
                <a:tc>
                  <a:txBody>
                    <a:bodyPr/>
                    <a:lstStyle/>
                    <a:p>
                      <a:pPr lvl="0">
                        <a:buNone/>
                      </a:pPr>
                      <a:r>
                        <a:rPr lang="en-US" sz="2400" dirty="0">
                          <a:solidFill>
                            <a:schemeClr val="accent6"/>
                          </a:solidFill>
                        </a:rPr>
                        <a:t>Climate change</a:t>
                      </a:r>
                    </a:p>
                  </a:txBody>
                  <a:tcPr/>
                </a:tc>
                <a:tc>
                  <a:txBody>
                    <a:bodyPr/>
                    <a:lstStyle/>
                    <a:p>
                      <a:r>
                        <a:rPr lang="en-US" sz="2400" dirty="0">
                          <a:solidFill>
                            <a:schemeClr val="accent4"/>
                          </a:solidFill>
                        </a:rPr>
                        <a:t>Gun policy</a:t>
                      </a:r>
                    </a:p>
                  </a:txBody>
                  <a:tcPr/>
                </a:tc>
                <a:tc>
                  <a:txBody>
                    <a:bodyPr/>
                    <a:lstStyle/>
                    <a:p>
                      <a:r>
                        <a:rPr lang="en-US" sz="2400" dirty="0">
                          <a:solidFill>
                            <a:schemeClr val="accent2"/>
                          </a:solidFill>
                        </a:rPr>
                        <a:t>Immigration</a:t>
                      </a:r>
                    </a:p>
                  </a:txBody>
                  <a:tcPr/>
                </a:tc>
                <a:extLst>
                  <a:ext uri="{0D108BD9-81ED-4DB2-BD59-A6C34878D82A}">
                    <a16:rowId xmlns:a16="http://schemas.microsoft.com/office/drawing/2014/main" val="549087069"/>
                  </a:ext>
                </a:extLst>
              </a:tr>
              <a:tr h="892768">
                <a:tc>
                  <a:txBody>
                    <a:bodyPr/>
                    <a:lstStyle/>
                    <a:p>
                      <a:r>
                        <a:rPr lang="en-US" sz="2400" dirty="0"/>
                        <a:t>2 coders agree</a:t>
                      </a:r>
                    </a:p>
                  </a:txBody>
                  <a:tcPr/>
                </a:tc>
                <a:tc>
                  <a:txBody>
                    <a:bodyPr/>
                    <a:lstStyle/>
                    <a:p>
                      <a:pPr lvl="0">
                        <a:buNone/>
                      </a:pPr>
                      <a:r>
                        <a:rPr lang="en-US" sz="2400" u="none" strike="noStrike" noProof="0" dirty="0"/>
                        <a:t>71%</a:t>
                      </a:r>
                      <a:endParaRPr lang="en-US" sz="2400" dirty="0"/>
                    </a:p>
                  </a:txBody>
                  <a:tcPr/>
                </a:tc>
                <a:tc>
                  <a:txBody>
                    <a:bodyPr/>
                    <a:lstStyle/>
                    <a:p>
                      <a:r>
                        <a:rPr lang="en-US" sz="2400" dirty="0"/>
                        <a:t>61%</a:t>
                      </a:r>
                    </a:p>
                  </a:txBody>
                  <a:tcPr/>
                </a:tc>
                <a:tc>
                  <a:txBody>
                    <a:bodyPr/>
                    <a:lstStyle/>
                    <a:p>
                      <a:r>
                        <a:rPr lang="en-US" sz="2400" dirty="0"/>
                        <a:t>54%</a:t>
                      </a:r>
                    </a:p>
                  </a:txBody>
                  <a:tcPr/>
                </a:tc>
                <a:extLst>
                  <a:ext uri="{0D108BD9-81ED-4DB2-BD59-A6C34878D82A}">
                    <a16:rowId xmlns:a16="http://schemas.microsoft.com/office/drawing/2014/main" val="2982311777"/>
                  </a:ext>
                </a:extLst>
              </a:tr>
              <a:tr h="892768">
                <a:tc>
                  <a:txBody>
                    <a:bodyPr/>
                    <a:lstStyle/>
                    <a:p>
                      <a:r>
                        <a:rPr lang="en-US" sz="2400" dirty="0"/>
                        <a:t>2 out of 3 agree</a:t>
                      </a:r>
                    </a:p>
                  </a:txBody>
                  <a:tcPr/>
                </a:tc>
                <a:tc>
                  <a:txBody>
                    <a:bodyPr/>
                    <a:lstStyle/>
                    <a:p>
                      <a:pPr lvl="0">
                        <a:buNone/>
                      </a:pPr>
                      <a:r>
                        <a:rPr lang="en-US" sz="2400" u="none" strike="noStrike" noProof="0" dirty="0"/>
                        <a:t>25%</a:t>
                      </a:r>
                      <a:endParaRPr lang="en-US" sz="2400" dirty="0"/>
                    </a:p>
                  </a:txBody>
                  <a:tcPr/>
                </a:tc>
                <a:tc>
                  <a:txBody>
                    <a:bodyPr/>
                    <a:lstStyle/>
                    <a:p>
                      <a:r>
                        <a:rPr lang="en-US" sz="2400" dirty="0"/>
                        <a:t>32%</a:t>
                      </a:r>
                    </a:p>
                  </a:txBody>
                  <a:tcPr/>
                </a:tc>
                <a:tc>
                  <a:txBody>
                    <a:bodyPr/>
                    <a:lstStyle/>
                    <a:p>
                      <a:r>
                        <a:rPr lang="en-US" sz="2400" dirty="0"/>
                        <a:t>37%</a:t>
                      </a:r>
                    </a:p>
                  </a:txBody>
                  <a:tcPr/>
                </a:tc>
                <a:extLst>
                  <a:ext uri="{0D108BD9-81ED-4DB2-BD59-A6C34878D82A}">
                    <a16:rowId xmlns:a16="http://schemas.microsoft.com/office/drawing/2014/main" val="1334520371"/>
                  </a:ext>
                </a:extLst>
              </a:tr>
              <a:tr h="892768">
                <a:tc>
                  <a:txBody>
                    <a:bodyPr/>
                    <a:lstStyle/>
                    <a:p>
                      <a:r>
                        <a:rPr lang="en-US" sz="2400" dirty="0"/>
                        <a:t>3 coders disagree</a:t>
                      </a:r>
                    </a:p>
                  </a:txBody>
                  <a:tcPr/>
                </a:tc>
                <a:tc>
                  <a:txBody>
                    <a:bodyPr/>
                    <a:lstStyle/>
                    <a:p>
                      <a:pPr lvl="0">
                        <a:buNone/>
                      </a:pPr>
                      <a:r>
                        <a:rPr lang="en-US" sz="2400" u="none" strike="noStrike" noProof="0" dirty="0"/>
                        <a:t>4%</a:t>
                      </a:r>
                      <a:endParaRPr lang="en-US" sz="2400" dirty="0"/>
                    </a:p>
                  </a:txBody>
                  <a:tcPr/>
                </a:tc>
                <a:tc>
                  <a:txBody>
                    <a:bodyPr/>
                    <a:lstStyle/>
                    <a:p>
                      <a:r>
                        <a:rPr lang="en-US" sz="2400" dirty="0"/>
                        <a:t>6%</a:t>
                      </a:r>
                    </a:p>
                  </a:txBody>
                  <a:tcPr/>
                </a:tc>
                <a:tc>
                  <a:txBody>
                    <a:bodyPr/>
                    <a:lstStyle/>
                    <a:p>
                      <a:r>
                        <a:rPr lang="en-US" sz="2400" dirty="0"/>
                        <a:t>9%</a:t>
                      </a:r>
                    </a:p>
                  </a:txBody>
                  <a:tcPr/>
                </a:tc>
                <a:extLst>
                  <a:ext uri="{0D108BD9-81ED-4DB2-BD59-A6C34878D82A}">
                    <a16:rowId xmlns:a16="http://schemas.microsoft.com/office/drawing/2014/main" val="1237019570"/>
                  </a:ext>
                </a:extLst>
              </a:tr>
            </a:tbl>
          </a:graphicData>
        </a:graphic>
      </p:graphicFrame>
    </p:spTree>
    <p:extLst>
      <p:ext uri="{BB962C8B-B14F-4D97-AF65-F5344CB8AC3E}">
        <p14:creationId xmlns:p14="http://schemas.microsoft.com/office/powerpoint/2010/main" val="273356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2B9A-6972-C3DA-AB46-2BE5E3FEA8F6}"/>
              </a:ext>
            </a:extLst>
          </p:cNvPr>
          <p:cNvSpPr>
            <a:spLocks noGrp="1"/>
          </p:cNvSpPr>
          <p:nvPr>
            <p:ph type="title"/>
          </p:nvPr>
        </p:nvSpPr>
        <p:spPr/>
        <p:txBody>
          <a:bodyPr/>
          <a:lstStyle/>
          <a:p>
            <a:r>
              <a:rPr lang="en-US" sz="2400" dirty="0">
                <a:ea typeface="+mj-lt"/>
                <a:cs typeface="+mj-lt"/>
              </a:rPr>
              <a:t>Sentiment analysis </a:t>
            </a:r>
          </a:p>
        </p:txBody>
      </p:sp>
      <p:sp>
        <p:nvSpPr>
          <p:cNvPr id="3" name="Content Placeholder 2">
            <a:extLst>
              <a:ext uri="{FF2B5EF4-FFF2-40B4-BE49-F238E27FC236}">
                <a16:creationId xmlns:a16="http://schemas.microsoft.com/office/drawing/2014/main" id="{9FFDF8D1-3D78-7FB4-B3FC-1B84DF0A95A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Sentiment hand-coding challenges:</a:t>
            </a:r>
          </a:p>
          <a:p>
            <a:pPr marL="457200" indent="-457200"/>
            <a:r>
              <a:rPr lang="en-US" dirty="0">
                <a:cs typeface="Calibri"/>
              </a:rPr>
              <a:t>Sarcasm: "I guess I'm glad that it has an off button"</a:t>
            </a:r>
            <a:endParaRPr lang="en-US" dirty="0">
              <a:ea typeface="Calibri"/>
              <a:cs typeface="Calibri"/>
            </a:endParaRPr>
          </a:p>
          <a:p>
            <a:pPr marL="457200" indent="-457200"/>
            <a:r>
              <a:rPr lang="en-US" dirty="0">
                <a:cs typeface="Calibri"/>
              </a:rPr>
              <a:t>Context knowledge: "this place is no better than Bertucci's"</a:t>
            </a:r>
          </a:p>
          <a:p>
            <a:pPr marL="457200" indent="-457200"/>
            <a:r>
              <a:rPr lang="en-US" dirty="0">
                <a:cs typeface="Calibri"/>
              </a:rPr>
              <a:t>Mixed sentiment: "I love it but it's just too expensive"</a:t>
            </a:r>
            <a:endParaRPr lang="en-US" dirty="0">
              <a:ea typeface="Calibri"/>
              <a:cs typeface="Calibri"/>
            </a:endParaRPr>
          </a:p>
          <a:p>
            <a:pPr marL="0" indent="0">
              <a:buNone/>
            </a:pPr>
            <a:r>
              <a:rPr lang="en-US" dirty="0">
                <a:cs typeface="Calibri"/>
              </a:rPr>
              <a:t>      a.k.a. multipolarity</a:t>
            </a:r>
          </a:p>
        </p:txBody>
      </p:sp>
    </p:spTree>
    <p:extLst>
      <p:ext uri="{BB962C8B-B14F-4D97-AF65-F5344CB8AC3E}">
        <p14:creationId xmlns:p14="http://schemas.microsoft.com/office/powerpoint/2010/main" val="3682775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92" y="1516927"/>
            <a:ext cx="11780146" cy="4119945"/>
          </a:xfrm>
          <a:prstGeom prst="rect">
            <a:avLst/>
          </a:prstGeom>
        </p:spPr>
      </p:pic>
      <p:sp>
        <p:nvSpPr>
          <p:cNvPr id="8" name="TextBox 7"/>
          <p:cNvSpPr txBox="1"/>
          <p:nvPr/>
        </p:nvSpPr>
        <p:spPr>
          <a:xfrm>
            <a:off x="8576840" y="486137"/>
            <a:ext cx="3309432" cy="369332"/>
          </a:xfrm>
          <a:prstGeom prst="rect">
            <a:avLst/>
          </a:prstGeom>
          <a:noFill/>
        </p:spPr>
        <p:txBody>
          <a:bodyPr wrap="none" rtlCol="0">
            <a:spAutoFit/>
          </a:bodyPr>
          <a:lstStyle/>
          <a:p>
            <a:r>
              <a:rPr lang="en-GB" dirty="0" err="1" smtClean="0"/>
              <a:t>Levay</a:t>
            </a:r>
            <a:r>
              <a:rPr lang="en-GB" dirty="0" smtClean="0"/>
              <a:t>, </a:t>
            </a:r>
            <a:r>
              <a:rPr lang="en-GB" dirty="0" err="1" smtClean="0"/>
              <a:t>Freese</a:t>
            </a:r>
            <a:r>
              <a:rPr lang="en-GB" dirty="0" smtClean="0"/>
              <a:t> &amp; </a:t>
            </a:r>
            <a:r>
              <a:rPr lang="en-GB" dirty="0" err="1" smtClean="0"/>
              <a:t>Druckman</a:t>
            </a:r>
            <a:r>
              <a:rPr lang="en-GB" dirty="0" smtClean="0"/>
              <a:t> (2016)</a:t>
            </a:r>
            <a:endParaRPr lang="en-GB" dirty="0"/>
          </a:p>
        </p:txBody>
      </p:sp>
    </p:spTree>
    <p:extLst>
      <p:ext uri="{BB962C8B-B14F-4D97-AF65-F5344CB8AC3E}">
        <p14:creationId xmlns:p14="http://schemas.microsoft.com/office/powerpoint/2010/main" val="30229361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Bias and error in annotations</a:t>
            </a:r>
            <a:endParaRPr lang="en-GB" sz="2400" dirty="0"/>
          </a:p>
        </p:txBody>
      </p:sp>
      <p:sp>
        <p:nvSpPr>
          <p:cNvPr id="5" name="Content Placeholder 4"/>
          <p:cNvSpPr>
            <a:spLocks noGrp="1"/>
          </p:cNvSpPr>
          <p:nvPr>
            <p:ph idx="1"/>
          </p:nvPr>
        </p:nvSpPr>
        <p:spPr/>
        <p:txBody>
          <a:bodyPr/>
          <a:lstStyle/>
          <a:p>
            <a:pPr marL="0" indent="0">
              <a:buNone/>
            </a:pPr>
            <a:endParaRPr lang="en-GB" dirty="0" smtClean="0"/>
          </a:p>
          <a:p>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00" y="1825624"/>
            <a:ext cx="10869932" cy="3591327"/>
          </a:xfrm>
          <a:prstGeom prst="rect">
            <a:avLst/>
          </a:prstGeom>
        </p:spPr>
      </p:pic>
    </p:spTree>
    <p:extLst>
      <p:ext uri="{BB962C8B-B14F-4D97-AF65-F5344CB8AC3E}">
        <p14:creationId xmlns:p14="http://schemas.microsoft.com/office/powerpoint/2010/main" val="4264349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08" y="1067034"/>
            <a:ext cx="10058400" cy="4800396"/>
          </a:xfrm>
          <a:prstGeom prst="rect">
            <a:avLst/>
          </a:prstGeom>
        </p:spPr>
      </p:pic>
    </p:spTree>
    <p:extLst>
      <p:ext uri="{BB962C8B-B14F-4D97-AF65-F5344CB8AC3E}">
        <p14:creationId xmlns:p14="http://schemas.microsoft.com/office/powerpoint/2010/main" val="2724734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class preview</a:t>
            </a:r>
            <a:endParaRPr lang="en-GB" dirty="0"/>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11307331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guest lectures</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Images as data by Simon von der </a:t>
            </a:r>
            <a:r>
              <a:rPr lang="en-GB" dirty="0" err="1" smtClean="0"/>
              <a:t>Maase</a:t>
            </a:r>
            <a:endParaRPr lang="en-GB" dirty="0" smtClean="0"/>
          </a:p>
          <a:p>
            <a:pPr marL="0" indent="0">
              <a:buNone/>
            </a:pPr>
            <a:endParaRPr lang="en-GB" dirty="0"/>
          </a:p>
          <a:p>
            <a:pPr marL="0" indent="0">
              <a:buNone/>
            </a:pPr>
            <a:r>
              <a:rPr lang="en-GB" dirty="0" smtClean="0"/>
              <a:t>Audio as data by Mathias Rask</a:t>
            </a:r>
            <a:endParaRPr lang="en-GB" dirty="0"/>
          </a:p>
        </p:txBody>
      </p:sp>
    </p:spTree>
    <p:extLst>
      <p:ext uri="{BB962C8B-B14F-4D97-AF65-F5344CB8AC3E}">
        <p14:creationId xmlns:p14="http://schemas.microsoft.com/office/powerpoint/2010/main" val="1658904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2B9A-6972-C3DA-AB46-2BE5E3FEA8F6}"/>
              </a:ext>
            </a:extLst>
          </p:cNvPr>
          <p:cNvSpPr>
            <a:spLocks noGrp="1"/>
          </p:cNvSpPr>
          <p:nvPr>
            <p:ph type="title"/>
          </p:nvPr>
        </p:nvSpPr>
        <p:spPr/>
        <p:txBody>
          <a:bodyPr/>
          <a:lstStyle/>
          <a:p>
            <a:r>
              <a:rPr lang="en-US" sz="2400" dirty="0">
                <a:ea typeface="+mj-lt"/>
                <a:cs typeface="+mj-lt"/>
              </a:rPr>
              <a:t>Sentiment analysis </a:t>
            </a:r>
          </a:p>
        </p:txBody>
      </p:sp>
      <p:sp>
        <p:nvSpPr>
          <p:cNvPr id="3" name="Content Placeholder 2">
            <a:extLst>
              <a:ext uri="{FF2B5EF4-FFF2-40B4-BE49-F238E27FC236}">
                <a16:creationId xmlns:a16="http://schemas.microsoft.com/office/drawing/2014/main" id="{9FFDF8D1-3D78-7FB4-B3FC-1B84DF0A95A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Sentiment prediction challenges: al of the above plus</a:t>
            </a:r>
          </a:p>
          <a:p>
            <a:pPr marL="457200" indent="-457200"/>
            <a:r>
              <a:rPr lang="en-US" dirty="0">
                <a:cs typeface="Calibri"/>
              </a:rPr>
              <a:t>Negative modifiers: "I don't like it"</a:t>
            </a:r>
          </a:p>
          <a:p>
            <a:pPr marL="457200" indent="-457200"/>
            <a:r>
              <a:rPr lang="en-US" dirty="0">
                <a:cs typeface="Calibri"/>
              </a:rPr>
              <a:t>No sentiment-laden words: "I just can't put this book down"</a:t>
            </a:r>
            <a:endParaRPr lang="en-US" dirty="0">
              <a:ea typeface="Calibri"/>
              <a:cs typeface="Calibri"/>
            </a:endParaRPr>
          </a:p>
          <a:p>
            <a:pPr marL="457200" indent="-457200"/>
            <a:r>
              <a:rPr lang="en-US" dirty="0">
                <a:cs typeface="Calibri"/>
              </a:rPr>
              <a:t>Context-dependent word polarity:</a:t>
            </a:r>
            <a:endParaRPr lang="en-US" dirty="0">
              <a:ea typeface="Calibri"/>
              <a:cs typeface="Calibri"/>
            </a:endParaRPr>
          </a:p>
          <a:p>
            <a:pPr marL="0" indent="0">
              <a:buNone/>
            </a:pPr>
            <a:r>
              <a:rPr lang="en-US" dirty="0">
                <a:cs typeface="Calibri"/>
              </a:rPr>
              <a:t>      "I feel </a:t>
            </a:r>
            <a:r>
              <a:rPr lang="en-US" b="1" dirty="0">
                <a:cs typeface="Calibri"/>
              </a:rPr>
              <a:t>bad </a:t>
            </a:r>
            <a:r>
              <a:rPr lang="en-US" dirty="0">
                <a:cs typeface="Calibri"/>
              </a:rPr>
              <a:t>for anyone who likes this shirt" vs.</a:t>
            </a:r>
          </a:p>
          <a:p>
            <a:pPr marL="0" indent="0">
              <a:buNone/>
            </a:pPr>
            <a:r>
              <a:rPr lang="en-US" dirty="0">
                <a:cs typeface="Calibri"/>
              </a:rPr>
              <a:t>      "I feel so </a:t>
            </a:r>
            <a:r>
              <a:rPr lang="en-US" b="1" dirty="0">
                <a:cs typeface="Calibri"/>
              </a:rPr>
              <a:t>bad </a:t>
            </a:r>
            <a:r>
              <a:rPr lang="en-US" dirty="0">
                <a:cs typeface="Calibri"/>
              </a:rPr>
              <a:t>ass when I wear this shirt"</a:t>
            </a:r>
          </a:p>
          <a:p>
            <a:pPr marL="0" indent="0">
              <a:buNone/>
            </a:pPr>
            <a:r>
              <a:rPr lang="en-US" dirty="0">
                <a:ea typeface="Calibri"/>
                <a:cs typeface="Calibri"/>
              </a:rPr>
              <a:t>      "The battery life is </a:t>
            </a:r>
            <a:r>
              <a:rPr lang="en-US" b="1" dirty="0">
                <a:ea typeface="Calibri"/>
                <a:cs typeface="Calibri"/>
              </a:rPr>
              <a:t>long</a:t>
            </a:r>
            <a:r>
              <a:rPr lang="en-US" dirty="0">
                <a:ea typeface="Calibri"/>
                <a:cs typeface="Calibri"/>
              </a:rPr>
              <a:t>" vs.</a:t>
            </a:r>
          </a:p>
          <a:p>
            <a:pPr marL="0" indent="0">
              <a:buNone/>
            </a:pPr>
            <a:r>
              <a:rPr lang="en-US" dirty="0">
                <a:ea typeface="Calibri"/>
                <a:cs typeface="Calibri"/>
              </a:rPr>
              <a:t>      "The customer service wait time is </a:t>
            </a:r>
            <a:r>
              <a:rPr lang="en-US" b="1" dirty="0">
                <a:ea typeface="Calibri"/>
                <a:cs typeface="Calibri"/>
              </a:rPr>
              <a:t>long</a:t>
            </a:r>
            <a:r>
              <a:rPr lang="en-US" dirty="0">
                <a:ea typeface="Calibri"/>
                <a:cs typeface="Calibri"/>
              </a:rPr>
              <a:t>"</a:t>
            </a:r>
          </a:p>
        </p:txBody>
      </p:sp>
    </p:spTree>
    <p:extLst>
      <p:ext uri="{BB962C8B-B14F-4D97-AF65-F5344CB8AC3E}">
        <p14:creationId xmlns:p14="http://schemas.microsoft.com/office/powerpoint/2010/main" val="260979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A13A-E9B6-5919-A888-4D8CC5F28434}"/>
              </a:ext>
            </a:extLst>
          </p:cNvPr>
          <p:cNvSpPr>
            <a:spLocks noGrp="1"/>
          </p:cNvSpPr>
          <p:nvPr>
            <p:ph type="title"/>
          </p:nvPr>
        </p:nvSpPr>
        <p:spPr/>
        <p:txBody>
          <a:bodyPr>
            <a:normAutofit/>
          </a:bodyPr>
          <a:lstStyle/>
          <a:p>
            <a:r>
              <a:rPr lang="en-US" sz="2400" dirty="0">
                <a:ea typeface="+mj-lt"/>
                <a:cs typeface="+mj-lt"/>
              </a:rPr>
              <a:t>Sentiment analysis </a:t>
            </a:r>
          </a:p>
        </p:txBody>
      </p:sp>
      <p:sp>
        <p:nvSpPr>
          <p:cNvPr id="3" name="Content Placeholder 2">
            <a:extLst>
              <a:ext uri="{FF2B5EF4-FFF2-40B4-BE49-F238E27FC236}">
                <a16:creationId xmlns:a16="http://schemas.microsoft.com/office/drawing/2014/main" id="{ECE9AC4A-8972-932C-0A90-33907E0EE84D}"/>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Sentiment analysis models</a:t>
            </a:r>
            <a:endParaRPr lang="en-US" b="1" dirty="0">
              <a:ea typeface="Calibri"/>
              <a:cs typeface="Calibri"/>
            </a:endParaRPr>
          </a:p>
          <a:p>
            <a:pPr marL="0" indent="0">
              <a:buNone/>
            </a:pPr>
            <a:endParaRPr lang="en-US" dirty="0">
              <a:ea typeface="Calibri" panose="020F0502020204030204"/>
              <a:cs typeface="Calibri"/>
            </a:endParaRPr>
          </a:p>
          <a:p>
            <a:pPr marL="0" indent="0">
              <a:buNone/>
            </a:pPr>
            <a:r>
              <a:rPr lang="en-US" dirty="0">
                <a:ea typeface="Calibri" panose="020F0502020204030204"/>
                <a:cs typeface="Calibri"/>
              </a:rPr>
              <a:t>Historically: dictionary methods (e.g. LIWC)</a:t>
            </a:r>
            <a:endParaRPr lang="en-US" dirty="0">
              <a:cs typeface="Calibri"/>
            </a:endParaRPr>
          </a:p>
          <a:p>
            <a:pPr marL="0" indent="0">
              <a:buNone/>
            </a:pPr>
            <a:endParaRPr lang="en-US" dirty="0">
              <a:cs typeface="Calibri"/>
            </a:endParaRPr>
          </a:p>
          <a:p>
            <a:pPr marL="0" indent="0">
              <a:buNone/>
            </a:pPr>
            <a:r>
              <a:rPr lang="en-US" dirty="0">
                <a:cs typeface="Calibri"/>
              </a:rPr>
              <a:t>Then: pretty much all the models we have talked about</a:t>
            </a:r>
            <a:endParaRPr lang="en-US" dirty="0">
              <a:ea typeface="Calibri"/>
              <a:cs typeface="Calibri"/>
            </a:endParaRPr>
          </a:p>
          <a:p>
            <a:pPr marL="0" indent="0">
              <a:buNone/>
            </a:pPr>
            <a:endParaRPr lang="en-US" dirty="0">
              <a:cs typeface="Calibri"/>
            </a:endParaRPr>
          </a:p>
          <a:p>
            <a:pPr marL="0" indent="0">
              <a:buNone/>
            </a:pPr>
            <a:r>
              <a:rPr lang="en-US" dirty="0">
                <a:ea typeface="Calibri" panose="020F0502020204030204"/>
                <a:cs typeface="Calibri"/>
              </a:rPr>
              <a:t>Pre-trained, fine-tuned transformers like BERT are state of the art</a:t>
            </a: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23771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375D3424-8F06-D4F7-39B8-702719B8315F}"/>
              </a:ext>
            </a:extLst>
          </p:cNvPr>
          <p:cNvPicPr>
            <a:picLocks noChangeAspect="1"/>
          </p:cNvPicPr>
          <p:nvPr/>
        </p:nvPicPr>
        <p:blipFill rotWithShape="1">
          <a:blip r:embed="rId3"/>
          <a:srcRect r="62798" b="-386"/>
          <a:stretch/>
        </p:blipFill>
        <p:spPr>
          <a:xfrm>
            <a:off x="3441254" y="823572"/>
            <a:ext cx="3762159" cy="5219354"/>
          </a:xfrm>
          <a:prstGeom prst="rect">
            <a:avLst/>
          </a:prstGeom>
        </p:spPr>
      </p:pic>
      <p:sp>
        <p:nvSpPr>
          <p:cNvPr id="5" name="Rectangle: Rounded Corners 4">
            <a:extLst>
              <a:ext uri="{FF2B5EF4-FFF2-40B4-BE49-F238E27FC236}">
                <a16:creationId xmlns:a16="http://schemas.microsoft.com/office/drawing/2014/main" id="{1715DFD9-0997-725E-060C-B55DECFA0A0A}"/>
              </a:ext>
            </a:extLst>
          </p:cNvPr>
          <p:cNvSpPr/>
          <p:nvPr/>
        </p:nvSpPr>
        <p:spPr>
          <a:xfrm>
            <a:off x="6156156" y="1478328"/>
            <a:ext cx="932447" cy="842210"/>
          </a:xfrm>
          <a:prstGeom prst="roundRect">
            <a:avLst/>
          </a:prstGeom>
          <a:solidFill>
            <a:srgbClr val="FFFF00">
              <a:alpha val="49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65536E-A7D9-5B52-CD99-F3448E67C7AF}"/>
              </a:ext>
            </a:extLst>
          </p:cNvPr>
          <p:cNvSpPr/>
          <p:nvPr/>
        </p:nvSpPr>
        <p:spPr>
          <a:xfrm>
            <a:off x="6156157" y="2419109"/>
            <a:ext cx="932446" cy="207516"/>
          </a:xfrm>
          <a:prstGeom prst="roundRect">
            <a:avLst/>
          </a:prstGeom>
          <a:solidFill>
            <a:srgbClr val="FFFF00">
              <a:alpha val="49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B940F09-F9AD-C421-7C27-69165B87EB96}"/>
              </a:ext>
            </a:extLst>
          </p:cNvPr>
          <p:cNvSpPr/>
          <p:nvPr/>
        </p:nvSpPr>
        <p:spPr>
          <a:xfrm>
            <a:off x="6156157" y="2713287"/>
            <a:ext cx="932447" cy="842210"/>
          </a:xfrm>
          <a:prstGeom prst="roundRect">
            <a:avLst/>
          </a:prstGeom>
          <a:solidFill>
            <a:srgbClr val="FFFF00">
              <a:alpha val="50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9E17F5E-EE63-8302-93E9-41D35D22D478}"/>
              </a:ext>
            </a:extLst>
          </p:cNvPr>
          <p:cNvSpPr/>
          <p:nvPr/>
        </p:nvSpPr>
        <p:spPr>
          <a:xfrm>
            <a:off x="6156157" y="5424236"/>
            <a:ext cx="932447" cy="531395"/>
          </a:xfrm>
          <a:prstGeom prst="roundRect">
            <a:avLst/>
          </a:prstGeom>
          <a:solidFill>
            <a:srgbClr val="FFFF00">
              <a:alpha val="49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9D98944-3CE0-09BC-3F90-4A30837280E1}"/>
              </a:ext>
            </a:extLst>
          </p:cNvPr>
          <p:cNvSpPr txBox="1"/>
          <p:nvPr/>
        </p:nvSpPr>
        <p:spPr>
          <a:xfrm>
            <a:off x="7259052" y="1694447"/>
            <a:ext cx="33648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Sentiment dictionaries for finance</a:t>
            </a:r>
            <a:endParaRPr lang="en-US" dirty="0"/>
          </a:p>
        </p:txBody>
      </p:sp>
      <p:sp>
        <p:nvSpPr>
          <p:cNvPr id="12" name="TextBox 11">
            <a:extLst>
              <a:ext uri="{FF2B5EF4-FFF2-40B4-BE49-F238E27FC236}">
                <a16:creationId xmlns:a16="http://schemas.microsoft.com/office/drawing/2014/main" id="{AC9F8297-77DC-972D-6B39-52A32B705E4B}"/>
              </a:ext>
            </a:extLst>
          </p:cNvPr>
          <p:cNvSpPr txBox="1"/>
          <p:nvPr/>
        </p:nvSpPr>
        <p:spPr>
          <a:xfrm>
            <a:off x="7259052" y="2887578"/>
            <a:ext cx="33648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Pre-trained word embeddings</a:t>
            </a:r>
            <a:endParaRPr lang="en-US" dirty="0"/>
          </a:p>
        </p:txBody>
      </p:sp>
      <p:sp>
        <p:nvSpPr>
          <p:cNvPr id="13" name="TextBox 12">
            <a:extLst>
              <a:ext uri="{FF2B5EF4-FFF2-40B4-BE49-F238E27FC236}">
                <a16:creationId xmlns:a16="http://schemas.microsoft.com/office/drawing/2014/main" id="{85C258AA-7810-16E7-011E-F2F36B7519B5}"/>
              </a:ext>
            </a:extLst>
          </p:cNvPr>
          <p:cNvSpPr txBox="1"/>
          <p:nvPr/>
        </p:nvSpPr>
        <p:spPr>
          <a:xfrm>
            <a:off x="7259052" y="5454314"/>
            <a:ext cx="33648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Pre-trained BERT</a:t>
            </a:r>
            <a:endParaRPr lang="en-US" dirty="0"/>
          </a:p>
        </p:txBody>
      </p:sp>
      <p:sp>
        <p:nvSpPr>
          <p:cNvPr id="14" name="TextBox 13">
            <a:extLst>
              <a:ext uri="{FF2B5EF4-FFF2-40B4-BE49-F238E27FC236}">
                <a16:creationId xmlns:a16="http://schemas.microsoft.com/office/drawing/2014/main" id="{A2E904A6-573A-000B-3B12-5ED361317F4F}"/>
              </a:ext>
            </a:extLst>
          </p:cNvPr>
          <p:cNvSpPr txBox="1"/>
          <p:nvPr/>
        </p:nvSpPr>
        <p:spPr>
          <a:xfrm>
            <a:off x="370973" y="514350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Calibri"/>
                <a:cs typeface="Calibri"/>
              </a:rPr>
              <a:t>Mishev</a:t>
            </a:r>
            <a:r>
              <a:rPr lang="en-US">
                <a:ea typeface="Calibri"/>
                <a:cs typeface="Calibri"/>
              </a:rPr>
              <a:t> et al. (2020),</a:t>
            </a:r>
          </a:p>
          <a:p>
            <a:r>
              <a:rPr lang="en-US" dirty="0">
                <a:ea typeface="+mn-lt"/>
                <a:cs typeface="+mn-lt"/>
              </a:rPr>
              <a:t>Evaluation of Sentiment Analysis in Finance:</a:t>
            </a:r>
            <a:endParaRPr lang="en-US" dirty="0"/>
          </a:p>
          <a:p>
            <a:r>
              <a:rPr lang="en-US" dirty="0">
                <a:ea typeface="+mn-lt"/>
                <a:cs typeface="+mn-lt"/>
              </a:rPr>
              <a:t>From Lexicons to Transformers</a:t>
            </a:r>
            <a:endParaRPr lang="en-US" dirty="0"/>
          </a:p>
        </p:txBody>
      </p:sp>
    </p:spTree>
    <p:extLst>
      <p:ext uri="{BB962C8B-B14F-4D97-AF65-F5344CB8AC3E}">
        <p14:creationId xmlns:p14="http://schemas.microsoft.com/office/powerpoint/2010/main" val="418189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A13A-E9B6-5919-A888-4D8CC5F28434}"/>
              </a:ext>
            </a:extLst>
          </p:cNvPr>
          <p:cNvSpPr>
            <a:spLocks noGrp="1"/>
          </p:cNvSpPr>
          <p:nvPr>
            <p:ph type="title"/>
          </p:nvPr>
        </p:nvSpPr>
        <p:spPr/>
        <p:txBody>
          <a:bodyPr>
            <a:normAutofit/>
          </a:bodyPr>
          <a:lstStyle/>
          <a:p>
            <a:r>
              <a:rPr lang="en-US" sz="2400" dirty="0">
                <a:ea typeface="+mj-lt"/>
                <a:cs typeface="+mj-lt"/>
              </a:rPr>
              <a:t>Sentiment analysis </a:t>
            </a:r>
          </a:p>
        </p:txBody>
      </p:sp>
      <p:sp>
        <p:nvSpPr>
          <p:cNvPr id="3" name="Content Placeholder 2">
            <a:extLst>
              <a:ext uri="{FF2B5EF4-FFF2-40B4-BE49-F238E27FC236}">
                <a16:creationId xmlns:a16="http://schemas.microsoft.com/office/drawing/2014/main" id="{ECE9AC4A-8972-932C-0A90-33907E0EE84D}"/>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Sentiment analysis models</a:t>
            </a:r>
            <a:endParaRPr lang="en-US" b="1" dirty="0">
              <a:ea typeface="Calibri"/>
              <a:cs typeface="Calibri"/>
            </a:endParaRPr>
          </a:p>
          <a:p>
            <a:pPr marL="0" indent="0">
              <a:buNone/>
            </a:pPr>
            <a:endParaRPr lang="en-US" dirty="0">
              <a:ea typeface="Calibri" panose="020F0502020204030204"/>
              <a:cs typeface="Calibri"/>
            </a:endParaRPr>
          </a:p>
          <a:p>
            <a:pPr marL="0" indent="0">
              <a:buNone/>
            </a:pPr>
            <a:r>
              <a:rPr lang="en-US" dirty="0">
                <a:ea typeface="Calibri" panose="020F0502020204030204"/>
                <a:cs typeface="Calibri"/>
              </a:rPr>
              <a:t>Few-shot context-specific sentiment analysis with GPT-3</a:t>
            </a:r>
          </a:p>
          <a:p>
            <a:pPr marL="0" indent="0">
              <a:buNone/>
            </a:pPr>
            <a:endParaRPr lang="en-US" dirty="0">
              <a:ea typeface="Calibri" panose="020F0502020204030204"/>
              <a:cs typeface="Calibri"/>
            </a:endParaRPr>
          </a:p>
          <a:p>
            <a:pPr marL="0" indent="0">
              <a:buNone/>
            </a:pPr>
            <a:r>
              <a:rPr lang="en-US" dirty="0">
                <a:ea typeface="Calibri" panose="020F0502020204030204"/>
                <a:cs typeface="Calibri"/>
              </a:rPr>
              <a:t>Ex. Classify the sentiment of a movie review given these examples:</a:t>
            </a:r>
          </a:p>
          <a:p>
            <a:pPr>
              <a:buNone/>
            </a:pPr>
            <a:r>
              <a:rPr lang="en-US" dirty="0">
                <a:ea typeface="+mn-lt"/>
                <a:cs typeface="+mn-lt"/>
              </a:rPr>
              <a:t>"contains no wit, only labored gags": negative  </a:t>
            </a:r>
            <a:endParaRPr lang="en-US" dirty="0"/>
          </a:p>
          <a:p>
            <a:pPr>
              <a:buNone/>
            </a:pPr>
            <a:r>
              <a:rPr lang="en-US" dirty="0">
                <a:ea typeface="+mn-lt"/>
                <a:cs typeface="+mn-lt"/>
              </a:rPr>
              <a:t>"puts a smile on your face": positive</a:t>
            </a:r>
            <a:endParaRPr lang="en-US" dirty="0">
              <a:cs typeface="Calibri"/>
            </a:endParaRPr>
          </a:p>
          <a:p>
            <a:pPr>
              <a:buNone/>
            </a:pPr>
            <a:r>
              <a:rPr lang="en-US" dirty="0">
                <a:ea typeface="+mn-lt"/>
                <a:cs typeface="Calibri"/>
              </a:rPr>
              <a:t>"</a:t>
            </a:r>
            <a:r>
              <a:rPr lang="en-US" dirty="0">
                <a:ea typeface="+mn-lt"/>
                <a:cs typeface="+mn-lt"/>
              </a:rPr>
              <a:t>nothing but boilerplate clichés from start to finish</a:t>
            </a:r>
            <a:r>
              <a:rPr lang="en-US" dirty="0">
                <a:ea typeface="+mn-lt"/>
                <a:cs typeface="Calibri"/>
              </a:rPr>
              <a:t>": negative</a:t>
            </a: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p:txBody>
      </p:sp>
      <p:sp>
        <p:nvSpPr>
          <p:cNvPr id="4" name="TextBox 3">
            <a:extLst>
              <a:ext uri="{FF2B5EF4-FFF2-40B4-BE49-F238E27FC236}">
                <a16:creationId xmlns:a16="http://schemas.microsoft.com/office/drawing/2014/main" id="{5615B4EB-FBDE-396B-A718-A58205614839}"/>
              </a:ext>
            </a:extLst>
          </p:cNvPr>
          <p:cNvSpPr txBox="1"/>
          <p:nvPr/>
        </p:nvSpPr>
        <p:spPr>
          <a:xfrm>
            <a:off x="10021185" y="841744"/>
            <a:ext cx="16888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Liu et al. (2021)</a:t>
            </a:r>
            <a:endParaRPr lang="en-US" dirty="0"/>
          </a:p>
        </p:txBody>
      </p:sp>
    </p:spTree>
    <p:extLst>
      <p:ext uri="{BB962C8B-B14F-4D97-AF65-F5344CB8AC3E}">
        <p14:creationId xmlns:p14="http://schemas.microsoft.com/office/powerpoint/2010/main" val="873988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3119</Words>
  <Application>Microsoft Office PowerPoint</Application>
  <PresentationFormat>Widescreen</PresentationFormat>
  <Paragraphs>365</Paragraphs>
  <Slides>54</Slides>
  <Notes>54</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Sentence classification</vt:lpstr>
      <vt:lpstr>Sentiment analysis</vt:lpstr>
      <vt:lpstr>Sentiment analysis </vt:lpstr>
      <vt:lpstr>Sentiment analysis </vt:lpstr>
      <vt:lpstr>Sentiment analysis </vt:lpstr>
      <vt:lpstr>Sentiment analysis </vt:lpstr>
      <vt:lpstr>Sentiment analysis </vt:lpstr>
      <vt:lpstr>PowerPoint Presentation</vt:lpstr>
      <vt:lpstr>Sentiment analysis </vt:lpstr>
      <vt:lpstr>PowerPoint Presentation</vt:lpstr>
      <vt:lpstr>Sentiment is not stance</vt:lpstr>
      <vt:lpstr>Sentiment is not stance</vt:lpstr>
      <vt:lpstr>Sentiment analysis </vt:lpstr>
      <vt:lpstr>PowerPoint Presentation</vt:lpstr>
      <vt:lpstr>Sentiment is not stance</vt:lpstr>
      <vt:lpstr>Sentiment is not stance</vt:lpstr>
      <vt:lpstr>PowerPoint Presentation</vt:lpstr>
      <vt:lpstr>PowerPoint Presentation</vt:lpstr>
      <vt:lpstr>Course evaluation</vt:lpstr>
      <vt:lpstr>Transfer learning</vt:lpstr>
      <vt:lpstr>Transfer learning </vt:lpstr>
      <vt:lpstr>PowerPoint Presentation</vt:lpstr>
      <vt:lpstr>Transfer learning </vt:lpstr>
      <vt:lpstr>Transfer learning </vt:lpstr>
      <vt:lpstr>Transfer learning </vt:lpstr>
      <vt:lpstr>PowerPoint Presentation</vt:lpstr>
      <vt:lpstr>Transfer learning </vt:lpstr>
      <vt:lpstr>Transfer learning </vt:lpstr>
      <vt:lpstr>Transfer learning </vt:lpstr>
      <vt:lpstr>Transfer learning </vt:lpstr>
      <vt:lpstr>Transfer learning </vt:lpstr>
      <vt:lpstr>PowerPoint Presentation</vt:lpstr>
      <vt:lpstr>Transfer learning </vt:lpstr>
      <vt:lpstr>Transfer learning </vt:lpstr>
      <vt:lpstr>Transfer learning </vt:lpstr>
      <vt:lpstr>Transfer learning </vt:lpstr>
      <vt:lpstr>Transfer learning </vt:lpstr>
      <vt:lpstr>Transfer learning </vt:lpstr>
      <vt:lpstr>PowerPoint Presentation</vt:lpstr>
      <vt:lpstr>Sentiment is not stance</vt:lpstr>
      <vt:lpstr>PowerPoint Presentation</vt:lpstr>
      <vt:lpstr>Bias and error in annotations</vt:lpstr>
      <vt:lpstr>Bias and error in annotations</vt:lpstr>
      <vt:lpstr>Bias and error in annotations</vt:lpstr>
      <vt:lpstr>Bias and error in annotations</vt:lpstr>
      <vt:lpstr>Bias and error in annotations</vt:lpstr>
      <vt:lpstr>Bias and error in annotations</vt:lpstr>
      <vt:lpstr>PowerPoint Presentation</vt:lpstr>
      <vt:lpstr>PowerPoint Presentation</vt:lpstr>
      <vt:lpstr>PowerPoint Presentation</vt:lpstr>
      <vt:lpstr>Bias and error in annotations</vt:lpstr>
      <vt:lpstr>PowerPoint Presentation</vt:lpstr>
      <vt:lpstr>Next class preview</vt:lpstr>
      <vt:lpstr>Two guest lectures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ttention, transformers and large language model caveats</dc:title>
  <dc:creator>Clara Johan E Vandeweerdt</dc:creator>
  <cp:lastModifiedBy>Clara Johan E Vandeweerdt</cp:lastModifiedBy>
  <cp:revision>803</cp:revision>
  <dcterms:created xsi:type="dcterms:W3CDTF">2023-05-08T20:39:12Z</dcterms:created>
  <dcterms:modified xsi:type="dcterms:W3CDTF">2023-05-23T21:31:54Z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2023-05-09T12:28:00Z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64e38a27-39e9-4a47-a0dd-ff6c13c24709</vt:lpwstr>
  </property>
  <property fmtid="{D5CDD505-2E9C-101B-9397-08002B2CF9AE}" pid="8" name="MSIP_Label_6a2630e2-1ac5-455e-8217-0156b1936a76_ContentBits">
    <vt:lpwstr>0</vt:lpwstr>
  </property>
</Properties>
</file>