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85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1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84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66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50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8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737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1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42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1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822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854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8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1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5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00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F2B0-34AD-4639-BE1F-1198E0E68306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739B-FC4B-44F4-8C53-FFB659D12C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1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42F13-B16C-A739-8AA6-A9A8C6E92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459714"/>
            <a:ext cx="8791575" cy="79521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Progetto educazione civica</a:t>
            </a:r>
            <a:br>
              <a:rPr lang="it-IT" sz="4800" dirty="0"/>
            </a:br>
            <a:r>
              <a:rPr lang="it-IT" sz="4800" dirty="0"/>
              <a:t>2024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B88A59-070C-94E7-17FD-CB75C4825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32531"/>
            <a:ext cx="8791575" cy="3403106"/>
          </a:xfrm>
        </p:spPr>
        <p:txBody>
          <a:bodyPr>
            <a:normAutofit/>
          </a:bodyPr>
          <a:lstStyle/>
          <a:p>
            <a:r>
              <a:rPr lang="it-IT" dirty="0"/>
              <a:t>By: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Cristian chiarilli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Augusto macrì</a:t>
            </a:r>
          </a:p>
          <a:p>
            <a:r>
              <a:rPr lang="it-IT" sz="2400" dirty="0">
                <a:solidFill>
                  <a:schemeClr val="accent1">
                    <a:lumMod val="75000"/>
                  </a:schemeClr>
                </a:solidFill>
              </a:rPr>
              <a:t>Alessio perfetto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7F3FD6-2A2C-7ECD-E1A6-B11B9C74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03" y="1757642"/>
            <a:ext cx="5966994" cy="39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1C6AC-7A22-0D39-B6F0-43ABDB46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130" y="593527"/>
            <a:ext cx="9041058" cy="1478570"/>
          </a:xfrm>
        </p:spPr>
        <p:txBody>
          <a:bodyPr/>
          <a:lstStyle/>
          <a:p>
            <a:r>
              <a:rPr lang="it-IT" dirty="0"/>
              <a:t>Sito web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52803-DA2A-8CF6-E655-C7ADDD3A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05" y="2208866"/>
            <a:ext cx="470738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0" i="0" dirty="0">
                <a:effectLst/>
              </a:rPr>
              <a:t>Il progetto di Educazione civica inizia con un sito web che è disponibile al seguente link : </a:t>
            </a:r>
            <a:r>
              <a:rPr lang="it-IT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https://studentigiorgi06.github.io/Educazione-Civica-2024/index.html </a:t>
            </a:r>
            <a:r>
              <a:rPr lang="it-IT" sz="2000" b="0" i="0" dirty="0">
                <a:effectLst/>
              </a:rPr>
              <a:t>aprendo il link possiamo trovarci in questa pagina iniziale dove verranno spiegati alcuni fondamentali della sicurezza del web.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F2DB94-0FA4-E95F-932D-3F1E339F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942512"/>
            <a:ext cx="780601" cy="7806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6C3168-1D61-92E1-6122-01AE2D7E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1" y="2183070"/>
            <a:ext cx="6129936" cy="3054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93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2D4E8-4089-628C-BB20-DFFB9A94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58557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b="0" i="0" dirty="0">
                <a:effectLst/>
              </a:rPr>
              <a:t>Dopodichè in alto a destra si può notare un menù dove sono presenti </a:t>
            </a:r>
            <a:r>
              <a:rPr lang="it-IT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home</a:t>
            </a:r>
            <a:r>
              <a:rPr lang="it-IT" sz="2400" b="0" i="0" dirty="0">
                <a:effectLst/>
              </a:rPr>
              <a:t> (pagina principale), </a:t>
            </a:r>
            <a:r>
              <a:rPr lang="it-IT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about us </a:t>
            </a:r>
            <a:r>
              <a:rPr lang="it-IT" sz="2400" b="0" i="0" dirty="0">
                <a:effectLst/>
              </a:rPr>
              <a:t>(a scopo informativo sugli autori del progetto) e </a:t>
            </a:r>
            <a:r>
              <a:rPr lang="it-IT" sz="24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Topic</a:t>
            </a:r>
            <a:r>
              <a:rPr lang="it-IT" sz="2400" b="0" i="0" dirty="0">
                <a:effectLst/>
              </a:rPr>
              <a:t> ( pagina dove si possono trovare gli argomenti 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D1DD0FD-0972-5FB3-7667-064E6B73E8BE}"/>
              </a:ext>
            </a:extLst>
          </p:cNvPr>
          <p:cNvSpPr txBox="1">
            <a:spLocks/>
          </p:cNvSpPr>
          <p:nvPr/>
        </p:nvSpPr>
        <p:spPr>
          <a:xfrm>
            <a:off x="2095130" y="593527"/>
            <a:ext cx="904105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Sito web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5813A0-1398-5DC2-250D-03EA0C1A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942512"/>
            <a:ext cx="780601" cy="7806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D5523-C0AF-4EBE-863A-9E1EF8B3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69" y="1723113"/>
            <a:ext cx="6761047" cy="3062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22875970-1FB7-A93C-A980-3B522CE73BF1}"/>
              </a:ext>
            </a:extLst>
          </p:cNvPr>
          <p:cNvSpPr/>
          <p:nvPr/>
        </p:nvSpPr>
        <p:spPr>
          <a:xfrm rot="10800000">
            <a:off x="11199105" y="1922813"/>
            <a:ext cx="279721" cy="4919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1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274621-A31B-A22C-BAF3-122AACFE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54370" cy="3541714"/>
          </a:xfrm>
        </p:spPr>
        <p:txBody>
          <a:bodyPr/>
          <a:lstStyle/>
          <a:p>
            <a:pPr marL="0" indent="0">
              <a:buNone/>
            </a:pPr>
            <a:r>
              <a:rPr lang="it-IT" sz="2400" b="0" i="0" dirty="0">
                <a:effectLst/>
              </a:rPr>
              <a:t>Per poter accedere al materiale di pratica e teoria bisogna cliccare Topic e successivamente installare il PowerPoint o accedere al bot tramite pulsante: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FB3E380-2426-E200-5B6A-46F4D0FCA6ED}"/>
              </a:ext>
            </a:extLst>
          </p:cNvPr>
          <p:cNvSpPr txBox="1">
            <a:spLocks/>
          </p:cNvSpPr>
          <p:nvPr/>
        </p:nvSpPr>
        <p:spPr>
          <a:xfrm>
            <a:off x="2095130" y="593527"/>
            <a:ext cx="904105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Sito web 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18D987-539E-33C6-7012-45A6EBD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942512"/>
            <a:ext cx="780601" cy="780601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883CA82-E7AE-8C77-4018-9E6668D2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83" y="1543848"/>
            <a:ext cx="6729274" cy="34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5455A1-B3B4-FE64-4546-B5D349D3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460398" cy="4089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bot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telegram</a:t>
            </a:r>
            <a:r>
              <a:rPr lang="it-IT" sz="2000" dirty="0"/>
              <a:t> è stato realizzato in linguaggio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it-IT" sz="2000" dirty="0"/>
              <a:t>, creato appositamente per questioni di sicurezza della rete. Grazie a questo bot, puoi automatizzare una serie di attività e processi legati alla sicurezza informatica. Queste funzionalità sono disponibili per gli utenti che interagiscono con il bot tramite specifici comandi. Ecco una descrizione delle funzionalità principali del bot.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67E5583-F94E-0D92-1D8C-D598E95AD3F0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Il bot Telegram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0D1643-88CB-026C-73A5-CF670215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4" y="788937"/>
            <a:ext cx="962053" cy="962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CE46C5-7C31-055C-E44D-1B42EE91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97" y="2249485"/>
            <a:ext cx="3571041" cy="35710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61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99EC5-1357-EEDB-22E3-D752FBFB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76365"/>
            <a:ext cx="9905999" cy="343565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Generazione password</a:t>
            </a:r>
            <a:r>
              <a:rPr lang="it-IT" sz="2400" dirty="0"/>
              <a:t>: il comando "/password" consente agli utenti di generare password casuali di lunghezza e complessità variabili.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Valutazione password</a:t>
            </a:r>
            <a:r>
              <a:rPr lang="it-IT" sz="2400" dirty="0"/>
              <a:t>: il comando "/protezione" fornisce agli utenti una valutazione della complessità della password attuale.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Consigli sull’informatica</a:t>
            </a:r>
            <a:r>
              <a:rPr lang="it-IT" sz="2400" dirty="0"/>
              <a:t>: con il comando "/consiglio", il bot può fornire consigli utili sulla sicurezza informatica.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Storage di password</a:t>
            </a:r>
            <a:r>
              <a:rPr lang="it-IT" sz="2400" dirty="0"/>
              <a:t>: infine, il comando "/save" consente agli utenti di archiviare le proprie password in modo sicuro.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Informazioni</a:t>
            </a:r>
            <a:r>
              <a:rPr lang="it-IT" dirty="0"/>
              <a:t>: permette di generare una lista di informazioni riguardante il bot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4C99232-EE93-A94D-6C71-3FF751915CD8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Il bot Telegram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1C85D1-5656-A8D5-A43F-9B9983E9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4" y="788937"/>
            <a:ext cx="962053" cy="96205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1ECF44-7F09-11CB-26CD-48C8321D91E0}"/>
              </a:ext>
            </a:extLst>
          </p:cNvPr>
          <p:cNvSpPr txBox="1"/>
          <p:nvPr/>
        </p:nvSpPr>
        <p:spPr>
          <a:xfrm>
            <a:off x="1143000" y="1908699"/>
            <a:ext cx="959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>
                <a:solidFill>
                  <a:schemeClr val="accent2"/>
                </a:solidFill>
              </a:rPr>
              <a:t>Cosa permette di fare il bot Telegram?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A3FBA1-FF61-3FE9-D6E0-ABCA40D0C3B2}"/>
              </a:ext>
            </a:extLst>
          </p:cNvPr>
          <p:cNvSpPr/>
          <p:nvPr/>
        </p:nvSpPr>
        <p:spPr>
          <a:xfrm>
            <a:off x="1143000" y="1988598"/>
            <a:ext cx="6278732" cy="5048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1F3EAC5-6329-1883-04A6-9AE22B26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89" y="1146522"/>
            <a:ext cx="1684151" cy="16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1371CD-661B-7AED-18B3-AC93A27F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059" y="3765452"/>
            <a:ext cx="8561881" cy="2473976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/>
              <a:t>Il linguaggio di programmazione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it-IT" sz="2400" dirty="0"/>
              <a:t> è una scelta comune per la creazione di bot Telegram, grazie alla sua semplicità e alla vasta gamma di librerie disponibili. Questo consente di sviluppare rapidamente un bot personalizzato e altamente funzionale per soddisfare le tue esigenze nella sicurezza della rete informatica.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5A6733A-3256-E070-396D-7BF4B7BF1097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Il bot Telegram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581F58-846F-B1A1-8133-8C627BA6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54" y="788937"/>
            <a:ext cx="962053" cy="9620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405CD1-25CD-5EBE-A932-8230F27F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54" y="957945"/>
            <a:ext cx="2562125" cy="2807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E8C917-1F93-CD43-D49C-765565183A81}"/>
              </a:ext>
            </a:extLst>
          </p:cNvPr>
          <p:cNvSpPr txBox="1"/>
          <p:nvPr/>
        </p:nvSpPr>
        <p:spPr>
          <a:xfrm>
            <a:off x="1143000" y="1908699"/>
            <a:ext cx="959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>
                <a:solidFill>
                  <a:schemeClr val="accent2"/>
                </a:solidFill>
              </a:rPr>
              <a:t>Perché usiamo Python?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7C9C471-E18F-DB68-0B8B-9DD97F656219}"/>
              </a:ext>
            </a:extLst>
          </p:cNvPr>
          <p:cNvSpPr/>
          <p:nvPr/>
        </p:nvSpPr>
        <p:spPr>
          <a:xfrm>
            <a:off x="1143000" y="1988598"/>
            <a:ext cx="3730841" cy="5048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5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347F1-AFB4-B3AA-3C0D-B956FF26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1701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Ricerca</a:t>
            </a:r>
            <a:r>
              <a:rPr lang="it-IT" sz="2000" dirty="0"/>
              <a:t> del contenuto grafico per bot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Telegram</a:t>
            </a:r>
            <a:r>
              <a:rPr lang="it-IT" sz="2000" dirty="0"/>
              <a:t>,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Power Point </a:t>
            </a:r>
            <a:r>
              <a:rPr lang="it-IT" sz="2000" dirty="0"/>
              <a:t>e per il sito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it-IT" sz="2000" dirty="0"/>
              <a:t>. Le immagini presenti nel PowerPoint sono state scelte per una comprensione più diretta all’obiettivo che vogliamo raggiungere e fare capire all’utente l’argomento trattato.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58A1904-8F82-9148-DD9F-688DA841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70" y="725931"/>
            <a:ext cx="1694506" cy="1059067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36AAF05-0C9B-CD66-E1CD-8B5F1A6E9580}"/>
              </a:ext>
            </a:extLst>
          </p:cNvPr>
          <p:cNvSpPr>
            <a:spLocks noGrp="1"/>
          </p:cNvSpPr>
          <p:nvPr/>
        </p:nvSpPr>
        <p:spPr bwMode="gray">
          <a:xfrm>
            <a:off x="2461017" y="9019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/>
                </a:solidFill>
                <a:latin typeface="+mn-lt"/>
              </a:rPr>
              <a:t>Grafica e PowerPoint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214A9B-6AE7-3EE7-057D-D422DDAC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42" y="2059619"/>
            <a:ext cx="6301263" cy="34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50</TotalTime>
  <Words>402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Circuito</vt:lpstr>
      <vt:lpstr>Progetto educazione civica 2024</vt:lpstr>
      <vt:lpstr>Sito web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educazione civica</dc:title>
  <dc:creator>Alessio Perfetto</dc:creator>
  <cp:lastModifiedBy>Alessio Perfetto</cp:lastModifiedBy>
  <cp:revision>45</cp:revision>
  <dcterms:created xsi:type="dcterms:W3CDTF">2024-05-16T14:52:18Z</dcterms:created>
  <dcterms:modified xsi:type="dcterms:W3CDTF">2024-05-16T16:52:41Z</dcterms:modified>
</cp:coreProperties>
</file>