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67" r:id="rId3"/>
    <p:sldId id="268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14" autoAdjust="0"/>
  </p:normalViewPr>
  <p:slideViewPr>
    <p:cSldViewPr snapToGrid="0">
      <p:cViewPr varScale="1">
        <p:scale>
          <a:sx n="87" d="100"/>
          <a:sy n="87" d="100"/>
        </p:scale>
        <p:origin x="114" y="6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データ系列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1-4F72-A810-E9973E1828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データ系列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1-4F72-A810-E9973E1828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データ系列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1-4F72-A810-E9973E182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882104"/>
        <c:axId val="166885632"/>
      </c:barChart>
      <c:catAx>
        <c:axId val="16688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pPr>
            <a:endParaRPr lang="ja-JP"/>
          </a:p>
        </c:txPr>
        <c:crossAx val="166885632"/>
        <c:crosses val="autoZero"/>
        <c:auto val="1"/>
        <c:lblAlgn val="ctr"/>
        <c:lblOffset val="100"/>
        <c:noMultiLvlLbl val="0"/>
      </c:catAx>
      <c:valAx>
        <c:axId val="1668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pPr>
            <a:endParaRPr lang="ja-JP"/>
          </a:p>
        </c:txPr>
        <c:crossAx val="166882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ＭＳ 明朝" panose="02020609040205080304" pitchFamily="17" charset="-128"/>
          <a:ea typeface="ＭＳ 明朝" panose="02020609040205080304" pitchFamily="17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91974-9F08-42C6-B4F2-02B9136A72C7}" type="doc">
      <dgm:prSet loTypeId="urn:microsoft.com/office/officeart/2005/8/layout/pyramid4" loCatId="relationship" qsTypeId="urn:microsoft.com/office/officeart/2005/8/quickstyle/simple5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C6FFA61-6A5E-4A07-B0CD-657A6016A538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グループ </a:t>
          </a:r>
          <a:r>
            <a:rPr lang="en-US" altLang="ja-JP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BE5D8AB6-D1DC-4693-9520-9749A9B2666C}" type="parTrans" cxnId="{144421FE-CAF2-4745-BAE1-6B88FC778DDF}">
      <dgm:prSet/>
      <dgm:spPr/>
      <dgm:t>
        <a:bodyPr rtlCol="0"/>
        <a:lstStyle/>
        <a:p>
          <a:pPr rtl="0"/>
          <a:endParaRPr lang="en-US"/>
        </a:p>
      </dgm:t>
    </dgm:pt>
    <dgm:pt modelId="{716E4D6C-03E8-4365-AF21-1602BE3722FD}" type="sibTrans" cxnId="{144421FE-CAF2-4745-BAE1-6B88FC778DDF}">
      <dgm:prSet/>
      <dgm:spPr/>
      <dgm:t>
        <a:bodyPr rtlCol="0"/>
        <a:lstStyle/>
        <a:p>
          <a:pPr rtl="0"/>
          <a:endParaRPr lang="en-US"/>
        </a:p>
      </dgm:t>
    </dgm:pt>
    <dgm:pt modelId="{E94ADD85-26B8-44AF-BE89-A44A734EC3B8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グループ </a:t>
          </a:r>
          <a:r>
            <a:rPr lang="en-US" altLang="ja-JP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80CC2F95-912D-4EB2-A7A7-15A75A534300}" type="parTrans" cxnId="{35C3B619-E840-4AFF-B602-C4F3A3844CC0}">
      <dgm:prSet/>
      <dgm:spPr/>
      <dgm:t>
        <a:bodyPr rtlCol="0"/>
        <a:lstStyle/>
        <a:p>
          <a:pPr rtl="0"/>
          <a:endParaRPr lang="en-US"/>
        </a:p>
      </dgm:t>
    </dgm:pt>
    <dgm:pt modelId="{BD64D4FA-33E1-4A93-8ABA-E777D7BBB411}" type="sibTrans" cxnId="{35C3B619-E840-4AFF-B602-C4F3A3844CC0}">
      <dgm:prSet/>
      <dgm:spPr/>
      <dgm:t>
        <a:bodyPr rtlCol="0"/>
        <a:lstStyle/>
        <a:p>
          <a:pPr rtl="0"/>
          <a:endParaRPr lang="en-US"/>
        </a:p>
      </dgm:t>
    </dgm:pt>
    <dgm:pt modelId="{52C59E2E-30E9-45A1-A2DB-B56219AA5D23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グループ </a:t>
          </a:r>
          <a:r>
            <a:rPr lang="en-US" altLang="ja-JP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8E439CEF-6BC2-43D4-A93F-DA8490341D46}" type="parTrans" cxnId="{D97B6FBA-E602-4236-BD00-95D5F8708F52}">
      <dgm:prSet/>
      <dgm:spPr/>
      <dgm:t>
        <a:bodyPr rtlCol="0"/>
        <a:lstStyle/>
        <a:p>
          <a:pPr rtl="0"/>
          <a:endParaRPr lang="en-US"/>
        </a:p>
      </dgm:t>
    </dgm:pt>
    <dgm:pt modelId="{F39575F8-5912-4830-B03F-ECBE8EE9EE03}" type="sibTrans" cxnId="{D97B6FBA-E602-4236-BD00-95D5F8708F52}">
      <dgm:prSet/>
      <dgm:spPr/>
      <dgm:t>
        <a:bodyPr rtlCol="0"/>
        <a:lstStyle/>
        <a:p>
          <a:pPr rtl="0"/>
          <a:endParaRPr lang="en-US"/>
        </a:p>
      </dgm:t>
    </dgm:pt>
    <dgm:pt modelId="{6D62B7E6-A7B7-474F-B145-0ABFE7C798BD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グループ </a:t>
          </a:r>
          <a:r>
            <a:rPr lang="en-US" altLang="ja-JP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D</a:t>
          </a:r>
        </a:p>
      </dgm:t>
      <dgm:extLst>
        <a:ext uri="{E40237B7-FDA0-4F09-8148-C483321AD2D9}">
          <dgm14:cNvPr xmlns:dgm14="http://schemas.microsoft.com/office/drawing/2010/diagram" id="0" name="" title="Group D"/>
        </a:ext>
      </dgm:extLst>
    </dgm:pt>
    <dgm:pt modelId="{7F511E78-494F-4CB3-BAFB-7289787ECC3D}" type="parTrans" cxnId="{6CF9C0DB-996D-40CB-A9CF-8BA6E74C1E3F}">
      <dgm:prSet/>
      <dgm:spPr/>
      <dgm:t>
        <a:bodyPr rtlCol="0"/>
        <a:lstStyle/>
        <a:p>
          <a:pPr rtl="0"/>
          <a:endParaRPr lang="en-US"/>
        </a:p>
      </dgm:t>
    </dgm:pt>
    <dgm:pt modelId="{8BF8ECB4-4667-4B36-A63D-886D2F45FE49}" type="sibTrans" cxnId="{6CF9C0DB-996D-40CB-A9CF-8BA6E74C1E3F}">
      <dgm:prSet/>
      <dgm:spPr/>
      <dgm:t>
        <a:bodyPr rtlCol="0"/>
        <a:lstStyle/>
        <a:p>
          <a:pPr rtl="0"/>
          <a:endParaRPr lang="en-US"/>
        </a:p>
      </dgm:t>
    </dgm:pt>
    <dgm:pt modelId="{8B586D5B-1BA8-4794-842B-98B691C3928B}" type="pres">
      <dgm:prSet presAssocID="{C7791974-9F08-42C6-B4F2-02B9136A72C7}" presName="compositeShape" presStyleCnt="0">
        <dgm:presLayoutVars>
          <dgm:chMax val="9"/>
          <dgm:dir/>
          <dgm:resizeHandles val="exact"/>
        </dgm:presLayoutVars>
      </dgm:prSet>
      <dgm:spPr/>
    </dgm:pt>
    <dgm:pt modelId="{E9D1B414-4301-4553-9DAF-ACE9902D6950}" type="pres">
      <dgm:prSet presAssocID="{C7791974-9F08-42C6-B4F2-02B9136A72C7}" presName="triangle1" presStyleLbl="node1" presStyleIdx="0" presStyleCnt="4">
        <dgm:presLayoutVars>
          <dgm:bulletEnabled val="1"/>
        </dgm:presLayoutVars>
      </dgm:prSet>
      <dgm:spPr/>
    </dgm:pt>
    <dgm:pt modelId="{45B33EA1-8640-46B4-88FF-887F47189AD6}" type="pres">
      <dgm:prSet presAssocID="{C7791974-9F08-42C6-B4F2-02B9136A72C7}" presName="triangle2" presStyleLbl="node1" presStyleIdx="1" presStyleCnt="4">
        <dgm:presLayoutVars>
          <dgm:bulletEnabled val="1"/>
        </dgm:presLayoutVars>
      </dgm:prSet>
      <dgm:spPr/>
    </dgm:pt>
    <dgm:pt modelId="{5CE8AFD8-8F11-477A-AD8A-938650EC8062}" type="pres">
      <dgm:prSet presAssocID="{C7791974-9F08-42C6-B4F2-02B9136A72C7}" presName="triangle3" presStyleLbl="node1" presStyleIdx="2" presStyleCnt="4">
        <dgm:presLayoutVars>
          <dgm:bulletEnabled val="1"/>
        </dgm:presLayoutVars>
      </dgm:prSet>
      <dgm:spPr/>
    </dgm:pt>
    <dgm:pt modelId="{8A34865A-29F3-4612-BD60-25517D3937BB}" type="pres">
      <dgm:prSet presAssocID="{C7791974-9F08-42C6-B4F2-02B9136A72C7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5C3B619-E840-4AFF-B602-C4F3A3844CC0}" srcId="{C7791974-9F08-42C6-B4F2-02B9136A72C7}" destId="{E94ADD85-26B8-44AF-BE89-A44A734EC3B8}" srcOrd="1" destOrd="0" parTransId="{80CC2F95-912D-4EB2-A7A7-15A75A534300}" sibTransId="{BD64D4FA-33E1-4A93-8ABA-E777D7BBB411}"/>
    <dgm:cxn modelId="{AC459E9A-72C9-4B2D-BD11-0C2A00A7B9B1}" type="presOf" srcId="{52C59E2E-30E9-45A1-A2DB-B56219AA5D23}" destId="{5CE8AFD8-8F11-477A-AD8A-938650EC8062}" srcOrd="0" destOrd="0" presId="urn:microsoft.com/office/officeart/2005/8/layout/pyramid4"/>
    <dgm:cxn modelId="{E5829CA1-E3DF-403B-A4F0-C810B6B2FE11}" type="presOf" srcId="{E94ADD85-26B8-44AF-BE89-A44A734EC3B8}" destId="{45B33EA1-8640-46B4-88FF-887F47189AD6}" srcOrd="0" destOrd="0" presId="urn:microsoft.com/office/officeart/2005/8/layout/pyramid4"/>
    <dgm:cxn modelId="{D97B6FBA-E602-4236-BD00-95D5F8708F52}" srcId="{C7791974-9F08-42C6-B4F2-02B9136A72C7}" destId="{52C59E2E-30E9-45A1-A2DB-B56219AA5D23}" srcOrd="2" destOrd="0" parTransId="{8E439CEF-6BC2-43D4-A93F-DA8490341D46}" sibTransId="{F39575F8-5912-4830-B03F-ECBE8EE9EE03}"/>
    <dgm:cxn modelId="{66525AC0-026F-4425-88AE-E23ED4309766}" type="presOf" srcId="{BC6FFA61-6A5E-4A07-B0CD-657A6016A538}" destId="{E9D1B414-4301-4553-9DAF-ACE9902D6950}" srcOrd="0" destOrd="0" presId="urn:microsoft.com/office/officeart/2005/8/layout/pyramid4"/>
    <dgm:cxn modelId="{473EA6C5-136B-4679-87CE-C41929DF0AE3}" type="presOf" srcId="{C7791974-9F08-42C6-B4F2-02B9136A72C7}" destId="{8B586D5B-1BA8-4794-842B-98B691C3928B}" srcOrd="0" destOrd="0" presId="urn:microsoft.com/office/officeart/2005/8/layout/pyramid4"/>
    <dgm:cxn modelId="{6CF9C0DB-996D-40CB-A9CF-8BA6E74C1E3F}" srcId="{C7791974-9F08-42C6-B4F2-02B9136A72C7}" destId="{6D62B7E6-A7B7-474F-B145-0ABFE7C798BD}" srcOrd="3" destOrd="0" parTransId="{7F511E78-494F-4CB3-BAFB-7289787ECC3D}" sibTransId="{8BF8ECB4-4667-4B36-A63D-886D2F45FE49}"/>
    <dgm:cxn modelId="{52D03CF9-CE53-4002-AAED-817FBB395399}" type="presOf" srcId="{6D62B7E6-A7B7-474F-B145-0ABFE7C798BD}" destId="{8A34865A-29F3-4612-BD60-25517D3937BB}" srcOrd="0" destOrd="0" presId="urn:microsoft.com/office/officeart/2005/8/layout/pyramid4"/>
    <dgm:cxn modelId="{144421FE-CAF2-4745-BAE1-6B88FC778DDF}" srcId="{C7791974-9F08-42C6-B4F2-02B9136A72C7}" destId="{BC6FFA61-6A5E-4A07-B0CD-657A6016A538}" srcOrd="0" destOrd="0" parTransId="{BE5D8AB6-D1DC-4693-9520-9749A9B2666C}" sibTransId="{716E4D6C-03E8-4365-AF21-1602BE3722FD}"/>
    <dgm:cxn modelId="{96F84AC1-A349-4449-BA3C-6D0D2B0ECE6F}" type="presParOf" srcId="{8B586D5B-1BA8-4794-842B-98B691C3928B}" destId="{E9D1B414-4301-4553-9DAF-ACE9902D6950}" srcOrd="0" destOrd="0" presId="urn:microsoft.com/office/officeart/2005/8/layout/pyramid4"/>
    <dgm:cxn modelId="{CC037F8F-28AA-4119-B60B-10D92FA24C1B}" type="presParOf" srcId="{8B586D5B-1BA8-4794-842B-98B691C3928B}" destId="{45B33EA1-8640-46B4-88FF-887F47189AD6}" srcOrd="1" destOrd="0" presId="urn:microsoft.com/office/officeart/2005/8/layout/pyramid4"/>
    <dgm:cxn modelId="{52221294-4AAA-4926-A25D-AD4C892F6D0D}" type="presParOf" srcId="{8B586D5B-1BA8-4794-842B-98B691C3928B}" destId="{5CE8AFD8-8F11-477A-AD8A-938650EC8062}" srcOrd="2" destOrd="0" presId="urn:microsoft.com/office/officeart/2005/8/layout/pyramid4"/>
    <dgm:cxn modelId="{AC8B59DA-FAD5-49CC-B167-BE68D60CC8D4}" type="presParOf" srcId="{8B586D5B-1BA8-4794-842B-98B691C3928B}" destId="{8A34865A-29F3-4612-BD60-25517D3937B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1B414-4301-4553-9DAF-ACE9902D6950}">
      <dsp:nvSpPr>
        <dsp:cNvPr id="0" name=""/>
        <dsp:cNvSpPr/>
      </dsp:nvSpPr>
      <dsp:spPr>
        <a:xfrm>
          <a:off x="1332706" y="0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グループ </a:t>
          </a:r>
          <a:r>
            <a:rPr lang="en-US" altLang="ja-JP" sz="2200" kern="1200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A</a:t>
          </a:r>
        </a:p>
      </dsp:txBody>
      <dsp:txXfrm>
        <a:off x="1847453" y="1029494"/>
        <a:ext cx="1029493" cy="1029493"/>
      </dsp:txXfrm>
    </dsp:sp>
    <dsp:sp modelId="{45B33EA1-8640-46B4-88FF-887F47189AD6}">
      <dsp:nvSpPr>
        <dsp:cNvPr id="0" name=""/>
        <dsp:cNvSpPr/>
      </dsp:nvSpPr>
      <dsp:spPr>
        <a:xfrm>
          <a:off x="303212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グループ </a:t>
          </a:r>
          <a:r>
            <a:rPr lang="en-US" altLang="ja-JP" sz="2200" kern="1200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B</a:t>
          </a:r>
        </a:p>
      </dsp:txBody>
      <dsp:txXfrm>
        <a:off x="817959" y="3088481"/>
        <a:ext cx="1029493" cy="1029493"/>
      </dsp:txXfrm>
    </dsp:sp>
    <dsp:sp modelId="{5CE8AFD8-8F11-477A-AD8A-938650EC8062}">
      <dsp:nvSpPr>
        <dsp:cNvPr id="0" name=""/>
        <dsp:cNvSpPr/>
      </dsp:nvSpPr>
      <dsp:spPr>
        <a:xfrm rot="10800000">
          <a:off x="1332706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グループ </a:t>
          </a:r>
          <a:r>
            <a:rPr lang="en-US" altLang="ja-JP" sz="2200" kern="1200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C</a:t>
          </a:r>
        </a:p>
      </dsp:txBody>
      <dsp:txXfrm rot="10800000">
        <a:off x="1847453" y="2058987"/>
        <a:ext cx="1029493" cy="1029493"/>
      </dsp:txXfrm>
    </dsp:sp>
    <dsp:sp modelId="{8A34865A-29F3-4612-BD60-25517D3937BB}">
      <dsp:nvSpPr>
        <dsp:cNvPr id="0" name=""/>
        <dsp:cNvSpPr/>
      </dsp:nvSpPr>
      <dsp:spPr>
        <a:xfrm>
          <a:off x="2362199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グループ </a:t>
          </a:r>
          <a:r>
            <a:rPr lang="en-US" altLang="ja-JP" sz="2200" kern="1200" noProof="0" dirty="0">
              <a:latin typeface="ＭＳ 明朝" panose="02020609040205080304" pitchFamily="17" charset="-128"/>
              <a:ea typeface="ＭＳ 明朝" panose="02020609040205080304" pitchFamily="17" charset="-128"/>
            </a:rPr>
            <a:t>D</a:t>
          </a:r>
        </a:p>
      </dsp:txBody>
      <dsp:txXfrm>
        <a:off x="2876946" y="3088481"/>
        <a:ext cx="1029493" cy="1029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77BA10-896D-4834-9242-9D6C84DAB17A}" type="datetime4">
              <a:rPr lang="ja-JP" altLang="en-US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2022年1月23日</a:t>
            </a:fld>
            <a:endParaRPr 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altLang="ja-JP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‹#›</a:t>
            </a:fld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30389980-3DE9-4702-8CE7-20043EFDAF6C}" type="datetime4">
              <a:rPr lang="ja-JP" altLang="en-US" smtClean="0"/>
              <a:pPr/>
              <a:t>2022年1月23日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68322CDD-9D6C-4F63-9EC2-648226624108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ＭＳ 明朝" panose="02020609040205080304" pitchFamily="17" charset="-128"/>
        <a:ea typeface="ＭＳ 明朝" panose="02020609040205080304" pitchFamily="17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ＭＳ 明朝" panose="02020609040205080304" pitchFamily="17" charset="-128"/>
        <a:ea typeface="ＭＳ 明朝" panose="02020609040205080304" pitchFamily="17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ＭＳ 明朝" panose="02020609040205080304" pitchFamily="17" charset="-128"/>
        <a:ea typeface="ＭＳ 明朝" panose="02020609040205080304" pitchFamily="17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ＭＳ 明朝" panose="02020609040205080304" pitchFamily="17" charset="-128"/>
        <a:ea typeface="ＭＳ 明朝" panose="02020609040205080304" pitchFamily="17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ＭＳ 明朝" panose="02020609040205080304" pitchFamily="17" charset="-128"/>
        <a:ea typeface="ＭＳ 明朝" panose="02020609040205080304" pitchFamily="1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altLang="ja-JP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fld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798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10</a:t>
            </a:fld>
            <a:endParaRPr 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637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11</a:t>
            </a:fld>
            <a:endParaRPr 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15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fld>
            <a:endParaRPr 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921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fld>
            <a:endParaRPr 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97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4</a:t>
            </a:fld>
            <a:endParaRPr 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25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5</a:t>
            </a:fld>
            <a:endParaRPr 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58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6</a:t>
            </a:fld>
            <a:endParaRPr 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730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7</a:t>
            </a:fld>
            <a:endParaRPr 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215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8</a:t>
            </a:fld>
            <a:endParaRPr 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43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9</a:t>
            </a:fld>
            <a:endParaRPr 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34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8" name="長方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17FB43-FF33-4433-8C0F-DB0353BCE61E}" type="datetime4">
              <a:rPr lang="ja-JP" altLang="en-US" smtClean="0"/>
              <a:t>2022年1月23日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A0612-9C27-434F-B193-50A56B9E14B8}" type="datetime4">
              <a:rPr lang="ja-JP" altLang="en-US" smtClean="0"/>
              <a:t>2022年1月23日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61804-9DAB-4F5F-8B6D-951C8C5134AD}" type="datetime4">
              <a:rPr lang="ja-JP" altLang="en-US" smtClean="0"/>
              <a:t>2022年1月23日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4DEA4FD-D7D0-45C3-882B-69E1FC2B8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8220">
            <a:off x="10724120" y="198022"/>
            <a:ext cx="1227369" cy="138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2200" b="1" cap="all" baseline="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長方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8" name="画像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>
              <a:defRPr sz="1800">
                <a:latin typeface="ＭＳ 明朝" panose="02020609040205080304" pitchFamily="17" charset="-128"/>
                <a:ea typeface="ＭＳ 明朝" panose="02020609040205080304" pitchFamily="17" charset="-128"/>
              </a:defRPr>
            </a:lvl2pPr>
            <a:lvl3pPr>
              <a:defRPr sz="1600">
                <a:latin typeface="ＭＳ 明朝" panose="02020609040205080304" pitchFamily="17" charset="-128"/>
                <a:ea typeface="ＭＳ 明朝" panose="02020609040205080304" pitchFamily="17" charset="-128"/>
              </a:defRPr>
            </a:lvl3pPr>
            <a:lvl4pPr>
              <a:defRPr sz="1400">
                <a:latin typeface="ＭＳ 明朝" panose="02020609040205080304" pitchFamily="17" charset="-128"/>
                <a:ea typeface="ＭＳ 明朝" panose="02020609040205080304" pitchFamily="17" charset="-128"/>
              </a:defRPr>
            </a:lvl4pPr>
            <a:lvl5pPr>
              <a:defRPr sz="1400">
                <a:latin typeface="ＭＳ 明朝" panose="02020609040205080304" pitchFamily="17" charset="-128"/>
                <a:ea typeface="ＭＳ 明朝" panose="02020609040205080304" pitchFamily="17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>
              <a:defRPr sz="1800">
                <a:latin typeface="ＭＳ 明朝" panose="02020609040205080304" pitchFamily="17" charset="-128"/>
                <a:ea typeface="ＭＳ 明朝" panose="02020609040205080304" pitchFamily="17" charset="-128"/>
              </a:defRPr>
            </a:lvl2pPr>
            <a:lvl3pPr>
              <a:defRPr sz="1600">
                <a:latin typeface="ＭＳ 明朝" panose="02020609040205080304" pitchFamily="17" charset="-128"/>
                <a:ea typeface="ＭＳ 明朝" panose="02020609040205080304" pitchFamily="17" charset="-128"/>
              </a:defRPr>
            </a:lvl3pPr>
            <a:lvl4pPr>
              <a:defRPr sz="1400">
                <a:latin typeface="ＭＳ 明朝" panose="02020609040205080304" pitchFamily="17" charset="-128"/>
                <a:ea typeface="ＭＳ 明朝" panose="02020609040205080304" pitchFamily="17" charset="-128"/>
              </a:defRPr>
            </a:lvl4pPr>
            <a:lvl5pPr>
              <a:defRPr sz="1400">
                <a:latin typeface="ＭＳ 明朝" panose="02020609040205080304" pitchFamily="17" charset="-128"/>
                <a:ea typeface="ＭＳ 明朝" panose="02020609040205080304" pitchFamily="17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784B691-AA5E-4D70-B4E7-9C0B083D0C33}" type="datetime4">
              <a:rPr lang="ja-JP" altLang="en-US" smtClean="0"/>
              <a:pPr/>
              <a:t>2022年1月23日</a:t>
            </a:fld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E31375A4-56A4-47D6-9801-1991572033F7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>
              <a:defRPr sz="1800">
                <a:latin typeface="ＭＳ 明朝" panose="02020609040205080304" pitchFamily="17" charset="-128"/>
                <a:ea typeface="ＭＳ 明朝" panose="02020609040205080304" pitchFamily="17" charset="-128"/>
              </a:defRPr>
            </a:lvl2pPr>
            <a:lvl3pPr>
              <a:defRPr sz="1600">
                <a:latin typeface="ＭＳ 明朝" panose="02020609040205080304" pitchFamily="17" charset="-128"/>
                <a:ea typeface="ＭＳ 明朝" panose="02020609040205080304" pitchFamily="17" charset="-128"/>
              </a:defRPr>
            </a:lvl3pPr>
            <a:lvl4pPr>
              <a:defRPr sz="1400">
                <a:latin typeface="ＭＳ 明朝" panose="02020609040205080304" pitchFamily="17" charset="-128"/>
                <a:ea typeface="ＭＳ 明朝" panose="02020609040205080304" pitchFamily="17" charset="-128"/>
              </a:defRPr>
            </a:lvl4pPr>
            <a:lvl5pPr>
              <a:defRPr sz="1400">
                <a:latin typeface="ＭＳ 明朝" panose="02020609040205080304" pitchFamily="17" charset="-128"/>
                <a:ea typeface="ＭＳ 明朝" panose="02020609040205080304" pitchFamily="17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>
              <a:defRPr sz="1800">
                <a:latin typeface="ＭＳ 明朝" panose="02020609040205080304" pitchFamily="17" charset="-128"/>
                <a:ea typeface="ＭＳ 明朝" panose="02020609040205080304" pitchFamily="17" charset="-128"/>
              </a:defRPr>
            </a:lvl2pPr>
            <a:lvl3pPr>
              <a:defRPr sz="1600">
                <a:latin typeface="ＭＳ 明朝" panose="02020609040205080304" pitchFamily="17" charset="-128"/>
                <a:ea typeface="ＭＳ 明朝" panose="02020609040205080304" pitchFamily="17" charset="-128"/>
              </a:defRPr>
            </a:lvl3pPr>
            <a:lvl4pPr>
              <a:defRPr sz="1400">
                <a:latin typeface="ＭＳ 明朝" panose="02020609040205080304" pitchFamily="17" charset="-128"/>
                <a:ea typeface="ＭＳ 明朝" panose="02020609040205080304" pitchFamily="17" charset="-128"/>
              </a:defRPr>
            </a:lvl4pPr>
            <a:lvl5pPr>
              <a:defRPr sz="1400">
                <a:latin typeface="ＭＳ 明朝" panose="02020609040205080304" pitchFamily="17" charset="-128"/>
                <a:ea typeface="ＭＳ 明朝" panose="02020609040205080304" pitchFamily="17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A088855C-E1E0-435F-A978-A28B6D2DA419}" type="datetime4">
              <a:rPr lang="ja-JP" altLang="en-US" smtClean="0"/>
              <a:pPr/>
              <a:t>2022年1月23日</a:t>
            </a:fld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E31375A4-56A4-47D6-9801-1991572033F7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ECF2E-1D83-4F9F-8234-FABF35C3AC5F}" type="datetime4">
              <a:rPr lang="ja-JP" altLang="en-US" smtClean="0"/>
              <a:t>2022年1月23日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791AB-6DF6-4B33-9257-4648A9E15966}" type="datetime4">
              <a:rPr lang="ja-JP" altLang="en-US" smtClean="0"/>
              <a:t>2022年1月23日</a:t>
            </a:fld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画像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>
              <a:defRPr sz="1800">
                <a:latin typeface="ＭＳ 明朝" panose="02020609040205080304" pitchFamily="17" charset="-128"/>
                <a:ea typeface="ＭＳ 明朝" panose="02020609040205080304" pitchFamily="17" charset="-128"/>
              </a:defRPr>
            </a:lvl2pPr>
            <a:lvl3pPr>
              <a:defRPr sz="1600">
                <a:latin typeface="ＭＳ 明朝" panose="02020609040205080304" pitchFamily="17" charset="-128"/>
                <a:ea typeface="ＭＳ 明朝" panose="02020609040205080304" pitchFamily="17" charset="-128"/>
              </a:defRPr>
            </a:lvl3pPr>
            <a:lvl4pPr>
              <a:defRPr sz="1400">
                <a:latin typeface="ＭＳ 明朝" panose="02020609040205080304" pitchFamily="17" charset="-128"/>
                <a:ea typeface="ＭＳ 明朝" panose="02020609040205080304" pitchFamily="17" charset="-128"/>
              </a:defRPr>
            </a:lvl4pPr>
            <a:lvl5pPr>
              <a:defRPr sz="1400">
                <a:latin typeface="ＭＳ 明朝" panose="02020609040205080304" pitchFamily="17" charset="-128"/>
                <a:ea typeface="ＭＳ 明朝" panose="02020609040205080304" pitchFamily="17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長方形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230DA2A8-3237-47E1-8F13-F409EF17ED36}" type="datetime4">
              <a:rPr lang="ja-JP" altLang="en-US" smtClean="0"/>
              <a:pPr/>
              <a:t>2022年1月23日</a:t>
            </a:fld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E31375A4-56A4-47D6-9801-1991572033F7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画像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5A423E93-1D53-4172-B9DE-61506F1A718E}" type="datetime4">
              <a:rPr lang="ja-JP" altLang="en-US" smtClean="0"/>
              <a:pPr/>
              <a:t>2022年1月23日</a:t>
            </a:fld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E31375A4-56A4-47D6-9801-1991572033F7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11" name="長方形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9FFC949B-A79D-4038-8B8F-ECB78399B343}" type="datetime4">
              <a:rPr lang="ja-JP" altLang="en-US" smtClean="0"/>
              <a:t>2022年1月23日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E31375A4-56A4-47D6-9801-1991572033F7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8" name="長方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ＭＳ 明朝" panose="02020609040205080304" pitchFamily="17" charset="-128"/>
          <a:ea typeface="ＭＳ 明朝" panose="02020609040205080304" pitchFamily="17" charset="-128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cap="none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SatChaser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の紹介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47017" y="6179043"/>
            <a:ext cx="3801290" cy="365760"/>
          </a:xfrm>
        </p:spPr>
        <p:txBody>
          <a:bodyPr rtlCol="0"/>
          <a:lstStyle/>
          <a:p>
            <a:pPr rtl="0"/>
            <a:r>
              <a:rPr lang="ja-JP" altLang="en-US" dirty="0">
                <a:solidFill>
                  <a:schemeClr val="accent1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佐 藤　國 夫（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JA7FKF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0D9A13F1-64F7-4786-83EC-5E9E75657D5F}"/>
              </a:ext>
            </a:extLst>
          </p:cNvPr>
          <p:cNvSpPr txBox="1">
            <a:spLocks/>
          </p:cNvSpPr>
          <p:nvPr/>
        </p:nvSpPr>
        <p:spPr>
          <a:xfrm>
            <a:off x="1219200" y="5512837"/>
            <a:ext cx="10058400" cy="3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kumimoji="1" sz="2000" b="1" kern="1200" cap="all" baseline="0">
                <a:solidFill>
                  <a:schemeClr val="accent1">
                    <a:lumMod val="75000"/>
                  </a:schemeClr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kumimoji="1" sz="18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サテライト自動追尾アプリケーション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27F9DD8-A46B-44E2-8430-036E4D58E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912">
            <a:off x="10315575" y="195010"/>
            <a:ext cx="16192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スライドのタイトルを追加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- 4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スライドのタイトルを追加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- 5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5755" y="369711"/>
            <a:ext cx="9601200" cy="822158"/>
          </a:xfrm>
        </p:spPr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機能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35755" y="1291449"/>
            <a:ext cx="9601200" cy="2558062"/>
          </a:xfrm>
        </p:spPr>
        <p:txBody>
          <a:bodyPr rtlCol="0"/>
          <a:lstStyle/>
          <a:p>
            <a:pPr rtl="0"/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CALSAT32</a:t>
            </a:r>
            <a:r>
              <a:rPr lang="ja-JP" altLang="en-US" sz="2400" baseline="30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*</a:t>
            </a:r>
            <a:r>
              <a:rPr lang="en-US" altLang="ja-JP" sz="2400" baseline="30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の基に、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YAESU GS-232C</a:t>
            </a:r>
            <a:r>
              <a:rPr lang="ja-JP" altLang="en-US" sz="2400" baseline="30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*</a:t>
            </a:r>
            <a:r>
              <a:rPr lang="en-US" altLang="ja-JP" sz="2400" baseline="30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によりサテライトの自動追尾を行う</a:t>
            </a:r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ここに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 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番目の箇条書き項目を追加します</a:t>
            </a:r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ここに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3 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番目の箇条書き項目を追加します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AD7A3C9-7728-40F7-8ED5-36CCC15D8DD7}"/>
              </a:ext>
            </a:extLst>
          </p:cNvPr>
          <p:cNvSpPr txBox="1">
            <a:spLocks/>
          </p:cNvSpPr>
          <p:nvPr/>
        </p:nvSpPr>
        <p:spPr>
          <a:xfrm>
            <a:off x="2590800" y="4571999"/>
            <a:ext cx="9601200" cy="94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ja-JP" altLang="en-US" dirty="0"/>
              <a:t>*</a:t>
            </a:r>
            <a:r>
              <a:rPr lang="en-US" altLang="ja-JP" dirty="0"/>
              <a:t>1 JA1</a:t>
            </a:r>
          </a:p>
          <a:p>
            <a:pPr marL="45720" indent="0">
              <a:buNone/>
            </a:pPr>
            <a:r>
              <a:rPr lang="ja-JP" altLang="en-US" dirty="0"/>
              <a:t>*</a:t>
            </a:r>
            <a:r>
              <a:rPr lang="en-US" altLang="ja-JP" dirty="0"/>
              <a:t>2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タイトルとコンテンツのレイアウト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グラフ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</a:p>
        </p:txBody>
      </p:sp>
      <p:graphicFrame>
        <p:nvGraphicFramePr>
          <p:cNvPr id="6" name="コンテンツ プレースホルダー 5" descr="4 つのカテゴリに関する 3 系列の複合グラフを&#10;表す集合縦棒グラフ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265114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表を使用した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 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段組レイアウト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ここに最初の箇条書き項目</a:t>
            </a:r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ここに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 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番目の箇条書き項目</a:t>
            </a:r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ここに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3 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番目の箇条書き項目</a:t>
            </a:r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6292091"/>
              </p:ext>
            </p:extLst>
          </p:nvPr>
        </p:nvGraphicFramePr>
        <p:xfrm>
          <a:off x="6172200" y="1825623"/>
          <a:ext cx="4724400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クラス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グループ </a:t>
                      </a:r>
                      <a:r>
                        <a:rPr lang="en-US" altLang="ja-JP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グループ </a:t>
                      </a:r>
                      <a:r>
                        <a:rPr lang="en-US" altLang="ja-JP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クラス </a:t>
                      </a:r>
                      <a:r>
                        <a:rPr lang="en-US" altLang="ja-JP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クラス </a:t>
                      </a:r>
                      <a:r>
                        <a:rPr lang="en-US" altLang="ja-JP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クラス </a:t>
                      </a:r>
                      <a:r>
                        <a:rPr lang="en-US" altLang="ja-JP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SmartArt 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を使用した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 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段組レイアウト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ここに最初の箇条書き項目</a:t>
            </a:r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ここに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 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番目の箇条書き項目</a:t>
            </a:r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ここに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3 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番目の箇条書き項目</a:t>
            </a:r>
          </a:p>
        </p:txBody>
      </p:sp>
      <p:graphicFrame>
        <p:nvGraphicFramePr>
          <p:cNvPr id="5" name="コンテンツ プレースホルダー 4" descr="4 つのグループの相互接続関係&#10;を表す分割ピラミッドグループ A、グループ 2、グループ 3、グループ 4 のテキストが三角形に表示されます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8445078"/>
              </p:ext>
            </p:extLst>
          </p:nvPr>
        </p:nvGraphicFramePr>
        <p:xfrm>
          <a:off x="6172200" y="1825625"/>
          <a:ext cx="47244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スライドのタイトルを追加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- 1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sz="2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スライドのタイトルを追加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- 2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スライドのタイトルを追加 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レッド ライン ビジネス 16 x 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268_TF03031023.potx" id="{349FBB9C-520F-425D-8B79-DE62707BF242}" vid="{025E0076-390D-4DC3-B829-0D13E256E7FE}"/>
    </a:ext>
  </a:extLst>
</a:theme>
</file>

<file path=ppt/theme/theme2.xml><?xml version="1.0" encoding="utf-8"?>
<a:theme xmlns:a="http://schemas.openxmlformats.org/drawingml/2006/main" name="Office テーマ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レッド ライン プレゼンテーション (ワイド画面)</Template>
  <TotalTime>238</TotalTime>
  <Words>192</Words>
  <Application>Microsoft Office PowerPoint</Application>
  <PresentationFormat>ワイド画面</PresentationFormat>
  <Paragraphs>50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ＭＳ 明朝</vt:lpstr>
      <vt:lpstr>Arial</vt:lpstr>
      <vt:lpstr>レッド ライン ビジネス 16 x 9</vt:lpstr>
      <vt:lpstr>SatChaserの紹介</vt:lpstr>
      <vt:lpstr>機能</vt:lpstr>
      <vt:lpstr>タイトルとコンテンツのレイアウト (グラフ)</vt:lpstr>
      <vt:lpstr>表を使用した 2 段組レイアウト</vt:lpstr>
      <vt:lpstr>SmartArt を使用した 2 段組レイアウト</vt:lpstr>
      <vt:lpstr>スライドのタイトルを追加 - 1</vt:lpstr>
      <vt:lpstr>スライドのタイトルを追加 - 2</vt:lpstr>
      <vt:lpstr>スライドのタイトルを追加 - 3</vt:lpstr>
      <vt:lpstr>PowerPoint プレゼンテーション</vt:lpstr>
      <vt:lpstr>スライドのタイトルを追加 - 4</vt:lpstr>
      <vt:lpstr>スライドのタイトルを追加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SatChaserの紹介</dc:title>
  <dc:creator>國夫</dc:creator>
  <cp:lastModifiedBy>國夫</cp:lastModifiedBy>
  <cp:revision>2</cp:revision>
  <dcterms:created xsi:type="dcterms:W3CDTF">2022-01-23T07:17:06Z</dcterms:created>
  <dcterms:modified xsi:type="dcterms:W3CDTF">2022-01-23T11:15:57Z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