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67" r:id="rId4"/>
    <p:sldId id="258" r:id="rId5"/>
    <p:sldId id="263" r:id="rId6"/>
    <p:sldId id="266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 autoAdjust="0"/>
    <p:restoredTop sz="94551"/>
  </p:normalViewPr>
  <p:slideViewPr>
    <p:cSldViewPr>
      <p:cViewPr>
        <p:scale>
          <a:sx n="75" d="100"/>
          <a:sy n="75" d="100"/>
        </p:scale>
        <p:origin x="2168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2016. 9. 20.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2016. 9. 20.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2016. 9. 20.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2016. 9. 20.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2016. 9. 20.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2016. 9. 20.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2016. 9. 20.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2016. 9. 20.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2016. 9. 20.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2016. 9. 20.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53DA-782A-48AA-87CE-00BCEE572E43}" type="datetimeFigureOut">
              <a:rPr lang="ko-KR" altLang="en-US" smtClean="0"/>
              <a:pPr/>
              <a:t>2016. 9. 20.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8953DA-782A-48AA-87CE-00BCEE572E43}" type="datetimeFigureOut">
              <a:rPr lang="ko-KR" altLang="en-US" smtClean="0"/>
              <a:pPr/>
              <a:t>2016. 9. 20.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01CB59-A04D-4D76-913E-0F5DEDDA9F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i="1" dirty="0" err="1" smtClean="0"/>
              <a:t>STORMtv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Description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(STORM)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Revision History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013338"/>
              </p:ext>
            </p:extLst>
          </p:nvPr>
        </p:nvGraphicFramePr>
        <p:xfrm>
          <a:off x="457200" y="1844288"/>
          <a:ext cx="8229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1224136"/>
                <a:gridCol w="3857600"/>
                <a:gridCol w="2057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Author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1.0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2016.01.25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First version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Thomas </a:t>
                      </a:r>
                      <a:r>
                        <a:rPr lang="en-US" altLang="ko-KR" i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Rooijakkers</a:t>
                      </a:r>
                      <a:endParaRPr lang="ko-KR" altLang="en-US" i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2016.01.27</a:t>
                      </a:r>
                      <a:endParaRPr lang="ko-KR" alt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Minor bug fixes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Thomas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Rooijakkers</a:t>
                      </a:r>
                      <a:endParaRPr lang="ko-KR" altLang="en-US" dirty="0"/>
                    </a:p>
                  </a:txBody>
                  <a:tcPr/>
                </a:tc>
              </a:tr>
              <a:tr h="274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2016.01.28</a:t>
                      </a:r>
                      <a:endParaRPr lang="ko-KR" alt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Minor bug fixes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Thomas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Rooijakkers</a:t>
                      </a:r>
                      <a:endParaRPr lang="ko-KR" altLang="en-US" dirty="0"/>
                    </a:p>
                  </a:txBody>
                  <a:tcPr/>
                </a:tc>
              </a:tr>
              <a:tr h="274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2016.02.01</a:t>
                      </a:r>
                      <a:endParaRPr lang="ko-KR" alt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Removed Ticker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Thomas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Rooijakkers</a:t>
                      </a:r>
                      <a:endParaRPr lang="ko-KR" altLang="en-US" dirty="0"/>
                    </a:p>
                  </a:txBody>
                  <a:tcPr/>
                </a:tc>
              </a:tr>
              <a:tr h="274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2016.02.06</a:t>
                      </a:r>
                      <a:endParaRPr lang="ko-KR" alt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Unregistered exit key,</a:t>
                      </a:r>
                      <a:r>
                        <a:rPr lang="en-US" altLang="ko-KR" baseline="0" dirty="0" smtClean="0"/>
                        <a:t> changed network connection check,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Minor bug fixes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Thomas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Rooijakkers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4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1.0.7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2016.02.24</a:t>
                      </a:r>
                      <a:endParaRPr lang="ko-KR" alt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Content-security</a:t>
                      </a:r>
                      <a:r>
                        <a:rPr lang="en-US" altLang="ko-KR" baseline="0" dirty="0" smtClean="0"/>
                        <a:t> issue fixed, small </a:t>
                      </a:r>
                      <a:r>
                        <a:rPr lang="en-US" altLang="ko-KR" baseline="0" dirty="0" err="1" smtClean="0"/>
                        <a:t>bugfix</a:t>
                      </a:r>
                      <a:r>
                        <a:rPr lang="en-US" altLang="ko-KR" baseline="0" dirty="0" smtClean="0"/>
                        <a:t> loading video.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Thomas </a:t>
                      </a:r>
                      <a:r>
                        <a:rPr lang="en-US" altLang="ko-KR" dirty="0" err="1" smtClean="0"/>
                        <a:t>Rooijakkers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Revision History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860789"/>
              </p:ext>
            </p:extLst>
          </p:nvPr>
        </p:nvGraphicFramePr>
        <p:xfrm>
          <a:off x="457200" y="1844288"/>
          <a:ext cx="82296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64"/>
                <a:gridCol w="1224136"/>
                <a:gridCol w="3857600"/>
                <a:gridCol w="2057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Author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1.1.0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2016.03.03</a:t>
                      </a:r>
                      <a:endParaRPr lang="ko-KR" alt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Minor bug fixes, added Public transport info.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Thomas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Rooijakkers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1.2.0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2016.09.01</a:t>
                      </a:r>
                      <a:endParaRPr lang="ko-KR" alt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Bug fixes.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Thomas </a:t>
                      </a:r>
                      <a:r>
                        <a:rPr lang="en-US" altLang="ko-KR" dirty="0" err="1" smtClean="0"/>
                        <a:t>Rooijakkers</a:t>
                      </a:r>
                      <a:endParaRPr lang="ko-KR" altLang="en-US" dirty="0"/>
                    </a:p>
                  </a:txBody>
                  <a:tcPr/>
                </a:tc>
              </a:tr>
              <a:tr h="274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1.2.1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2016.09.01</a:t>
                      </a:r>
                      <a:endParaRPr lang="ko-KR" alt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Small</a:t>
                      </a:r>
                      <a:r>
                        <a:rPr lang="en-US" altLang="ko-KR" baseline="0" dirty="0" smtClean="0"/>
                        <a:t> network fix and black screen fix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Thomas </a:t>
                      </a:r>
                      <a:r>
                        <a:rPr lang="en-US" altLang="ko-KR" smtClean="0"/>
                        <a:t>Rooijakkers</a:t>
                      </a:r>
                      <a:endParaRPr lang="ko-KR" altLang="en-US" smtClean="0"/>
                    </a:p>
                  </a:txBody>
                  <a:tcPr/>
                </a:tc>
              </a:tr>
              <a:tr h="274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1.2.2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2016.09.19</a:t>
                      </a:r>
                      <a:endParaRPr lang="ko-KR" alt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Bug </a:t>
                      </a:r>
                      <a:r>
                        <a:rPr lang="en-US" altLang="ko-KR" dirty="0" smtClean="0"/>
                        <a:t>fixes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Thom</a:t>
                      </a:r>
                      <a:r>
                        <a:rPr lang="en-US" altLang="ko-KR" baseline="0" dirty="0" smtClean="0"/>
                        <a:t>as </a:t>
                      </a:r>
                      <a:r>
                        <a:rPr lang="en-US" altLang="ko-KR" baseline="0" dirty="0" err="1" smtClean="0"/>
                        <a:t>Rooijakkers</a:t>
                      </a:r>
                      <a:endParaRPr lang="ko-KR" altLang="en-US" dirty="0"/>
                    </a:p>
                  </a:txBody>
                  <a:tcPr/>
                </a:tc>
              </a:tr>
              <a:tr h="2748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1.2.3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i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2016.09.20</a:t>
                      </a:r>
                      <a:endParaRPr lang="ko-KR" alt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Bug fix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Thomas Rooijakkers</a:t>
                      </a:r>
                      <a:endParaRPr lang="ko-KR" altLang="en-US" dirty="0"/>
                    </a:p>
                  </a:txBody>
                  <a:tcPr/>
                </a:tc>
              </a:tr>
              <a:tr h="2748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1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UI Structure</a:t>
            </a:r>
          </a:p>
          <a:p>
            <a:r>
              <a:rPr lang="en-US" altLang="ko-KR" dirty="0" smtClean="0"/>
              <a:t>Usage Scenario</a:t>
            </a:r>
          </a:p>
          <a:p>
            <a:r>
              <a:rPr lang="en-US" altLang="ko-KR" dirty="0" smtClean="0"/>
              <a:t>Key policy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Structure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33" name="내용 개체 틀 32"/>
          <p:cNvGrpSpPr>
            <a:grpSpLocks noGrp="1"/>
          </p:cNvGrpSpPr>
          <p:nvPr/>
        </p:nvGrpSpPr>
        <p:grpSpPr>
          <a:xfrm>
            <a:off x="395536" y="2381092"/>
            <a:ext cx="1405880" cy="1119944"/>
            <a:chOff x="71406" y="642918"/>
            <a:chExt cx="1500198" cy="1214446"/>
          </a:xfrm>
        </p:grpSpPr>
        <p:sp>
          <p:nvSpPr>
            <p:cNvPr id="34" name="직사각형 33"/>
            <p:cNvSpPr/>
            <p:nvPr/>
          </p:nvSpPr>
          <p:spPr>
            <a:xfrm>
              <a:off x="71406" y="1357298"/>
              <a:ext cx="1500198" cy="5000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Video player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0"/>
            <p:cNvSpPr txBox="1"/>
            <p:nvPr/>
          </p:nvSpPr>
          <p:spPr>
            <a:xfrm>
              <a:off x="428596" y="642918"/>
              <a:ext cx="96853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500" dirty="0" smtClean="0"/>
                <a:t>1</a:t>
              </a:r>
              <a:r>
                <a:rPr lang="en-US" altLang="ko-KR" sz="1500" baseline="30000" dirty="0" smtClean="0"/>
                <a:t>st</a:t>
              </a:r>
              <a:r>
                <a:rPr lang="en-US" altLang="ko-KR" sz="1500" dirty="0" smtClean="0"/>
                <a:t> depth</a:t>
              </a:r>
              <a:endParaRPr lang="ko-KR" altLang="en-US" sz="15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Usage Scenario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App is used to play promotional videos from STORM.</a:t>
            </a:r>
          </a:p>
          <a:p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One can use the left and right arrow buttons on the remote to toggle between ‘Standard’ and ‘</a:t>
            </a:r>
            <a:r>
              <a:rPr lang="en-US" altLang="ko-KR" i="1" dirty="0" err="1" smtClean="0">
                <a:solidFill>
                  <a:schemeClr val="accent5">
                    <a:lumMod val="75000"/>
                  </a:schemeClr>
                </a:solidFill>
              </a:rPr>
              <a:t>Borrel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’ mode.</a:t>
            </a:r>
          </a:p>
          <a:p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Up and down arrows toggle ‘Source’ between ‘http://</a:t>
            </a:r>
            <a:r>
              <a:rPr lang="en-US" altLang="ko-KR" i="1" dirty="0" err="1" smtClean="0">
                <a:solidFill>
                  <a:schemeClr val="accent5">
                    <a:lumMod val="75000"/>
                  </a:schemeClr>
                </a:solidFill>
              </a:rPr>
              <a:t>storm.vu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’ and ‘http://</a:t>
            </a:r>
            <a:r>
              <a:rPr lang="en-US" altLang="ko-KR" i="1" dirty="0" err="1" smtClean="0">
                <a:solidFill>
                  <a:schemeClr val="accent5">
                    <a:lumMod val="75000"/>
                  </a:schemeClr>
                </a:solidFill>
              </a:rPr>
              <a:t>web.int.storm.vu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’. The latter only works on our local network.</a:t>
            </a:r>
          </a:p>
          <a:p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Using the Enter button one can start a special </a:t>
            </a:r>
            <a:r>
              <a:rPr lang="en-US" altLang="ko-KR" i="1" dirty="0" err="1" smtClean="0">
                <a:solidFill>
                  <a:schemeClr val="accent5">
                    <a:lumMod val="75000"/>
                  </a:schemeClr>
                </a:solidFill>
              </a:rPr>
              <a:t>Beermeter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 movie.</a:t>
            </a:r>
          </a:p>
          <a:p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Return/exit exits the application.</a:t>
            </a:r>
          </a:p>
          <a:p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Info shows app functions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Key Policy</a:t>
            </a:r>
            <a:endParaRPr lang="ko-KR" alt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22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05355"/>
              </p:ext>
            </p:extLst>
          </p:nvPr>
        </p:nvGraphicFramePr>
        <p:xfrm>
          <a:off x="539552" y="2492896"/>
          <a:ext cx="7920880" cy="3147384"/>
        </p:xfrm>
        <a:graphic>
          <a:graphicData uri="http://schemas.openxmlformats.org/drawingml/2006/table">
            <a:tbl>
              <a:tblPr/>
              <a:tblGrid>
                <a:gridCol w="1391751"/>
                <a:gridCol w="4728929"/>
                <a:gridCol w="1800200"/>
              </a:tblGrid>
              <a:tr h="366366">
                <a:tc>
                  <a:txBody>
                    <a:bodyPr/>
                    <a:lstStyle/>
                    <a:p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72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Button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Action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Remarks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ENTER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Play </a:t>
                      </a:r>
                      <a:r>
                        <a:rPr kumimoji="1" lang="en-US" altLang="ko-KR" sz="11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beermeter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Ch. Up/Down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N/R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UP/DOWN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Toggle source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LEFT/RIGHT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Toggle mode</a:t>
                      </a:r>
                      <a:endParaRPr kumimoji="1" lang="ko-KR" altLang="en-US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INFO</a:t>
                      </a:r>
                      <a:endParaRPr kumimoji="1" lang="ko-KR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Show app functions</a:t>
                      </a:r>
                      <a:endParaRPr kumimoji="1" lang="ko-KR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PLAY/PAUSE</a:t>
                      </a:r>
                      <a:endParaRPr kumimoji="1" lang="ko-KR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Play/Pause</a:t>
                      </a:r>
                      <a:endParaRPr kumimoji="1" lang="ko-KR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Next/</a:t>
                      </a:r>
                      <a:r>
                        <a:rPr kumimoji="1" lang="en-US" altLang="ko-KR" sz="11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Prev</a:t>
                      </a:r>
                      <a:endParaRPr kumimoji="1" lang="ko-KR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Prev</a:t>
                      </a:r>
                      <a:r>
                        <a:rPr kumimoji="1" lang="en-US" altLang="ko-KR" sz="11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/Next if video is playing</a:t>
                      </a:r>
                      <a:endParaRPr kumimoji="1" lang="ko-KR" altLang="ko-KR" sz="11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RETURN/EXIT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Exits application.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  <a:ea typeface="돋움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돋움" pitchFamily="50" charset="-127"/>
                        </a:rPr>
                        <a:t>Samsung Mandatory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658</TotalTime>
  <Words>250</Words>
  <Application>Microsoft Macintosh PowerPoint</Application>
  <PresentationFormat>On-screen Show (4:3)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Century Gothic</vt:lpstr>
      <vt:lpstr>Constantia</vt:lpstr>
      <vt:lpstr>HY신명조</vt:lpstr>
      <vt:lpstr>HY중고딕</vt:lpstr>
      <vt:lpstr>Wingdings 2</vt:lpstr>
      <vt:lpstr>돋움</vt:lpstr>
      <vt:lpstr>흐름</vt:lpstr>
      <vt:lpstr>STORMtv Description</vt:lpstr>
      <vt:lpstr>Revision History</vt:lpstr>
      <vt:lpstr>Revision History</vt:lpstr>
      <vt:lpstr>Contents</vt:lpstr>
      <vt:lpstr>UI Structure</vt:lpstr>
      <vt:lpstr>Usage Scenario</vt:lpstr>
      <vt:lpstr>Key Policy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Microsoft Office User</cp:lastModifiedBy>
  <cp:revision>65</cp:revision>
  <dcterms:created xsi:type="dcterms:W3CDTF">2012-04-25T04:15:24Z</dcterms:created>
  <dcterms:modified xsi:type="dcterms:W3CDTF">2016-09-20T10:37:50Z</dcterms:modified>
</cp:coreProperties>
</file>