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80" r:id="rId4"/>
    <p:sldId id="281" r:id="rId5"/>
    <p:sldId id="282" r:id="rId6"/>
    <p:sldId id="284" r:id="rId7"/>
    <p:sldId id="285" r:id="rId8"/>
    <p:sldId id="291" r:id="rId9"/>
    <p:sldId id="292" r:id="rId10"/>
    <p:sldId id="290" r:id="rId11"/>
    <p:sldId id="288" r:id="rId12"/>
    <p:sldId id="286" r:id="rId13"/>
    <p:sldId id="289" r:id="rId14"/>
    <p:sldId id="269" r:id="rId15"/>
    <p:sldId id="28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41" autoAdjust="0"/>
  </p:normalViewPr>
  <p:slideViewPr>
    <p:cSldViewPr>
      <p:cViewPr>
        <p:scale>
          <a:sx n="100" d="100"/>
          <a:sy n="100" d="100"/>
        </p:scale>
        <p:origin x="-618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16.12.2017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tx1"/>
                </a:solidFill>
              </a:rPr>
              <a:t>Luca Sahli, Jacob Rasmussen and Camilo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sz="2400" dirty="0" smtClean="0">
                <a:solidFill>
                  <a:schemeClr val="tx1"/>
                </a:solidFill>
              </a:rPr>
              <a:t>Mendez</a:t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 smtClean="0">
                <a:solidFill>
                  <a:schemeClr val="tx1"/>
                </a:solidFill>
              </a:rPr>
              <a:t/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Methods - 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73" y="1757871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2996952"/>
            <a:ext cx="8190631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de-CH" sz="1400" dirty="0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__init__(</a:t>
            </a:r>
            <a:r>
              <a:rPr lang="de-CH" sz="1400" dirty="0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gradient_Convergence_Tolerance: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max_number_of_corrections: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max_number_of_function_evaluations: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cost_function_convergence_factor: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transformDomainMeshSize 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]):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990581"/>
            <a:ext cx="5760640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2 – 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Affine/ 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 bwMode="auto">
          <a:xfrm>
            <a:off x="395536" y="1878731"/>
            <a:ext cx="7056784" cy="407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 – </a:t>
            </a:r>
            <a:r>
              <a:rPr lang="en-US" sz="28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Affine/ 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3" y="2395973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	0.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	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0.42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0.62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0.58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0.64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539552" y="1979548"/>
            <a:ext cx="5966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20778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SimpleElastix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Affine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ptimization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1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Bspline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585457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7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179432" y="525928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AtlasT1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746051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178316" y="2246923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T1w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87624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323231" y="3101210"/>
            <a:ext cx="0" cy="3870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87624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323231" y="4225645"/>
            <a:ext cx="1" cy="355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25827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14986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1813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48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>
            <a:off x="2314844" y="2873899"/>
            <a:ext cx="167914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48550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0364" y="3451789"/>
            <a:ext cx="1003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T1_native</a:t>
            </a:r>
            <a:endParaRPr lang="en-GB" dirty="0"/>
          </a:p>
        </p:txBody>
      </p:sp>
      <p:sp>
        <p:nvSpPr>
          <p:cNvPr id="34" name="Textfeld 33"/>
          <p:cNvSpPr txBox="1"/>
          <p:nvPr/>
        </p:nvSpPr>
        <p:spPr>
          <a:xfrm>
            <a:off x="4168550" y="3439575"/>
            <a:ext cx="88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T1_atlas</a:t>
            </a:r>
            <a:endParaRPr lang="en-GB" dirty="0"/>
          </a:p>
        </p:txBody>
      </p:sp>
      <p:sp>
        <p:nvSpPr>
          <p:cNvPr id="35" name="Textfeld 34"/>
          <p:cNvSpPr txBox="1"/>
          <p:nvPr/>
        </p:nvSpPr>
        <p:spPr>
          <a:xfrm>
            <a:off x="967463" y="5699256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877524" y="5699256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labels_mniatlas/</a:t>
            </a:r>
          </a:p>
          <a:p>
            <a:r>
              <a:rPr lang="en-GB" sz="1600" dirty="0"/>
              <a:t>g</a:t>
            </a:r>
            <a:r>
              <a:rPr lang="en-GB" sz="1600" dirty="0" smtClean="0"/>
              <a:t>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Methods - Affine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127608"/>
            <a:ext cx="8213832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number_of_histogram_bins: </a:t>
            </a:r>
            <a:r>
              <a:rPr lang="en-GB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int=</a:t>
            </a:r>
            <a:r>
              <a:rPr lang="en-GB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learning_rate: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step_size: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0.001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number_of_iterations: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relaxation_factor: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shrink_factors: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smoothing_sigmas: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sampling_percentage: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1990581"/>
            <a:ext cx="6624736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81" y="1821036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Methods - 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780928"/>
            <a:ext cx="8179310" cy="258532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each Setting of parameters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dirty="0">
                <a:latin typeface="Courier New" pitchFamily="49" charset="0"/>
                <a:cs typeface="Courier New" pitchFamily="49" charset="0"/>
              </a:rPr>
              <a:t>	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  <a:p>
            <a:r>
              <a:rPr lang="de-CH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10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patients</a:t>
            </a:r>
          </a:p>
          <a:p>
            <a:r>
              <a:rPr lang="de-CH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	Dice[White, Grey, Ventricles]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= evaluate()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mean Dice over the 10 patients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Choose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1 - 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84168" y="3322507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Best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Parameters: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(4:3)</PresentationFormat>
  <Paragraphs>157</Paragraphs>
  <Slides>15</Slides>
  <Notes>15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MIA Pipeline – Registration </vt:lpstr>
      <vt:lpstr>Overview</vt:lpstr>
      <vt:lpstr>Introduction</vt:lpstr>
      <vt:lpstr>Introduction - sequence</vt:lpstr>
      <vt:lpstr>Introduction - evaluation</vt:lpstr>
      <vt:lpstr>Methods - Affine</vt:lpstr>
      <vt:lpstr>Methods - optimization</vt:lpstr>
      <vt:lpstr>Result 1 - Affine</vt:lpstr>
      <vt:lpstr>Bspline</vt:lpstr>
      <vt:lpstr>Methods - Bspline</vt:lpstr>
      <vt:lpstr>Result 2 – Affine/ Bspline</vt:lpstr>
      <vt:lpstr>Result 2 – Affine/ Bspline</vt:lpstr>
      <vt:lpstr>Conclusions</vt:lpstr>
      <vt:lpstr>Outlook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94</cp:revision>
  <dcterms:created xsi:type="dcterms:W3CDTF">2017-05-19T16:02:36Z</dcterms:created>
  <dcterms:modified xsi:type="dcterms:W3CDTF">2017-12-16T16:25:31Z</dcterms:modified>
</cp:coreProperties>
</file>