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5" r:id="rId4"/>
    <p:sldId id="271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C033A5A-BAC1-4C8B-B9EB-A54362224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092ECA8-13E3-4869-88CE-C110A06454A0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2195195" y="476250"/>
            <a:ext cx="552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/>
              <a:t>实验一  </a:t>
            </a:r>
            <a:r>
              <a:rPr lang="zh-CN" altLang="zh-CN" sz="3200" b="1" dirty="0">
                <a:sym typeface="+mn-ea"/>
              </a:rPr>
              <a:t>循环程序设计实验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1196752"/>
            <a:ext cx="8136904" cy="4154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400" b="1" dirty="0"/>
              <a:t>一、实验目的</a:t>
            </a:r>
            <a:endParaRPr lang="zh-CN" altLang="zh-CN" sz="2400" b="1" dirty="0"/>
          </a:p>
          <a:p>
            <a:r>
              <a:rPr lang="en-US" altLang="zh-CN" sz="2400" b="1" dirty="0">
                <a:sym typeface="+mn-ea"/>
              </a:rPr>
              <a:t>1.掌握TD系列微机原理及接口技术教学实验系统的操作，熟悉Wmd86联机集成开发调试软件的操作环境。</a:t>
            </a:r>
            <a:endParaRPr lang="zh-CN" altLang="zh-CN" sz="2400" b="1" dirty="0"/>
          </a:p>
          <a:p>
            <a:r>
              <a:rPr lang="en-US" altLang="zh-CN" sz="2400" b="1" dirty="0"/>
              <a:t>2. </a:t>
            </a:r>
            <a:r>
              <a:rPr lang="zh-CN" altLang="zh-CN" sz="2400" b="1" dirty="0"/>
              <a:t>加深对循环结构的理解。</a:t>
            </a:r>
            <a:endParaRPr lang="zh-CN" altLang="zh-CN" sz="2400" b="1" dirty="0"/>
          </a:p>
          <a:p>
            <a:r>
              <a:rPr lang="en-US" altLang="zh-CN" sz="2400" b="1" dirty="0"/>
              <a:t>3. </a:t>
            </a:r>
            <a:r>
              <a:rPr lang="zh-CN" altLang="zh-CN" sz="2400" b="1" dirty="0"/>
              <a:t>掌握循环结构程序设计的方法以及调试方法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zh-CN" altLang="zh-CN" sz="2400" b="1" dirty="0"/>
              <a:t>二、实验设备</a:t>
            </a:r>
            <a:endParaRPr lang="zh-CN" altLang="zh-CN" sz="2400" b="1" dirty="0"/>
          </a:p>
          <a:p>
            <a:r>
              <a:rPr lang="en-US" altLang="zh-CN" sz="2400" b="1" dirty="0"/>
              <a:t>PC</a:t>
            </a:r>
            <a:r>
              <a:rPr lang="zh-CN" altLang="zh-CN" sz="2400" b="1" dirty="0"/>
              <a:t>机一台，</a:t>
            </a:r>
            <a:r>
              <a:rPr lang="en-US" altLang="zh-CN" sz="2400" b="1" dirty="0"/>
              <a:t>TD-PITE</a:t>
            </a:r>
            <a:r>
              <a:rPr lang="zh-CN" altLang="zh-CN" sz="2400" b="1" dirty="0"/>
              <a:t>实验装置一套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endParaRPr lang="zh-CN" altLang="zh-CN" sz="2400" b="1" dirty="0"/>
          </a:p>
          <a:p>
            <a:r>
              <a:rPr lang="zh-CN" altLang="zh-CN" sz="2400" b="1" dirty="0"/>
              <a:t>三、实验</a:t>
            </a:r>
            <a:r>
              <a:rPr lang="zh-CN" altLang="zh-CN" sz="2400" b="1" dirty="0" smtClean="0"/>
              <a:t>内容</a:t>
            </a:r>
            <a:endParaRPr lang="zh-CN" altLang="zh-CN" sz="2400" b="1" dirty="0"/>
          </a:p>
          <a:p>
            <a:r>
              <a:rPr lang="zh-CN" altLang="zh-CN" sz="2400" b="1" dirty="0"/>
              <a:t>从键盘输入一个数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，计算</a:t>
            </a:r>
            <a:r>
              <a:rPr lang="en-US" altLang="zh-CN" sz="2400" b="1" dirty="0"/>
              <a:t>N</a:t>
            </a:r>
            <a:r>
              <a:rPr lang="zh-CN" altLang="zh-CN" sz="2400" b="1" dirty="0"/>
              <a:t>！，</a:t>
            </a:r>
            <a:r>
              <a:rPr lang="zh-CN" altLang="zh-CN" sz="2400" b="1" dirty="0" smtClean="0"/>
              <a:t>结果</a:t>
            </a:r>
            <a:r>
              <a:rPr lang="en-US" altLang="zh-CN" sz="2400" b="1" dirty="0" smtClean="0"/>
              <a:t>(16</a:t>
            </a:r>
            <a:r>
              <a:rPr lang="zh-CN" altLang="en-US" sz="2400" b="1" dirty="0" smtClean="0"/>
              <a:t>进制</a:t>
            </a:r>
            <a:r>
              <a:rPr lang="en-US" altLang="zh-CN" sz="2400" b="1" dirty="0" smtClean="0"/>
              <a:t>)</a:t>
            </a:r>
            <a:r>
              <a:rPr lang="zh-CN" altLang="zh-CN" sz="2400" b="1" dirty="0" smtClean="0"/>
              <a:t>显示</a:t>
            </a:r>
            <a:r>
              <a:rPr lang="zh-CN" altLang="zh-CN" sz="2400" b="1" dirty="0"/>
              <a:t>在屏幕上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7925" y="548680"/>
            <a:ext cx="8424936" cy="4154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zh-CN" sz="2400" b="1" dirty="0"/>
              <a:t>四、实验步骤</a:t>
            </a:r>
            <a:endParaRPr lang="zh-CN" altLang="zh-CN" sz="2400" dirty="0"/>
          </a:p>
          <a:p>
            <a:r>
              <a:rPr lang="en-US" altLang="zh-CN" sz="2400" dirty="0"/>
              <a:t>1. </a:t>
            </a:r>
            <a:r>
              <a:rPr lang="zh-CN" altLang="zh-CN" sz="2400" dirty="0"/>
              <a:t>运行</a:t>
            </a:r>
            <a:r>
              <a:rPr lang="en-US" altLang="zh-CN" sz="2400" dirty="0"/>
              <a:t>Wmd86</a:t>
            </a:r>
            <a:r>
              <a:rPr lang="zh-CN" altLang="zh-CN" sz="2400" dirty="0"/>
              <a:t>软件，进入</a:t>
            </a:r>
            <a:r>
              <a:rPr lang="en-US" altLang="zh-CN" sz="2400" dirty="0"/>
              <a:t>Wmd86</a:t>
            </a:r>
            <a:r>
              <a:rPr lang="zh-CN" altLang="zh-CN" sz="2400" dirty="0"/>
              <a:t>集成开发环境。</a:t>
            </a:r>
            <a:endParaRPr lang="zh-CN" altLang="zh-CN" sz="2400" dirty="0"/>
          </a:p>
          <a:p>
            <a:r>
              <a:rPr lang="en-US" altLang="zh-CN" sz="2400" dirty="0"/>
              <a:t>2. </a:t>
            </a:r>
            <a:r>
              <a:rPr lang="zh-CN" altLang="zh-CN" sz="2400" dirty="0"/>
              <a:t>根据程序设计使用语言的不同，通过在“设置”下拉列表来选择需要使用的语言和寄存器类型，这里我们设置成“汇编语言”和“</a:t>
            </a:r>
            <a:r>
              <a:rPr lang="en-US" altLang="zh-CN" sz="2400" dirty="0"/>
              <a:t>16</a:t>
            </a:r>
            <a:r>
              <a:rPr lang="zh-CN" altLang="zh-CN" sz="2400" dirty="0"/>
              <a:t>位寄存器</a:t>
            </a:r>
            <a:r>
              <a:rPr lang="zh-CN" altLang="zh-CN" sz="2400" dirty="0" smtClean="0"/>
              <a:t>”</a:t>
            </a:r>
            <a:endParaRPr lang="en-US" altLang="zh-CN" sz="2400" dirty="0" smtClean="0"/>
          </a:p>
          <a:p>
            <a:r>
              <a:rPr lang="en-US" altLang="zh-CN" sz="2400" dirty="0"/>
              <a:t>3. </a:t>
            </a:r>
            <a:r>
              <a:rPr lang="zh-CN" altLang="zh-CN" sz="2400" dirty="0"/>
              <a:t>语言和寄存器选择后，点击新建或按</a:t>
            </a:r>
            <a:r>
              <a:rPr lang="en-US" altLang="zh-CN" sz="2400" dirty="0" err="1"/>
              <a:t>Ctrl+N</a:t>
            </a:r>
            <a:r>
              <a:rPr lang="zh-CN" altLang="zh-CN" sz="2400" dirty="0"/>
              <a:t>组合键来新建一个</a:t>
            </a:r>
            <a:r>
              <a:rPr lang="zh-CN" altLang="zh-CN" sz="2400" dirty="0" smtClean="0"/>
              <a:t>文档</a:t>
            </a:r>
            <a:endParaRPr lang="en-US" altLang="zh-CN" sz="2400" dirty="0" smtClean="0"/>
          </a:p>
          <a:p>
            <a:r>
              <a:rPr lang="en-US" altLang="zh-CN" sz="2400" dirty="0"/>
              <a:t>4. </a:t>
            </a:r>
            <a:r>
              <a:rPr lang="zh-CN" altLang="zh-CN" sz="2400" dirty="0"/>
              <a:t>编写实验程序</a:t>
            </a:r>
            <a:r>
              <a:rPr lang="zh-CN" altLang="zh-CN" sz="2400" dirty="0" smtClean="0"/>
              <a:t>，并</a:t>
            </a:r>
            <a:r>
              <a:rPr lang="zh-CN" altLang="zh-CN" sz="2400" dirty="0"/>
              <a:t>保存，此时系统会提示输入新的文件名，输完后点击保存。</a:t>
            </a:r>
            <a:endParaRPr lang="zh-CN" altLang="zh-CN" sz="2400" dirty="0"/>
          </a:p>
          <a:p>
            <a:r>
              <a:rPr lang="en-US" altLang="zh-CN" sz="2400" dirty="0"/>
              <a:t>5. </a:t>
            </a:r>
            <a:r>
              <a:rPr lang="zh-CN" altLang="en-US" sz="2400" dirty="0" smtClean="0"/>
              <a:t>对</a:t>
            </a:r>
            <a:r>
              <a:rPr lang="zh-CN" altLang="zh-CN" sz="2400" dirty="0" smtClean="0"/>
              <a:t>文件</a:t>
            </a:r>
            <a:r>
              <a:rPr lang="zh-CN" altLang="en-US" sz="2400" dirty="0" smtClean="0"/>
              <a:t>进行</a:t>
            </a:r>
            <a:r>
              <a:rPr lang="zh-CN" altLang="zh-CN" sz="2400" dirty="0" smtClean="0"/>
              <a:t>编译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链接，无误后加载程序</a:t>
            </a:r>
            <a:r>
              <a:rPr lang="zh-CN" altLang="en-US" sz="2400" dirty="0" smtClean="0"/>
              <a:t>，也可以一键完成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487925" y="4941097"/>
            <a:ext cx="4104640" cy="829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六、实验</a:t>
            </a:r>
            <a:r>
              <a:rPr lang="zh-CN" altLang="en-US" sz="2400" b="1" dirty="0" smtClean="0"/>
              <a:t>结果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</a:t>
            </a:r>
            <a:r>
              <a:rPr lang="zh-CN" altLang="en-US" sz="2400" dirty="0" smtClean="0"/>
              <a:t>在实验报告中记录实验结果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468240" y="4365152"/>
            <a:ext cx="2279650" cy="46037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/>
              <a:t>五、实验</a:t>
            </a:r>
            <a:r>
              <a:rPr lang="zh-CN" sz="2400" b="1" dirty="0" smtClean="0"/>
              <a:t>程序</a:t>
            </a:r>
            <a:r>
              <a:rPr lang="zh-CN" altLang="en-US" sz="2400" b="1" dirty="0" smtClean="0"/>
              <a:t>    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3"/>
          <p:cNvSpPr txBox="1"/>
          <p:nvPr/>
        </p:nvSpPr>
        <p:spPr>
          <a:xfrm>
            <a:off x="2267744" y="82296"/>
            <a:ext cx="54132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/>
              <a:t>实验</a:t>
            </a:r>
            <a:r>
              <a:rPr lang="zh-CN" altLang="en-US" sz="3200" b="1" dirty="0"/>
              <a:t>二</a:t>
            </a:r>
            <a:r>
              <a:rPr lang="zh-CN" altLang="en-US" sz="3200" b="1" dirty="0" smtClean="0"/>
              <a:t>  静态存储器</a:t>
            </a:r>
            <a:r>
              <a:rPr lang="zh-CN" altLang="en-US" sz="3200" b="1" dirty="0"/>
              <a:t>扩展实验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715455" y="667071"/>
            <a:ext cx="6096000" cy="2539157"/>
          </a:xfrm>
          <a:prstGeom prst="rect">
            <a:avLst/>
          </a:prstGeom>
        </p:spPr>
        <p:txBody>
          <a:bodyPr>
            <a:spAutoFit/>
          </a:bodyPr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一、实验目的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了解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存储器扩展的方法和存储器的读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/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写。</a:t>
            </a:r>
            <a:endParaRPr lang="zh-CN" altLang="en-US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掌握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CPU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对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16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位存储器的访问方法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二、实验设备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机一台，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TD-PITE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实验装置一套。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三、实验原理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grayscl/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82" y="3239138"/>
            <a:ext cx="7013986" cy="350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51520" y="245102"/>
            <a:ext cx="864096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四、实验内容</a:t>
            </a:r>
            <a:endParaRPr lang="en-US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</a:rPr>
              <a:t>编写实验程序，将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1000H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～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100FH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共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16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个数写入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SRAM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的从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8000H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000H 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起始的一段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空间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中，然后通过系统命令查看该存储空间，检测写入数据是否正确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。</a:t>
            </a:r>
            <a:endParaRPr lang="en-US" altLang="zh-CN" sz="24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400" b="1" kern="100" dirty="0" smtClean="0">
                <a:latin typeface="Times New Roman" panose="02020603050405020304" pitchFamily="18" charset="0"/>
              </a:rPr>
              <a:t>五</a:t>
            </a:r>
            <a:r>
              <a:rPr lang="zh-CN" altLang="en-US" sz="2400" b="1" kern="100" dirty="0">
                <a:latin typeface="Times New Roman" panose="02020603050405020304" pitchFamily="18" charset="0"/>
              </a:rPr>
              <a:t>、实验连线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grayscl/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07" y="2184094"/>
            <a:ext cx="3902786" cy="407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598</Words>
  <Application>WPS 演示</Application>
  <PresentationFormat>全屏显示(4:3)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Symbol</vt:lpstr>
      <vt:lpstr>Times New Roman</vt:lpstr>
      <vt:lpstr>Candara</vt:lpstr>
      <vt:lpstr>华文楷体</vt:lpstr>
      <vt:lpstr>微软雅黑</vt:lpstr>
      <vt:lpstr>Arial Unicode MS</vt:lpstr>
      <vt:lpstr>Calibri</vt:lpstr>
      <vt:lpstr>华文新魏</vt:lpstr>
      <vt:lpstr>波形</vt:lpstr>
      <vt:lpstr>PowerPoint 演示文稿</vt:lpstr>
      <vt:lpstr>PowerPoint 演示文稿</vt:lpstr>
      <vt:lpstr>PowerPoint 演示文稿</vt:lpstr>
      <vt:lpstr>PowerPoint 演示文稿</vt:lpstr>
    </vt:vector>
  </TitlesOfParts>
  <Company>610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dss</dc:creator>
  <cp:lastModifiedBy>admin</cp:lastModifiedBy>
  <cp:revision>28</cp:revision>
  <dcterms:created xsi:type="dcterms:W3CDTF">2018-11-05T03:12:00Z</dcterms:created>
  <dcterms:modified xsi:type="dcterms:W3CDTF">2021-05-21T08:01:26Z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FEFDE0C37B7B4EA9AA151FB9B39F7B19</vt:lpwstr>
  </property>
  <property fmtid="{D5CDD505-2E9C-101B-9397-08002B2CF9AE}" pid="3" name="KSOProductBuildVer">
    <vt:lpwstr>2052-11.1.0.10495</vt:lpwstr>
  </property>
</Properties>
</file>