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80" r:id="rId2"/>
    <p:sldId id="281" r:id="rId3"/>
    <p:sldId id="274" r:id="rId4"/>
    <p:sldId id="283" r:id="rId5"/>
    <p:sldId id="276" r:id="rId6"/>
    <p:sldId id="286" r:id="rId7"/>
    <p:sldId id="285" r:id="rId8"/>
    <p:sldId id="282" r:id="rId9"/>
    <p:sldId id="295" r:id="rId10"/>
    <p:sldId id="288" r:id="rId11"/>
    <p:sldId id="297" r:id="rId12"/>
    <p:sldId id="296" r:id="rId13"/>
    <p:sldId id="290" r:id="rId14"/>
    <p:sldId id="291" r:id="rId15"/>
    <p:sldId id="292" r:id="rId16"/>
    <p:sldId id="293" r:id="rId17"/>
    <p:sldId id="294" r:id="rId18"/>
    <p:sldId id="298" r:id="rId19"/>
    <p:sldId id="299" r:id="rId20"/>
    <p:sldId id="320" r:id="rId21"/>
    <p:sldId id="321" r:id="rId22"/>
    <p:sldId id="318" r:id="rId23"/>
    <p:sldId id="316" r:id="rId24"/>
    <p:sldId id="300" r:id="rId25"/>
    <p:sldId id="308" r:id="rId26"/>
    <p:sldId id="310" r:id="rId27"/>
    <p:sldId id="304" r:id="rId28"/>
    <p:sldId id="305" r:id="rId29"/>
    <p:sldId id="315" r:id="rId30"/>
    <p:sldId id="317" r:id="rId31"/>
    <p:sldId id="306" r:id="rId32"/>
    <p:sldId id="309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cde 2025" id="{464681D5-0C7C-494E-A9F8-BDAC87824732}">
          <p14:sldIdLst>
            <p14:sldId id="280"/>
            <p14:sldId id="281"/>
            <p14:sldId id="274"/>
            <p14:sldId id="283"/>
            <p14:sldId id="276"/>
            <p14:sldId id="286"/>
            <p14:sldId id="285"/>
            <p14:sldId id="282"/>
          </p14:sldIdLst>
        </p14:section>
        <p14:section name="www 2025" id="{F641A507-B5CB-448D-B7D9-AF96755C98ED}">
          <p14:sldIdLst>
            <p14:sldId id="295"/>
            <p14:sldId id="288"/>
            <p14:sldId id="297"/>
            <p14:sldId id="296"/>
            <p14:sldId id="290"/>
            <p14:sldId id="291"/>
            <p14:sldId id="292"/>
            <p14:sldId id="293"/>
            <p14:sldId id="294"/>
          </p14:sldIdLst>
        </p14:section>
        <p14:section name="毕业论文" id="{51FE973C-48B2-42E2-AE3E-48E7E057B17E}">
          <p14:sldIdLst>
            <p14:sldId id="298"/>
            <p14:sldId id="299"/>
            <p14:sldId id="320"/>
            <p14:sldId id="321"/>
            <p14:sldId id="318"/>
            <p14:sldId id="316"/>
            <p14:sldId id="300"/>
            <p14:sldId id="308"/>
            <p14:sldId id="310"/>
            <p14:sldId id="304"/>
            <p14:sldId id="305"/>
            <p14:sldId id="315"/>
            <p14:sldId id="317"/>
            <p14:sldId id="306"/>
            <p14:sldId id="3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23">
          <p15:clr>
            <a:srgbClr val="A4A3A4"/>
          </p15:clr>
        </p15:guide>
        <p15:guide id="2" pos="756" userDrawn="1">
          <p15:clr>
            <a:srgbClr val="A4A3A4"/>
          </p15:clr>
        </p15:guide>
        <p15:guide id="3" orient="horz" pos="3929" userDrawn="1">
          <p15:clr>
            <a:srgbClr val="A4A3A4"/>
          </p15:clr>
        </p15:guide>
        <p15:guide id="4" pos="80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5D6"/>
    <a:srgbClr val="FFF2CC"/>
    <a:srgbClr val="DAE3F3"/>
    <a:srgbClr val="DFC0FE"/>
    <a:srgbClr val="FFFFCC"/>
    <a:srgbClr val="43454A"/>
    <a:srgbClr val="CBE3E6"/>
    <a:srgbClr val="E6E5E4"/>
    <a:srgbClr val="F9D7C0"/>
    <a:srgbClr val="FEC0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4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6" y="468"/>
      </p:cViewPr>
      <p:guideLst>
        <p:guide orient="horz" pos="323"/>
        <p:guide pos="756"/>
        <p:guide orient="horz" pos="3929"/>
        <p:guide pos="8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69E5F-D085-4436-9999-2CB072F92D4D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5B0BA1-AD52-4888-9CE4-4BC9554D35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B0BA1-AD52-4888-9CE4-4BC9554D35DA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B0BA1-AD52-4888-9CE4-4BC9554D35D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660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AECD45-37AF-43A8-2EDC-34D548856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17BC30B-7A6E-DEBD-F179-55C29D560C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CE6D542-76D5-027E-5282-08474E0A98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一版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215035-E831-B983-8AFD-2B305929A1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B0BA1-AD52-4888-9CE4-4BC9554D35D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499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49-D87A-4B6A-880F-EDE943F90656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49-D87A-4B6A-880F-EDE943F90656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49-D87A-4B6A-880F-EDE943F90656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49-D87A-4B6A-880F-EDE943F90656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49-D87A-4B6A-880F-EDE943F90656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49-D87A-4B6A-880F-EDE943F90656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49-D87A-4B6A-880F-EDE943F90656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49-D87A-4B6A-880F-EDE943F90656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49-D87A-4B6A-880F-EDE943F90656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49-D87A-4B6A-880F-EDE943F90656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49-D87A-4B6A-880F-EDE943F90656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ABD49-D87A-4B6A-880F-EDE943F90656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39.png"/><Relationship Id="rId3" Type="http://schemas.openxmlformats.org/officeDocument/2006/relationships/image" Target="../media/image16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5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7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6.png"/><Relationship Id="rId7" Type="http://schemas.openxmlformats.org/officeDocument/2006/relationships/image" Target="../media/image3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7.png"/><Relationship Id="rId4" Type="http://schemas.openxmlformats.org/officeDocument/2006/relationships/image" Target="../media/image1.png"/><Relationship Id="rId9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1.png"/><Relationship Id="rId7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4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.png"/><Relationship Id="rId10" Type="http://schemas.openxmlformats.org/officeDocument/2006/relationships/image" Target="../media/image49.png"/><Relationship Id="rId4" Type="http://schemas.openxmlformats.org/officeDocument/2006/relationships/image" Target="../media/image7.png"/><Relationship Id="rId9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7.png"/><Relationship Id="rId3" Type="http://schemas.openxmlformats.org/officeDocument/2006/relationships/image" Target="../media/image16.png"/><Relationship Id="rId7" Type="http://schemas.openxmlformats.org/officeDocument/2006/relationships/image" Target="../media/image32.png"/><Relationship Id="rId12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6.png"/><Relationship Id="rId7" Type="http://schemas.openxmlformats.org/officeDocument/2006/relationships/image" Target="../media/image3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7.png"/><Relationship Id="rId4" Type="http://schemas.openxmlformats.org/officeDocument/2006/relationships/image" Target="../media/image1.png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859164" y="-354854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measurement baseline store &amp; query</a:t>
            </a:r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6824" y="873986"/>
            <a:ext cx="4542857" cy="183809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0833" y="7194441"/>
            <a:ext cx="11152381" cy="268571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10696" y="2948345"/>
            <a:ext cx="4504762" cy="3076190"/>
          </a:xfrm>
          <a:prstGeom prst="rect">
            <a:avLst/>
          </a:prstGeom>
        </p:spPr>
      </p:pic>
      <p:sp>
        <p:nvSpPr>
          <p:cNvPr id="13" name="箭头: 下 12"/>
          <p:cNvSpPr/>
          <p:nvPr/>
        </p:nvSpPr>
        <p:spPr>
          <a:xfrm>
            <a:off x="9311654" y="4168028"/>
            <a:ext cx="219529" cy="573731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下 10"/>
          <p:cNvSpPr/>
          <p:nvPr/>
        </p:nvSpPr>
        <p:spPr>
          <a:xfrm>
            <a:off x="5123827" y="4058337"/>
            <a:ext cx="219529" cy="683423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下 8"/>
          <p:cNvSpPr/>
          <p:nvPr/>
        </p:nvSpPr>
        <p:spPr>
          <a:xfrm>
            <a:off x="2773077" y="4044056"/>
            <a:ext cx="198010" cy="697704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/>
          <p:cNvSpPr/>
          <p:nvPr/>
        </p:nvSpPr>
        <p:spPr>
          <a:xfrm>
            <a:off x="7797461" y="4347652"/>
            <a:ext cx="219529" cy="394108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: 圆角 87"/>
          <p:cNvSpPr/>
          <p:nvPr/>
        </p:nvSpPr>
        <p:spPr>
          <a:xfrm>
            <a:off x="7248890" y="3814729"/>
            <a:ext cx="1316672" cy="715826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0" rtlCol="0" anchor="b"/>
          <a:lstStyle/>
          <a:p>
            <a:pPr algn="ctr"/>
            <a:r>
              <a:rPr lang="en-US" altLang="zh-CN" sz="13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Satellites</a:t>
            </a:r>
            <a:endParaRPr kumimoji="0" lang="zh-CN" altLang="en-US" sz="13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sp>
        <p:nvSpPr>
          <p:cNvPr id="26" name="矩形: 圆角 25"/>
          <p:cNvSpPr/>
          <p:nvPr/>
        </p:nvSpPr>
        <p:spPr>
          <a:xfrm>
            <a:off x="4575255" y="3814729"/>
            <a:ext cx="1316672" cy="715826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altLang="zh-CN" sz="13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Gateway</a:t>
            </a:r>
            <a:endParaRPr kumimoji="0" lang="zh-CN" altLang="en-US" sz="13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7851" y="3858666"/>
            <a:ext cx="411480" cy="411480"/>
          </a:xfrm>
          <a:prstGeom prst="rect">
            <a:avLst/>
          </a:prstGeom>
        </p:spPr>
      </p:pic>
      <p:sp>
        <p:nvSpPr>
          <p:cNvPr id="29" name="矩形: 圆角 28"/>
          <p:cNvSpPr/>
          <p:nvPr/>
        </p:nvSpPr>
        <p:spPr>
          <a:xfrm>
            <a:off x="2213746" y="3814729"/>
            <a:ext cx="1316672" cy="715826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altLang="zh-CN" sz="13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Owner</a:t>
            </a:r>
            <a:endParaRPr kumimoji="0" lang="zh-CN" altLang="en-US" sz="13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2616194" y="3867628"/>
            <a:ext cx="511777" cy="472400"/>
            <a:chOff x="4113226" y="5392271"/>
            <a:chExt cx="511777" cy="477967"/>
          </a:xfrm>
        </p:grpSpPr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113226" y="5392271"/>
              <a:ext cx="281875" cy="281875"/>
            </a:xfrm>
            <a:prstGeom prst="rect">
              <a:avLst/>
            </a:prstGeom>
          </p:spPr>
        </p:pic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15269" y="5460504"/>
              <a:ext cx="409734" cy="409734"/>
            </a:xfrm>
            <a:prstGeom prst="rect">
              <a:avLst/>
            </a:prstGeom>
          </p:spPr>
        </p:pic>
      </p:grpSp>
      <p:sp>
        <p:nvSpPr>
          <p:cNvPr id="74" name="文本框 73"/>
          <p:cNvSpPr txBox="1"/>
          <p:nvPr/>
        </p:nvSpPr>
        <p:spPr>
          <a:xfrm>
            <a:off x="3492843" y="3807870"/>
            <a:ext cx="1085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❶ </a:t>
            </a:r>
            <a:r>
              <a:rPr lang="en-US" altLang="zh-CN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Uploading</a:t>
            </a:r>
            <a:endParaRPr lang="zh-CN" alt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1" name="连接符: 曲线 80"/>
          <p:cNvCxnSpPr>
            <a:cxnSpLocks/>
            <a:endCxn id="26" idx="0"/>
          </p:cNvCxnSpPr>
          <p:nvPr/>
        </p:nvCxnSpPr>
        <p:spPr>
          <a:xfrm rot="10800000" flipH="1">
            <a:off x="4575257" y="3814730"/>
            <a:ext cx="658334" cy="172155"/>
          </a:xfrm>
          <a:prstGeom prst="curvedConnector4">
            <a:avLst>
              <a:gd name="adj1" fmla="val -21703"/>
              <a:gd name="adj2" fmla="val 260877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3904302" y="3249773"/>
            <a:ext cx="972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❷ </a:t>
            </a:r>
            <a:r>
              <a:rPr lang="en-US" altLang="zh-CN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Batching</a:t>
            </a:r>
            <a:endParaRPr lang="zh-CN" alt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6145346" y="3249773"/>
            <a:ext cx="2056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❹ </a:t>
            </a:r>
            <a:r>
              <a:rPr lang="en-US" altLang="zh-CN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Sending data and proof</a:t>
            </a:r>
            <a:endParaRPr lang="zh-CN" alt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5802390" y="3857381"/>
            <a:ext cx="1472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❸ </a:t>
            </a:r>
            <a:r>
              <a:rPr lang="en-US" altLang="zh-CN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Storer selecting</a:t>
            </a:r>
            <a:endParaRPr lang="zh-CN" alt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5912744" y="4233373"/>
            <a:ext cx="1251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① </a:t>
            </a:r>
            <a:r>
              <a:rPr lang="en-US" altLang="zh-CN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Retrieval</a:t>
            </a:r>
            <a:endParaRPr lang="zh-CN" altLang="en-US" sz="1200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6036097" y="3586994"/>
            <a:ext cx="2274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② </a:t>
            </a:r>
            <a:r>
              <a:rPr lang="en-US" altLang="zh-CN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Fetching data and proof</a:t>
            </a:r>
            <a:endParaRPr lang="zh-CN" altLang="en-US" sz="1200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9" name="连接符: 曲线 98"/>
          <p:cNvCxnSpPr>
            <a:cxnSpLocks/>
            <a:stCxn id="26" idx="2"/>
          </p:cNvCxnSpPr>
          <p:nvPr/>
        </p:nvCxnSpPr>
        <p:spPr>
          <a:xfrm rot="5400000" flipH="1">
            <a:off x="4775802" y="4072766"/>
            <a:ext cx="257244" cy="658334"/>
          </a:xfrm>
          <a:prstGeom prst="curvedConnector4">
            <a:avLst>
              <a:gd name="adj1" fmla="val -55171"/>
              <a:gd name="adj2" fmla="val 120256"/>
            </a:avLst>
          </a:prstGeom>
          <a:ln w="1905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08"/>
          <p:cNvSpPr txBox="1"/>
          <p:nvPr/>
        </p:nvSpPr>
        <p:spPr>
          <a:xfrm>
            <a:off x="3419275" y="4425683"/>
            <a:ext cx="112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③ </a:t>
            </a:r>
            <a:r>
              <a:rPr lang="en-US" altLang="zh-CN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Verification</a:t>
            </a:r>
            <a:endParaRPr lang="zh-CN" altLang="en-US" sz="1200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09DE75F1-0831-3A84-4C85-03BA30731FFE}"/>
              </a:ext>
            </a:extLst>
          </p:cNvPr>
          <p:cNvGrpSpPr/>
          <p:nvPr/>
        </p:nvGrpSpPr>
        <p:grpSpPr>
          <a:xfrm>
            <a:off x="3519659" y="4055035"/>
            <a:ext cx="1051318" cy="133312"/>
            <a:chOff x="2107172" y="4077841"/>
            <a:chExt cx="1813989" cy="115691"/>
          </a:xfrm>
        </p:grpSpPr>
        <p:cxnSp>
          <p:nvCxnSpPr>
            <p:cNvPr id="69" name="直接箭头连接符 68"/>
            <p:cNvCxnSpPr>
              <a:cxnSpLocks/>
            </p:cNvCxnSpPr>
            <p:nvPr/>
          </p:nvCxnSpPr>
          <p:spPr>
            <a:xfrm>
              <a:off x="2107172" y="4077841"/>
              <a:ext cx="181398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>
              <a:cxnSpLocks/>
            </p:cNvCxnSpPr>
            <p:nvPr/>
          </p:nvCxnSpPr>
          <p:spPr>
            <a:xfrm>
              <a:off x="2107172" y="4193532"/>
              <a:ext cx="181398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文本框 110"/>
          <p:cNvSpPr txBox="1"/>
          <p:nvPr/>
        </p:nvSpPr>
        <p:spPr>
          <a:xfrm>
            <a:off x="3560720" y="4188346"/>
            <a:ext cx="866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④ </a:t>
            </a:r>
            <a:r>
              <a:rPr lang="en-US" altLang="zh-CN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Return</a:t>
            </a:r>
            <a:endParaRPr lang="zh-CN" altLang="en-US" sz="1200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5" name="连接符: 肘形 154"/>
          <p:cNvCxnSpPr>
            <a:cxnSpLocks/>
            <a:stCxn id="26" idx="0"/>
            <a:endCxn id="91" idx="0"/>
          </p:cNvCxnSpPr>
          <p:nvPr/>
        </p:nvCxnSpPr>
        <p:spPr>
          <a:xfrm rot="5400000" flipH="1" flipV="1">
            <a:off x="7327504" y="1720816"/>
            <a:ext cx="12700" cy="4187827"/>
          </a:xfrm>
          <a:prstGeom prst="bentConnector3">
            <a:avLst>
              <a:gd name="adj1" fmla="val 2475000"/>
            </a:avLst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连接符: 肘形 176"/>
          <p:cNvCxnSpPr>
            <a:cxnSpLocks/>
          </p:cNvCxnSpPr>
          <p:nvPr/>
        </p:nvCxnSpPr>
        <p:spPr>
          <a:xfrm rot="5400000" flipH="1" flipV="1">
            <a:off x="7331049" y="1807358"/>
            <a:ext cx="776" cy="4012459"/>
          </a:xfrm>
          <a:prstGeom prst="bentConnector3">
            <a:avLst>
              <a:gd name="adj1" fmla="val 29558763"/>
            </a:avLst>
          </a:prstGeom>
          <a:ln w="19050">
            <a:solidFill>
              <a:srgbClr val="0070C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213746" y="4741022"/>
            <a:ext cx="7866008" cy="386479"/>
          </a:xfrm>
          <a:prstGeom prst="rect">
            <a:avLst/>
          </a:prstGeom>
          <a:solidFill>
            <a:srgbClr val="FFF2CC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Ledger</a:t>
            </a:r>
            <a:endParaRPr kumimoji="0" lang="zh-CN" altLang="en-US" sz="14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sp>
        <p:nvSpPr>
          <p:cNvPr id="91" name="矩形: 圆角 90"/>
          <p:cNvSpPr/>
          <p:nvPr/>
        </p:nvSpPr>
        <p:spPr>
          <a:xfrm>
            <a:off x="8763082" y="3814729"/>
            <a:ext cx="1316672" cy="715826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altLang="zh-CN" sz="13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Storage Provider</a:t>
            </a:r>
            <a:endParaRPr kumimoji="0" lang="zh-CN" altLang="en-US" sz="13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cxnSp>
        <p:nvCxnSpPr>
          <p:cNvPr id="41" name="直接箭头连接符 40"/>
          <p:cNvCxnSpPr>
            <a:cxnSpLocks/>
          </p:cNvCxnSpPr>
          <p:nvPr/>
        </p:nvCxnSpPr>
        <p:spPr>
          <a:xfrm>
            <a:off x="5934897" y="4105136"/>
            <a:ext cx="131177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cxnSpLocks/>
          </p:cNvCxnSpPr>
          <p:nvPr/>
        </p:nvCxnSpPr>
        <p:spPr>
          <a:xfrm>
            <a:off x="5920407" y="4220827"/>
            <a:ext cx="1326260" cy="0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DBB0A08-F671-3501-9AEB-4B61769AB72A}"/>
              </a:ext>
            </a:extLst>
          </p:cNvPr>
          <p:cNvGrpSpPr/>
          <p:nvPr/>
        </p:nvGrpSpPr>
        <p:grpSpPr>
          <a:xfrm>
            <a:off x="5271360" y="2948011"/>
            <a:ext cx="1986993" cy="276999"/>
            <a:chOff x="5240880" y="2948011"/>
            <a:chExt cx="1986993" cy="276999"/>
          </a:xfrm>
        </p:grpSpPr>
        <p:sp>
          <p:nvSpPr>
            <p:cNvPr id="147" name="文本框 146"/>
            <p:cNvSpPr txBox="1"/>
            <p:nvPr/>
          </p:nvSpPr>
          <p:spPr>
            <a:xfrm>
              <a:off x="6035243" y="2948011"/>
              <a:ext cx="11926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Query Workflow</a:t>
              </a:r>
            </a:p>
          </p:txBody>
        </p:sp>
        <p:cxnSp>
          <p:nvCxnSpPr>
            <p:cNvPr id="144" name="直接箭头连接符 143"/>
            <p:cNvCxnSpPr>
              <a:cxnSpLocks/>
            </p:cNvCxnSpPr>
            <p:nvPr/>
          </p:nvCxnSpPr>
          <p:spPr>
            <a:xfrm flipH="1">
              <a:off x="5240880" y="3086510"/>
              <a:ext cx="780096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A73EC7C-BF06-2D98-551F-5DEB62CF1E48}"/>
              </a:ext>
            </a:extLst>
          </p:cNvPr>
          <p:cNvGrpSpPr/>
          <p:nvPr/>
        </p:nvGrpSpPr>
        <p:grpSpPr>
          <a:xfrm>
            <a:off x="8199958" y="2948011"/>
            <a:ext cx="1879796" cy="276999"/>
            <a:chOff x="8138998" y="2948011"/>
            <a:chExt cx="1879796" cy="276999"/>
          </a:xfrm>
        </p:grpSpPr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494D03E4-B4F1-59A1-CF07-F6E9402AA48B}"/>
                </a:ext>
              </a:extLst>
            </p:cNvPr>
            <p:cNvSpPr txBox="1"/>
            <p:nvPr/>
          </p:nvSpPr>
          <p:spPr>
            <a:xfrm>
              <a:off x="8933361" y="2948011"/>
              <a:ext cx="10854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>
                  <a:solidFill>
                    <a:schemeClr val="accent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Log on Ledger</a:t>
              </a:r>
            </a:p>
          </p:txBody>
        </p:sp>
        <p:sp>
          <p:nvSpPr>
            <p:cNvPr id="42" name="箭头: 下 41"/>
            <p:cNvSpPr/>
            <p:nvPr/>
          </p:nvSpPr>
          <p:spPr>
            <a:xfrm rot="16200000">
              <a:off x="8430041" y="2696462"/>
              <a:ext cx="198010" cy="780096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ABE6591-BE60-5979-5FD7-13B1B096979B}"/>
              </a:ext>
            </a:extLst>
          </p:cNvPr>
          <p:cNvGrpSpPr/>
          <p:nvPr/>
        </p:nvGrpSpPr>
        <p:grpSpPr>
          <a:xfrm>
            <a:off x="2216005" y="2948011"/>
            <a:ext cx="2113750" cy="276999"/>
            <a:chOff x="2216005" y="2948011"/>
            <a:chExt cx="2113750" cy="276999"/>
          </a:xfrm>
        </p:grpSpPr>
        <p:cxnSp>
          <p:nvCxnSpPr>
            <p:cNvPr id="130" name="直接箭头连接符 129"/>
            <p:cNvCxnSpPr>
              <a:cxnSpLocks/>
            </p:cNvCxnSpPr>
            <p:nvPr/>
          </p:nvCxnSpPr>
          <p:spPr>
            <a:xfrm flipH="1">
              <a:off x="2216005" y="3086510"/>
              <a:ext cx="7800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BB148AC5-7799-023E-5337-59FCEFEEFDEB}"/>
                </a:ext>
              </a:extLst>
            </p:cNvPr>
            <p:cNvSpPr txBox="1"/>
            <p:nvPr/>
          </p:nvSpPr>
          <p:spPr>
            <a:xfrm>
              <a:off x="3010368" y="2948011"/>
              <a:ext cx="13193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Storage Workflow</a:t>
              </a:r>
              <a:endParaRPr lang="en-US" altLang="zh-CN" sz="1200" i="1">
                <a:solidFill>
                  <a:schemeClr val="accent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9164AC5E-B5E2-AFAE-FE6C-58F72118615D}"/>
              </a:ext>
            </a:extLst>
          </p:cNvPr>
          <p:cNvGrpSpPr/>
          <p:nvPr/>
        </p:nvGrpSpPr>
        <p:grpSpPr>
          <a:xfrm>
            <a:off x="1547071" y="-2300801"/>
            <a:ext cx="9812057" cy="1946308"/>
            <a:chOff x="1042580" y="3249773"/>
            <a:chExt cx="9812057" cy="1946308"/>
          </a:xfrm>
        </p:grpSpPr>
        <p:sp>
          <p:nvSpPr>
            <p:cNvPr id="108" name="箭头: 下 107">
              <a:extLst>
                <a:ext uri="{FF2B5EF4-FFF2-40B4-BE49-F238E27FC236}">
                  <a16:creationId xmlns:a16="http://schemas.microsoft.com/office/drawing/2014/main" id="{6722B374-C7A3-E4B2-CC8C-E43206F5E789}"/>
                </a:ext>
              </a:extLst>
            </p:cNvPr>
            <p:cNvSpPr/>
            <p:nvPr/>
          </p:nvSpPr>
          <p:spPr>
            <a:xfrm>
              <a:off x="8140488" y="4236608"/>
              <a:ext cx="219529" cy="573731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箭头: 下 111">
              <a:extLst>
                <a:ext uri="{FF2B5EF4-FFF2-40B4-BE49-F238E27FC236}">
                  <a16:creationId xmlns:a16="http://schemas.microsoft.com/office/drawing/2014/main" id="{F3FE3FF6-5AB8-1DC4-0834-3DE81923078E}"/>
                </a:ext>
              </a:extLst>
            </p:cNvPr>
            <p:cNvSpPr/>
            <p:nvPr/>
          </p:nvSpPr>
          <p:spPr>
            <a:xfrm>
              <a:off x="3952661" y="4126917"/>
              <a:ext cx="219529" cy="683423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箭头: 下 112">
              <a:extLst>
                <a:ext uri="{FF2B5EF4-FFF2-40B4-BE49-F238E27FC236}">
                  <a16:creationId xmlns:a16="http://schemas.microsoft.com/office/drawing/2014/main" id="{727DDF39-C6EB-09C5-6ACF-51378198C875}"/>
                </a:ext>
              </a:extLst>
            </p:cNvPr>
            <p:cNvSpPr/>
            <p:nvPr/>
          </p:nvSpPr>
          <p:spPr>
            <a:xfrm>
              <a:off x="1601911" y="4112636"/>
              <a:ext cx="198010" cy="697704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箭头: 下 113">
              <a:extLst>
                <a:ext uri="{FF2B5EF4-FFF2-40B4-BE49-F238E27FC236}">
                  <a16:creationId xmlns:a16="http://schemas.microsoft.com/office/drawing/2014/main" id="{BBB1BB55-32B9-6AFE-0014-61CB7E6F580A}"/>
                </a:ext>
              </a:extLst>
            </p:cNvPr>
            <p:cNvSpPr/>
            <p:nvPr/>
          </p:nvSpPr>
          <p:spPr>
            <a:xfrm>
              <a:off x="6442145" y="4416232"/>
              <a:ext cx="219529" cy="394108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: 圆角 114">
              <a:extLst>
                <a:ext uri="{FF2B5EF4-FFF2-40B4-BE49-F238E27FC236}">
                  <a16:creationId xmlns:a16="http://schemas.microsoft.com/office/drawing/2014/main" id="{3C00063B-9422-FF42-7D9A-078C5A67609F}"/>
                </a:ext>
              </a:extLst>
            </p:cNvPr>
            <p:cNvSpPr/>
            <p:nvPr/>
          </p:nvSpPr>
          <p:spPr>
            <a:xfrm>
              <a:off x="5893574" y="3814729"/>
              <a:ext cx="1316672" cy="715826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0" rtlCol="0" anchor="b"/>
            <a:lstStyle/>
            <a:p>
              <a:pPr algn="ctr"/>
              <a:r>
                <a:rPr lang="en-US" altLang="zh-CN" sz="13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Storage Provider</a:t>
              </a:r>
              <a:endParaRPr kumimoji="0" lang="zh-CN" altLang="en-US" sz="13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116" name="图片 115">
              <a:extLst>
                <a:ext uri="{FF2B5EF4-FFF2-40B4-BE49-F238E27FC236}">
                  <a16:creationId xmlns:a16="http://schemas.microsoft.com/office/drawing/2014/main" id="{490FC6EF-6F84-0DB1-07CB-ECF3E129438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372844" y="3933990"/>
              <a:ext cx="369332" cy="369332"/>
            </a:xfrm>
            <a:prstGeom prst="rect">
              <a:avLst/>
            </a:prstGeom>
          </p:spPr>
        </p:pic>
        <p:sp>
          <p:nvSpPr>
            <p:cNvPr id="117" name="矩形: 圆角 116">
              <a:extLst>
                <a:ext uri="{FF2B5EF4-FFF2-40B4-BE49-F238E27FC236}">
                  <a16:creationId xmlns:a16="http://schemas.microsoft.com/office/drawing/2014/main" id="{90060A36-DDDF-FB2A-7DAC-7396AF51381C}"/>
                </a:ext>
              </a:extLst>
            </p:cNvPr>
            <p:cNvSpPr/>
            <p:nvPr/>
          </p:nvSpPr>
          <p:spPr>
            <a:xfrm>
              <a:off x="3404089" y="3814729"/>
              <a:ext cx="1316672" cy="715826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zh-CN" sz="13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Gateway</a:t>
              </a:r>
              <a:endParaRPr kumimoji="0" lang="zh-CN" altLang="en-US" sz="13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119" name="图片 118">
              <a:extLst>
                <a:ext uri="{FF2B5EF4-FFF2-40B4-BE49-F238E27FC236}">
                  <a16:creationId xmlns:a16="http://schemas.microsoft.com/office/drawing/2014/main" id="{2E8EEB80-29E2-9276-F618-1359FB04B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56685" y="3858666"/>
              <a:ext cx="411480" cy="411480"/>
            </a:xfrm>
            <a:prstGeom prst="rect">
              <a:avLst/>
            </a:prstGeom>
          </p:spPr>
        </p:pic>
        <p:sp>
          <p:nvSpPr>
            <p:cNvPr id="120" name="矩形: 圆角 119">
              <a:extLst>
                <a:ext uri="{FF2B5EF4-FFF2-40B4-BE49-F238E27FC236}">
                  <a16:creationId xmlns:a16="http://schemas.microsoft.com/office/drawing/2014/main" id="{8C634B87-6EC0-79C0-4595-8C1296BECEB7}"/>
                </a:ext>
              </a:extLst>
            </p:cNvPr>
            <p:cNvSpPr/>
            <p:nvPr/>
          </p:nvSpPr>
          <p:spPr>
            <a:xfrm>
              <a:off x="1042580" y="3814729"/>
              <a:ext cx="1316672" cy="715826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zh-CN" sz="13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 Owner</a:t>
              </a:r>
              <a:endParaRPr kumimoji="0" lang="zh-CN" altLang="en-US" sz="13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grpSp>
          <p:nvGrpSpPr>
            <p:cNvPr id="121" name="组合 120">
              <a:extLst>
                <a:ext uri="{FF2B5EF4-FFF2-40B4-BE49-F238E27FC236}">
                  <a16:creationId xmlns:a16="http://schemas.microsoft.com/office/drawing/2014/main" id="{34447FB8-8AD2-4109-D007-FEE728E34723}"/>
                </a:ext>
              </a:extLst>
            </p:cNvPr>
            <p:cNvGrpSpPr/>
            <p:nvPr/>
          </p:nvGrpSpPr>
          <p:grpSpPr>
            <a:xfrm>
              <a:off x="1445028" y="3867628"/>
              <a:ext cx="511777" cy="472400"/>
              <a:chOff x="4113226" y="5392271"/>
              <a:chExt cx="511777" cy="477967"/>
            </a:xfrm>
          </p:grpSpPr>
          <p:pic>
            <p:nvPicPr>
              <p:cNvPr id="163" name="图片 162">
                <a:extLst>
                  <a:ext uri="{FF2B5EF4-FFF2-40B4-BE49-F238E27FC236}">
                    <a16:creationId xmlns:a16="http://schemas.microsoft.com/office/drawing/2014/main" id="{9D724F32-39EB-D979-BF86-DE348CBC0F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13226" y="5392271"/>
                <a:ext cx="281875" cy="281875"/>
              </a:xfrm>
              <a:prstGeom prst="rect">
                <a:avLst/>
              </a:prstGeom>
            </p:spPr>
          </p:pic>
          <p:pic>
            <p:nvPicPr>
              <p:cNvPr id="164" name="图片 163">
                <a:extLst>
                  <a:ext uri="{FF2B5EF4-FFF2-40B4-BE49-F238E27FC236}">
                    <a16:creationId xmlns:a16="http://schemas.microsoft.com/office/drawing/2014/main" id="{01D42C78-F54D-4186-A5BB-79B9346E51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15269" y="5460504"/>
                <a:ext cx="409734" cy="409734"/>
              </a:xfrm>
              <a:prstGeom prst="rect">
                <a:avLst/>
              </a:prstGeom>
            </p:spPr>
          </p:pic>
        </p:grp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C55B310C-6072-7812-3A9E-638DC386B534}"/>
                </a:ext>
              </a:extLst>
            </p:cNvPr>
            <p:cNvSpPr txBox="1"/>
            <p:nvPr/>
          </p:nvSpPr>
          <p:spPr>
            <a:xfrm>
              <a:off x="2321677" y="3807870"/>
              <a:ext cx="1085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❶ </a:t>
              </a: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Uploading</a:t>
              </a:r>
              <a:endParaRPr lang="zh-CN" altLang="en-US" sz="12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23" name="连接符: 曲线 122">
              <a:extLst>
                <a:ext uri="{FF2B5EF4-FFF2-40B4-BE49-F238E27FC236}">
                  <a16:creationId xmlns:a16="http://schemas.microsoft.com/office/drawing/2014/main" id="{256D9614-95C9-44F1-BEA9-F97CDB5C9051}"/>
                </a:ext>
              </a:extLst>
            </p:cNvPr>
            <p:cNvCxnSpPr>
              <a:cxnSpLocks/>
              <a:stCxn id="151" idx="1"/>
              <a:endCxn id="117" idx="0"/>
            </p:cNvCxnSpPr>
            <p:nvPr/>
          </p:nvCxnSpPr>
          <p:spPr>
            <a:xfrm rot="10800000" flipH="1">
              <a:off x="3404091" y="3814730"/>
              <a:ext cx="658334" cy="172155"/>
            </a:xfrm>
            <a:prstGeom prst="curvedConnector4">
              <a:avLst>
                <a:gd name="adj1" fmla="val -21703"/>
                <a:gd name="adj2" fmla="val 260877"/>
              </a:avLst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888D3552-FA67-4E61-28E3-45E597717062}"/>
                </a:ext>
              </a:extLst>
            </p:cNvPr>
            <p:cNvSpPr txBox="1"/>
            <p:nvPr/>
          </p:nvSpPr>
          <p:spPr>
            <a:xfrm>
              <a:off x="2733136" y="3249773"/>
              <a:ext cx="9728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❷ </a:t>
              </a: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Batching</a:t>
              </a:r>
              <a:endParaRPr lang="zh-CN" altLang="en-US" sz="12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04E68BE7-8F57-A24C-015F-AB2915FB242E}"/>
                </a:ext>
              </a:extLst>
            </p:cNvPr>
            <p:cNvSpPr txBox="1"/>
            <p:nvPr/>
          </p:nvSpPr>
          <p:spPr>
            <a:xfrm>
              <a:off x="5012488" y="3249773"/>
              <a:ext cx="14734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❸ </a:t>
              </a: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Storer Discovery</a:t>
              </a:r>
              <a:endParaRPr lang="zh-CN" altLang="en-US" sz="12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611FC048-0EDE-56AA-6C34-22950AF05A3B}"/>
                </a:ext>
              </a:extLst>
            </p:cNvPr>
            <p:cNvSpPr txBox="1"/>
            <p:nvPr/>
          </p:nvSpPr>
          <p:spPr>
            <a:xfrm>
              <a:off x="4720761" y="3857381"/>
              <a:ext cx="11874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❹ </a:t>
              </a: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Dispatching</a:t>
              </a:r>
              <a:endParaRPr lang="zh-CN" altLang="en-US" sz="12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B4FB1832-25F3-E1AD-E3EE-6A330D94A9D1}"/>
                </a:ext>
              </a:extLst>
            </p:cNvPr>
            <p:cNvSpPr txBox="1"/>
            <p:nvPr/>
          </p:nvSpPr>
          <p:spPr>
            <a:xfrm>
              <a:off x="4656547" y="4233373"/>
              <a:ext cx="12517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② </a:t>
              </a:r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Transmission</a:t>
              </a:r>
              <a:endParaRPr lang="zh-CN" altLang="en-US" sz="1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B37D357E-B6C0-4EE2-5234-CBC0AC8CBE88}"/>
                </a:ext>
              </a:extLst>
            </p:cNvPr>
            <p:cNvSpPr txBox="1"/>
            <p:nvPr/>
          </p:nvSpPr>
          <p:spPr>
            <a:xfrm>
              <a:off x="5332220" y="3586994"/>
              <a:ext cx="9948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① </a:t>
              </a:r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Retrieval</a:t>
              </a:r>
              <a:endParaRPr lang="zh-CN" altLang="en-US" sz="1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33" name="连接符: 曲线 132">
              <a:extLst>
                <a:ext uri="{FF2B5EF4-FFF2-40B4-BE49-F238E27FC236}">
                  <a16:creationId xmlns:a16="http://schemas.microsoft.com/office/drawing/2014/main" id="{91757197-28BA-8AE3-08DB-83F9B4785043}"/>
                </a:ext>
              </a:extLst>
            </p:cNvPr>
            <p:cNvCxnSpPr>
              <a:cxnSpLocks/>
              <a:stCxn id="117" idx="2"/>
              <a:endCxn id="149" idx="1"/>
            </p:cNvCxnSpPr>
            <p:nvPr/>
          </p:nvCxnSpPr>
          <p:spPr>
            <a:xfrm rot="5400000" flipH="1">
              <a:off x="3604636" y="4072766"/>
              <a:ext cx="257244" cy="658334"/>
            </a:xfrm>
            <a:prstGeom prst="curvedConnector4">
              <a:avLst>
                <a:gd name="adj1" fmla="val -75906"/>
                <a:gd name="adj2" fmla="val 120256"/>
              </a:avLst>
            </a:prstGeom>
            <a:ln w="19050">
              <a:solidFill>
                <a:srgbClr val="0070C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EB37D913-9095-FA94-6F8B-B60C0FA29E23}"/>
                </a:ext>
              </a:extLst>
            </p:cNvPr>
            <p:cNvSpPr txBox="1"/>
            <p:nvPr/>
          </p:nvSpPr>
          <p:spPr>
            <a:xfrm>
              <a:off x="2300690" y="4501795"/>
              <a:ext cx="1127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③ </a:t>
              </a:r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Verification</a:t>
              </a:r>
              <a:endParaRPr lang="zh-CN" altLang="en-US" sz="1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35" name="组合 134">
              <a:extLst>
                <a:ext uri="{FF2B5EF4-FFF2-40B4-BE49-F238E27FC236}">
                  <a16:creationId xmlns:a16="http://schemas.microsoft.com/office/drawing/2014/main" id="{E17DE3D7-525E-AAE8-C9ED-1A123A4EF37F}"/>
                </a:ext>
              </a:extLst>
            </p:cNvPr>
            <p:cNvGrpSpPr/>
            <p:nvPr/>
          </p:nvGrpSpPr>
          <p:grpSpPr>
            <a:xfrm>
              <a:off x="2348493" y="4055035"/>
              <a:ext cx="1051318" cy="133312"/>
              <a:chOff x="2107172" y="4077841"/>
              <a:chExt cx="1813989" cy="115691"/>
            </a:xfrm>
          </p:grpSpPr>
          <p:cxnSp>
            <p:nvCxnSpPr>
              <p:cNvPr id="161" name="直接箭头连接符 160">
                <a:extLst>
                  <a:ext uri="{FF2B5EF4-FFF2-40B4-BE49-F238E27FC236}">
                    <a16:creationId xmlns:a16="http://schemas.microsoft.com/office/drawing/2014/main" id="{365CBB5D-3618-EAAD-8131-2B2CC75253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7172" y="4077841"/>
                <a:ext cx="181398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接箭头连接符 161">
                <a:extLst>
                  <a:ext uri="{FF2B5EF4-FFF2-40B4-BE49-F238E27FC236}">
                    <a16:creationId xmlns:a16="http://schemas.microsoft.com/office/drawing/2014/main" id="{B2676239-BF14-E659-0F4F-4DE3AD7755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7172" y="4193532"/>
                <a:ext cx="1813989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8CED0C45-BB82-D0DD-C89F-1D55B0345156}"/>
                </a:ext>
              </a:extLst>
            </p:cNvPr>
            <p:cNvSpPr txBox="1"/>
            <p:nvPr/>
          </p:nvSpPr>
          <p:spPr>
            <a:xfrm>
              <a:off x="2389554" y="4188346"/>
              <a:ext cx="8664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④ </a:t>
              </a:r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Return</a:t>
              </a:r>
              <a:endParaRPr lang="zh-CN" altLang="en-US" sz="1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38" name="连接符: 肘形 137">
              <a:extLst>
                <a:ext uri="{FF2B5EF4-FFF2-40B4-BE49-F238E27FC236}">
                  <a16:creationId xmlns:a16="http://schemas.microsoft.com/office/drawing/2014/main" id="{77414D88-C0C2-58F9-7E24-CD4BA274A8D8}"/>
                </a:ext>
              </a:extLst>
            </p:cNvPr>
            <p:cNvCxnSpPr>
              <a:cxnSpLocks/>
              <a:stCxn id="117" idx="0"/>
              <a:endCxn id="141" idx="0"/>
            </p:cNvCxnSpPr>
            <p:nvPr/>
          </p:nvCxnSpPr>
          <p:spPr>
            <a:xfrm rot="5400000" flipH="1" flipV="1">
              <a:off x="6156338" y="1720816"/>
              <a:ext cx="12700" cy="4187827"/>
            </a:xfrm>
            <a:prstGeom prst="bentConnector3">
              <a:avLst>
                <a:gd name="adj1" fmla="val 2475000"/>
              </a:avLst>
            </a:prstGeom>
            <a:ln w="1905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连接符: 肘形 138">
              <a:extLst>
                <a:ext uri="{FF2B5EF4-FFF2-40B4-BE49-F238E27FC236}">
                  <a16:creationId xmlns:a16="http://schemas.microsoft.com/office/drawing/2014/main" id="{6BD954D2-FF3F-D7A0-B34A-BE256013A393}"/>
                </a:ext>
              </a:extLst>
            </p:cNvPr>
            <p:cNvCxnSpPr>
              <a:cxnSpLocks/>
              <a:stCxn id="148" idx="0"/>
              <a:endCxn id="146" idx="0"/>
            </p:cNvCxnSpPr>
            <p:nvPr/>
          </p:nvCxnSpPr>
          <p:spPr>
            <a:xfrm rot="5400000" flipH="1" flipV="1">
              <a:off x="6159883" y="1807358"/>
              <a:ext cx="776" cy="4012459"/>
            </a:xfrm>
            <a:prstGeom prst="bentConnector3">
              <a:avLst>
                <a:gd name="adj1" fmla="val 29558763"/>
              </a:avLst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0" name="矩形: 圆角 139">
              <a:extLst>
                <a:ext uri="{FF2B5EF4-FFF2-40B4-BE49-F238E27FC236}">
                  <a16:creationId xmlns:a16="http://schemas.microsoft.com/office/drawing/2014/main" id="{47B2401E-5EEF-36B0-6651-216EAC0E3E05}"/>
                </a:ext>
              </a:extLst>
            </p:cNvPr>
            <p:cNvSpPr/>
            <p:nvPr/>
          </p:nvSpPr>
          <p:spPr>
            <a:xfrm>
              <a:off x="1042580" y="4809602"/>
              <a:ext cx="7866008" cy="386479"/>
            </a:xfrm>
            <a:prstGeom prst="roundRect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Ledger</a:t>
              </a:r>
              <a:endParaRPr kumimoji="0" lang="zh-CN" altLang="en-US" sz="14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sp>
          <p:nvSpPr>
            <p:cNvPr id="141" name="矩形: 圆角 140">
              <a:extLst>
                <a:ext uri="{FF2B5EF4-FFF2-40B4-BE49-F238E27FC236}">
                  <a16:creationId xmlns:a16="http://schemas.microsoft.com/office/drawing/2014/main" id="{CF4B07F1-4253-A809-B525-16CDE32727ED}"/>
                </a:ext>
              </a:extLst>
            </p:cNvPr>
            <p:cNvSpPr/>
            <p:nvPr/>
          </p:nvSpPr>
          <p:spPr>
            <a:xfrm>
              <a:off x="7591916" y="3814729"/>
              <a:ext cx="1316672" cy="715826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zh-CN" sz="13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Satellite</a:t>
              </a:r>
              <a:endParaRPr kumimoji="0" lang="zh-CN" altLang="en-US" sz="13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142" name="图片 141">
              <a:extLst>
                <a:ext uri="{FF2B5EF4-FFF2-40B4-BE49-F238E27FC236}">
                  <a16:creationId xmlns:a16="http://schemas.microsoft.com/office/drawing/2014/main" id="{E3035B17-8910-894D-CDC5-B2EA9733A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048790" y="3929629"/>
              <a:ext cx="402924" cy="402924"/>
            </a:xfrm>
            <a:prstGeom prst="rect">
              <a:avLst/>
            </a:prstGeom>
          </p:spPr>
        </p:pic>
        <p:cxnSp>
          <p:nvCxnSpPr>
            <p:cNvPr id="143" name="直接箭头连接符 142">
              <a:extLst>
                <a:ext uri="{FF2B5EF4-FFF2-40B4-BE49-F238E27FC236}">
                  <a16:creationId xmlns:a16="http://schemas.microsoft.com/office/drawing/2014/main" id="{1FA53BB2-DA31-40DF-CF34-39B4618F1D2C}"/>
                </a:ext>
              </a:extLst>
            </p:cNvPr>
            <p:cNvCxnSpPr/>
            <p:nvPr/>
          </p:nvCxnSpPr>
          <p:spPr>
            <a:xfrm>
              <a:off x="4763731" y="4105136"/>
              <a:ext cx="111794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箭头连接符 144">
              <a:extLst>
                <a:ext uri="{FF2B5EF4-FFF2-40B4-BE49-F238E27FC236}">
                  <a16:creationId xmlns:a16="http://schemas.microsoft.com/office/drawing/2014/main" id="{B818DFD4-68A5-37AD-B79A-EC97ABA888E5}"/>
                </a:ext>
              </a:extLst>
            </p:cNvPr>
            <p:cNvCxnSpPr/>
            <p:nvPr/>
          </p:nvCxnSpPr>
          <p:spPr>
            <a:xfrm>
              <a:off x="4749241" y="4220827"/>
              <a:ext cx="113243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矩形: 圆角 145">
              <a:extLst>
                <a:ext uri="{FF2B5EF4-FFF2-40B4-BE49-F238E27FC236}">
                  <a16:creationId xmlns:a16="http://schemas.microsoft.com/office/drawing/2014/main" id="{1E9A818F-A3FB-9AFC-65BD-4AE1366776F0}"/>
                </a:ext>
              </a:extLst>
            </p:cNvPr>
            <p:cNvSpPr/>
            <p:nvPr/>
          </p:nvSpPr>
          <p:spPr>
            <a:xfrm>
              <a:off x="7864630" y="3813199"/>
              <a:ext cx="603742" cy="40292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0" lang="zh-CN" altLang="en-US" sz="14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rPr>
                <a:t>定位</a:t>
              </a:r>
            </a:p>
          </p:txBody>
        </p:sp>
        <p:sp>
          <p:nvSpPr>
            <p:cNvPr id="148" name="矩形: 圆角 147">
              <a:extLst>
                <a:ext uri="{FF2B5EF4-FFF2-40B4-BE49-F238E27FC236}">
                  <a16:creationId xmlns:a16="http://schemas.microsoft.com/office/drawing/2014/main" id="{B4CF3EB6-0B45-8688-4402-987D05765886}"/>
                </a:ext>
              </a:extLst>
            </p:cNvPr>
            <p:cNvSpPr/>
            <p:nvPr/>
          </p:nvSpPr>
          <p:spPr>
            <a:xfrm>
              <a:off x="3852171" y="3813975"/>
              <a:ext cx="603742" cy="40292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0" lang="zh-CN" altLang="en-US" sz="14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rPr>
                <a:t>定位</a:t>
              </a:r>
            </a:p>
          </p:txBody>
        </p:sp>
        <p:sp>
          <p:nvSpPr>
            <p:cNvPr id="149" name="矩形: 圆角 148">
              <a:extLst>
                <a:ext uri="{FF2B5EF4-FFF2-40B4-BE49-F238E27FC236}">
                  <a16:creationId xmlns:a16="http://schemas.microsoft.com/office/drawing/2014/main" id="{50A8E87A-8053-3DB2-C243-4231118D89C8}"/>
                </a:ext>
              </a:extLst>
            </p:cNvPr>
            <p:cNvSpPr/>
            <p:nvPr/>
          </p:nvSpPr>
          <p:spPr>
            <a:xfrm>
              <a:off x="3404091" y="4071849"/>
              <a:ext cx="603742" cy="40292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0" lang="zh-CN" altLang="en-US" sz="14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rPr>
                <a:t>定位</a:t>
              </a:r>
            </a:p>
          </p:txBody>
        </p:sp>
        <p:sp>
          <p:nvSpPr>
            <p:cNvPr id="151" name="矩形: 圆角 150">
              <a:extLst>
                <a:ext uri="{FF2B5EF4-FFF2-40B4-BE49-F238E27FC236}">
                  <a16:creationId xmlns:a16="http://schemas.microsoft.com/office/drawing/2014/main" id="{C047170D-44FC-7EB7-A32B-D5D2A0240752}"/>
                </a:ext>
              </a:extLst>
            </p:cNvPr>
            <p:cNvSpPr/>
            <p:nvPr/>
          </p:nvSpPr>
          <p:spPr>
            <a:xfrm>
              <a:off x="3404091" y="3785422"/>
              <a:ext cx="603742" cy="40292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0" lang="zh-CN" altLang="en-US" sz="14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rPr>
                <a:t>定位</a:t>
              </a:r>
            </a:p>
          </p:txBody>
        </p:sp>
        <p:grpSp>
          <p:nvGrpSpPr>
            <p:cNvPr id="152" name="组合 151">
              <a:extLst>
                <a:ext uri="{FF2B5EF4-FFF2-40B4-BE49-F238E27FC236}">
                  <a16:creationId xmlns:a16="http://schemas.microsoft.com/office/drawing/2014/main" id="{7335BB22-9A49-312E-9F3E-605D5AC473C0}"/>
                </a:ext>
              </a:extLst>
            </p:cNvPr>
            <p:cNvGrpSpPr/>
            <p:nvPr/>
          </p:nvGrpSpPr>
          <p:grpSpPr>
            <a:xfrm>
              <a:off x="9122756" y="3796848"/>
              <a:ext cx="1731881" cy="713524"/>
              <a:chOff x="9134446" y="3911347"/>
              <a:chExt cx="1731881" cy="713524"/>
            </a:xfrm>
          </p:grpSpPr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8B6B8729-3976-9B13-7320-71EAE35C4396}"/>
                  </a:ext>
                </a:extLst>
              </p:cNvPr>
              <p:cNvSpPr txBox="1"/>
              <p:nvPr/>
            </p:nvSpPr>
            <p:spPr>
              <a:xfrm>
                <a:off x="9546940" y="4129610"/>
                <a:ext cx="11926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>
                    <a:solidFill>
                      <a:srgbClr val="0070C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Query Workflow</a:t>
                </a:r>
              </a:p>
            </p:txBody>
          </p:sp>
          <p:cxnSp>
            <p:nvCxnSpPr>
              <p:cNvPr id="154" name="直接箭头连接符 153">
                <a:extLst>
                  <a:ext uri="{FF2B5EF4-FFF2-40B4-BE49-F238E27FC236}">
                    <a16:creationId xmlns:a16="http://schemas.microsoft.com/office/drawing/2014/main" id="{5A967A2A-E1B2-5261-B948-F1BAFC7952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34446" y="4268109"/>
                <a:ext cx="409916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28E7EC1E-60A7-ED11-9BF1-53D4DB81DAED}"/>
                  </a:ext>
                </a:extLst>
              </p:cNvPr>
              <p:cNvSpPr txBox="1"/>
              <p:nvPr/>
            </p:nvSpPr>
            <p:spPr>
              <a:xfrm>
                <a:off x="9546940" y="4347872"/>
                <a:ext cx="11926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>
                    <a:solidFill>
                      <a:schemeClr val="accent4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Log on Ledger</a:t>
                </a:r>
              </a:p>
            </p:txBody>
          </p:sp>
          <p:sp>
            <p:nvSpPr>
              <p:cNvPr id="158" name="箭头: 下 157">
                <a:extLst>
                  <a:ext uri="{FF2B5EF4-FFF2-40B4-BE49-F238E27FC236}">
                    <a16:creationId xmlns:a16="http://schemas.microsoft.com/office/drawing/2014/main" id="{2FFD3E2C-DBAA-F308-9E2E-5ADE2C65E499}"/>
                  </a:ext>
                </a:extLst>
              </p:cNvPr>
              <p:cNvSpPr/>
              <p:nvPr/>
            </p:nvSpPr>
            <p:spPr>
              <a:xfrm rot="16200000">
                <a:off x="9240399" y="4281413"/>
                <a:ext cx="198010" cy="409916"/>
              </a:xfrm>
              <a:prstGeom prst="downArrow">
                <a:avLst/>
              </a:prstGeom>
              <a:solidFill>
                <a:srgbClr val="FFF2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9" name="直接箭头连接符 158">
                <a:extLst>
                  <a:ext uri="{FF2B5EF4-FFF2-40B4-BE49-F238E27FC236}">
                    <a16:creationId xmlns:a16="http://schemas.microsoft.com/office/drawing/2014/main" id="{333BDEEE-307F-3D4E-B15D-3376C2B758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34446" y="4049846"/>
                <a:ext cx="40991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D09099D1-DE3D-BEED-C0CA-1C43A9BECF0A}"/>
                  </a:ext>
                </a:extLst>
              </p:cNvPr>
              <p:cNvSpPr txBox="1"/>
              <p:nvPr/>
            </p:nvSpPr>
            <p:spPr>
              <a:xfrm>
                <a:off x="9546940" y="3911347"/>
                <a:ext cx="13193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Workflow</a:t>
                </a:r>
                <a:endParaRPr lang="en-US" altLang="zh-CN" sz="1200" i="1">
                  <a:solidFill>
                    <a:schemeClr val="accent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pic>
        <p:nvPicPr>
          <p:cNvPr id="37" name="图片 3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44441" y="3933990"/>
            <a:ext cx="369332" cy="369332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05763" y="3929629"/>
            <a:ext cx="402924" cy="4029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图片 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4905" y="-410050"/>
            <a:ext cx="4524984" cy="1542188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5726" y="4857765"/>
            <a:ext cx="3496985" cy="2042099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23E194F5-C2BE-380B-C201-1351697C08DF}"/>
              </a:ext>
            </a:extLst>
          </p:cNvPr>
          <p:cNvGrpSpPr/>
          <p:nvPr/>
        </p:nvGrpSpPr>
        <p:grpSpPr>
          <a:xfrm>
            <a:off x="10958941" y="7359278"/>
            <a:ext cx="4445466" cy="2848599"/>
            <a:chOff x="5861421" y="1939553"/>
            <a:chExt cx="4445466" cy="2848599"/>
          </a:xfrm>
        </p:grpSpPr>
        <p:sp>
          <p:nvSpPr>
            <p:cNvPr id="38" name="箭头: 下 37">
              <a:extLst>
                <a:ext uri="{FF2B5EF4-FFF2-40B4-BE49-F238E27FC236}">
                  <a16:creationId xmlns:a16="http://schemas.microsoft.com/office/drawing/2014/main" id="{1DF1907B-94CF-9BEC-171E-E8C1C9BB05D9}"/>
                </a:ext>
              </a:extLst>
            </p:cNvPr>
            <p:cNvSpPr/>
            <p:nvPr/>
          </p:nvSpPr>
          <p:spPr>
            <a:xfrm>
              <a:off x="9070072" y="4301564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箭头: 下 38">
              <a:extLst>
                <a:ext uri="{FF2B5EF4-FFF2-40B4-BE49-F238E27FC236}">
                  <a16:creationId xmlns:a16="http://schemas.microsoft.com/office/drawing/2014/main" id="{3FC4595D-2C80-A1B7-3243-A0336FFEC2FD}"/>
                </a:ext>
              </a:extLst>
            </p:cNvPr>
            <p:cNvSpPr/>
            <p:nvPr/>
          </p:nvSpPr>
          <p:spPr>
            <a:xfrm>
              <a:off x="8044046" y="4295203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箭头: 下 39">
              <a:extLst>
                <a:ext uri="{FF2B5EF4-FFF2-40B4-BE49-F238E27FC236}">
                  <a16:creationId xmlns:a16="http://schemas.microsoft.com/office/drawing/2014/main" id="{31915048-D7FA-BEDB-200B-A626F1EFF00A}"/>
                </a:ext>
              </a:extLst>
            </p:cNvPr>
            <p:cNvSpPr/>
            <p:nvPr/>
          </p:nvSpPr>
          <p:spPr>
            <a:xfrm>
              <a:off x="6908093" y="4295203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D4A4D666-7716-D650-6DA0-6977FD7B0714}"/>
                </a:ext>
              </a:extLst>
            </p:cNvPr>
            <p:cNvSpPr/>
            <p:nvPr/>
          </p:nvSpPr>
          <p:spPr>
            <a:xfrm>
              <a:off x="6544570" y="2402278"/>
              <a:ext cx="930145" cy="1942103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Batching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6B2AACAC-5B5F-89B2-C5C2-F72ED4BF7305}"/>
                </a:ext>
              </a:extLst>
            </p:cNvPr>
            <p:cNvSpPr/>
            <p:nvPr/>
          </p:nvSpPr>
          <p:spPr>
            <a:xfrm>
              <a:off x="7596774" y="2402278"/>
              <a:ext cx="1062031" cy="1942103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Storer Discovery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28F518D0-A597-7A63-A64A-B06263E8A66D}"/>
                </a:ext>
              </a:extLst>
            </p:cNvPr>
            <p:cNvSpPr/>
            <p:nvPr/>
          </p:nvSpPr>
          <p:spPr>
            <a:xfrm>
              <a:off x="8781450" y="2402278"/>
              <a:ext cx="756914" cy="1942103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Verification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(§VI)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96074578-8641-B20E-0FEF-7180E519A27E}"/>
                </a:ext>
              </a:extLst>
            </p:cNvPr>
            <p:cNvSpPr/>
            <p:nvPr/>
          </p:nvSpPr>
          <p:spPr>
            <a:xfrm>
              <a:off x="5861421" y="2401225"/>
              <a:ext cx="591956" cy="1957489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 Owner</a:t>
              </a:r>
              <a:endPara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50" name="图片 49">
              <a:extLst>
                <a:ext uri="{FF2B5EF4-FFF2-40B4-BE49-F238E27FC236}">
                  <a16:creationId xmlns:a16="http://schemas.microsoft.com/office/drawing/2014/main" id="{678E2BFB-C736-8AF4-0EBD-6CEAAA0CE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65056" y="2535572"/>
              <a:ext cx="365068" cy="360815"/>
            </a:xfrm>
            <a:prstGeom prst="rect">
              <a:avLst/>
            </a:prstGeom>
          </p:spPr>
        </p:pic>
        <p:pic>
          <p:nvPicPr>
            <p:cNvPr id="52" name="图片 51">
              <a:extLst>
                <a:ext uri="{FF2B5EF4-FFF2-40B4-BE49-F238E27FC236}">
                  <a16:creationId xmlns:a16="http://schemas.microsoft.com/office/drawing/2014/main" id="{0B489D81-88EF-B7F6-A9DE-EE0F5A68B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5056" y="3482242"/>
              <a:ext cx="365068" cy="365068"/>
            </a:xfrm>
            <a:prstGeom prst="rect">
              <a:avLst/>
            </a:prstGeom>
          </p:spPr>
        </p:pic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745C01C9-DF43-5105-C53C-BE2EF1EE6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65056" y="3006520"/>
              <a:ext cx="365068" cy="365068"/>
            </a:xfrm>
            <a:prstGeom prst="rect">
              <a:avLst/>
            </a:prstGeom>
          </p:spPr>
        </p:pic>
        <p:cxnSp>
          <p:nvCxnSpPr>
            <p:cNvPr id="62" name="连接符: 肘形 61">
              <a:extLst>
                <a:ext uri="{FF2B5EF4-FFF2-40B4-BE49-F238E27FC236}">
                  <a16:creationId xmlns:a16="http://schemas.microsoft.com/office/drawing/2014/main" id="{B585412D-4295-65B6-247F-EFA770D59A76}"/>
                </a:ext>
              </a:extLst>
            </p:cNvPr>
            <p:cNvCxnSpPr>
              <a:cxnSpLocks/>
              <a:endCxn id="50" idx="3"/>
            </p:cNvCxnSpPr>
            <p:nvPr/>
          </p:nvCxnSpPr>
          <p:spPr>
            <a:xfrm rot="10800000">
              <a:off x="6330125" y="2715980"/>
              <a:ext cx="251923" cy="78786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连接符: 肘形 62">
              <a:extLst>
                <a:ext uri="{FF2B5EF4-FFF2-40B4-BE49-F238E27FC236}">
                  <a16:creationId xmlns:a16="http://schemas.microsoft.com/office/drawing/2014/main" id="{961767BD-BCE5-3C4D-08C0-412454F1D919}"/>
                </a:ext>
              </a:extLst>
            </p:cNvPr>
            <p:cNvCxnSpPr>
              <a:cxnSpLocks/>
              <a:endCxn id="53" idx="3"/>
            </p:cNvCxnSpPr>
            <p:nvPr/>
          </p:nvCxnSpPr>
          <p:spPr>
            <a:xfrm rot="10800000">
              <a:off x="6330125" y="3189054"/>
              <a:ext cx="251923" cy="31478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连接符: 肘形 63">
              <a:extLst>
                <a:ext uri="{FF2B5EF4-FFF2-40B4-BE49-F238E27FC236}">
                  <a16:creationId xmlns:a16="http://schemas.microsoft.com/office/drawing/2014/main" id="{7CFB9AE3-24DE-AE38-6E28-4118F3FE3955}"/>
                </a:ext>
              </a:extLst>
            </p:cNvPr>
            <p:cNvCxnSpPr>
              <a:cxnSpLocks/>
              <a:endCxn id="52" idx="3"/>
            </p:cNvCxnSpPr>
            <p:nvPr/>
          </p:nvCxnSpPr>
          <p:spPr>
            <a:xfrm rot="10800000" flipV="1">
              <a:off x="6330125" y="3503842"/>
              <a:ext cx="251923" cy="16093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C3867841-D28F-985A-68E0-8A2A3DCF46B9}"/>
                </a:ext>
              </a:extLst>
            </p:cNvPr>
            <p:cNvGrpSpPr/>
            <p:nvPr/>
          </p:nvGrpSpPr>
          <p:grpSpPr>
            <a:xfrm>
              <a:off x="9631592" y="2401225"/>
              <a:ext cx="675295" cy="1942103"/>
              <a:chOff x="6006147" y="3986085"/>
              <a:chExt cx="729263" cy="1942103"/>
            </a:xfrm>
          </p:grpSpPr>
          <p:sp>
            <p:nvSpPr>
              <p:cNvPr id="79" name="矩形: 圆角 78">
                <a:extLst>
                  <a:ext uri="{FF2B5EF4-FFF2-40B4-BE49-F238E27FC236}">
                    <a16:creationId xmlns:a16="http://schemas.microsoft.com/office/drawing/2014/main" id="{0603DF43-01FC-AE0A-29EB-0CA50A7D0171}"/>
                  </a:ext>
                </a:extLst>
              </p:cNvPr>
              <p:cNvSpPr/>
              <p:nvPr/>
            </p:nvSpPr>
            <p:spPr>
              <a:xfrm>
                <a:off x="6006147" y="3986085"/>
                <a:ext cx="729263" cy="1942103"/>
              </a:xfrm>
              <a:prstGeom prst="roundRect">
                <a:avLst/>
              </a:prstGeom>
              <a:solidFill>
                <a:srgbClr val="EDEDE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80000" rtlCol="0" anchor="b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Provider</a:t>
                </a:r>
                <a:endParaRPr kumimoji="0" lang="zh-CN" altLang="en-US" sz="12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endParaRPr>
              </a:p>
            </p:txBody>
          </p:sp>
          <p:pic>
            <p:nvPicPr>
              <p:cNvPr id="80" name="图片 79">
                <a:extLst>
                  <a:ext uri="{FF2B5EF4-FFF2-40B4-BE49-F238E27FC236}">
                    <a16:creationId xmlns:a16="http://schemas.microsoft.com/office/drawing/2014/main" id="{17E990A1-0DD0-C1E3-A675-3A2DAD2EE9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63793" y="4695089"/>
                <a:ext cx="437343" cy="437343"/>
              </a:xfrm>
              <a:prstGeom prst="rect">
                <a:avLst/>
              </a:prstGeom>
            </p:spPr>
          </p:pic>
        </p:grp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F4F84BA0-706E-6072-834F-96DEA1021719}"/>
                </a:ext>
              </a:extLst>
            </p:cNvPr>
            <p:cNvSpPr/>
            <p:nvPr/>
          </p:nvSpPr>
          <p:spPr>
            <a:xfrm>
              <a:off x="6544570" y="1939553"/>
              <a:ext cx="2993794" cy="2808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 Tree Indexing</a:t>
              </a:r>
              <a:endParaRPr lang="en-US" altLang="zh-CN" sz="12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C3056837-C437-9195-DDC7-A7D566806859}"/>
                </a:ext>
              </a:extLst>
            </p:cNvPr>
            <p:cNvSpPr/>
            <p:nvPr/>
          </p:nvSpPr>
          <p:spPr>
            <a:xfrm>
              <a:off x="6544570" y="4507304"/>
              <a:ext cx="2993794" cy="280848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Hyperledger Fabric</a:t>
              </a:r>
              <a:endParaRPr lang="en-US" altLang="zh-CN" sz="1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78" name="图片 77">
              <a:extLst>
                <a:ext uri="{FF2B5EF4-FFF2-40B4-BE49-F238E27FC236}">
                  <a16:creationId xmlns:a16="http://schemas.microsoft.com/office/drawing/2014/main" id="{B128A8BA-6373-92DC-3548-13310839C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072987" y="4457412"/>
              <a:ext cx="317412" cy="326908"/>
            </a:xfrm>
            <a:prstGeom prst="rect">
              <a:avLst/>
            </a:prstGeom>
          </p:spPr>
        </p:pic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99897393-EBEF-A8FA-08BC-32FAAE2B807C}"/>
                </a:ext>
              </a:extLst>
            </p:cNvPr>
            <p:cNvSpPr>
              <a:spLocks/>
            </p:cNvSpPr>
            <p:nvPr/>
          </p:nvSpPr>
          <p:spPr>
            <a:xfrm>
              <a:off x="6605879" y="2595041"/>
              <a:ext cx="818692" cy="411479"/>
            </a:xfrm>
            <a:custGeom>
              <a:avLst/>
              <a:gdLst>
                <a:gd name="connsiteX0" fmla="*/ 0 w 818692"/>
                <a:gd name="connsiteY0" fmla="*/ 0 h 411479"/>
                <a:gd name="connsiteX1" fmla="*/ 425720 w 818692"/>
                <a:gd name="connsiteY1" fmla="*/ 0 h 411479"/>
                <a:gd name="connsiteX2" fmla="*/ 818692 w 818692"/>
                <a:gd name="connsiteY2" fmla="*/ 0 h 411479"/>
                <a:gd name="connsiteX3" fmla="*/ 818692 w 818692"/>
                <a:gd name="connsiteY3" fmla="*/ 411479 h 411479"/>
                <a:gd name="connsiteX4" fmla="*/ 417533 w 818692"/>
                <a:gd name="connsiteY4" fmla="*/ 411479 h 411479"/>
                <a:gd name="connsiteX5" fmla="*/ 0 w 818692"/>
                <a:gd name="connsiteY5" fmla="*/ 411479 h 411479"/>
                <a:gd name="connsiteX6" fmla="*/ 0 w 818692"/>
                <a:gd name="connsiteY6" fmla="*/ 0 h 41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8692" h="411479" fill="none" extrusionOk="0">
                  <a:moveTo>
                    <a:pt x="0" y="0"/>
                  </a:moveTo>
                  <a:cubicBezTo>
                    <a:pt x="145589" y="-2981"/>
                    <a:pt x="239828" y="7654"/>
                    <a:pt x="425720" y="0"/>
                  </a:cubicBezTo>
                  <a:cubicBezTo>
                    <a:pt x="611612" y="-7654"/>
                    <a:pt x="696233" y="1054"/>
                    <a:pt x="818692" y="0"/>
                  </a:cubicBezTo>
                  <a:cubicBezTo>
                    <a:pt x="804960" y="107230"/>
                    <a:pt x="822433" y="238193"/>
                    <a:pt x="818692" y="411479"/>
                  </a:cubicBezTo>
                  <a:cubicBezTo>
                    <a:pt x="655529" y="401749"/>
                    <a:pt x="586876" y="430980"/>
                    <a:pt x="417533" y="411479"/>
                  </a:cubicBezTo>
                  <a:cubicBezTo>
                    <a:pt x="248190" y="391978"/>
                    <a:pt x="94105" y="398137"/>
                    <a:pt x="0" y="411479"/>
                  </a:cubicBezTo>
                  <a:cubicBezTo>
                    <a:pt x="-1575" y="244735"/>
                    <a:pt x="18231" y="96107"/>
                    <a:pt x="0" y="0"/>
                  </a:cubicBezTo>
                  <a:close/>
                </a:path>
                <a:path w="818692" h="411479" stroke="0" extrusionOk="0">
                  <a:moveTo>
                    <a:pt x="0" y="0"/>
                  </a:moveTo>
                  <a:cubicBezTo>
                    <a:pt x="173904" y="16591"/>
                    <a:pt x="217623" y="-11467"/>
                    <a:pt x="401159" y="0"/>
                  </a:cubicBezTo>
                  <a:cubicBezTo>
                    <a:pt x="584695" y="11467"/>
                    <a:pt x="681691" y="14492"/>
                    <a:pt x="818692" y="0"/>
                  </a:cubicBezTo>
                  <a:cubicBezTo>
                    <a:pt x="827482" y="83416"/>
                    <a:pt x="806496" y="278884"/>
                    <a:pt x="818692" y="411479"/>
                  </a:cubicBezTo>
                  <a:cubicBezTo>
                    <a:pt x="640333" y="413631"/>
                    <a:pt x="524610" y="408479"/>
                    <a:pt x="409346" y="411479"/>
                  </a:cubicBezTo>
                  <a:cubicBezTo>
                    <a:pt x="294082" y="414479"/>
                    <a:pt x="193109" y="422649"/>
                    <a:pt x="0" y="411479"/>
                  </a:cubicBezTo>
                  <a:cubicBezTo>
                    <a:pt x="104" y="319485"/>
                    <a:pt x="18808" y="120482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Packaging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A24B801F-D4A3-F1D9-BF20-0B1455FBEB18}"/>
                </a:ext>
              </a:extLst>
            </p:cNvPr>
            <p:cNvSpPr>
              <a:spLocks/>
            </p:cNvSpPr>
            <p:nvPr/>
          </p:nvSpPr>
          <p:spPr>
            <a:xfrm>
              <a:off x="6605879" y="3328648"/>
              <a:ext cx="818692" cy="411479"/>
            </a:xfrm>
            <a:custGeom>
              <a:avLst/>
              <a:gdLst>
                <a:gd name="connsiteX0" fmla="*/ 0 w 818692"/>
                <a:gd name="connsiteY0" fmla="*/ 0 h 411479"/>
                <a:gd name="connsiteX1" fmla="*/ 384785 w 818692"/>
                <a:gd name="connsiteY1" fmla="*/ 0 h 411479"/>
                <a:gd name="connsiteX2" fmla="*/ 818692 w 818692"/>
                <a:gd name="connsiteY2" fmla="*/ 0 h 411479"/>
                <a:gd name="connsiteX3" fmla="*/ 818692 w 818692"/>
                <a:gd name="connsiteY3" fmla="*/ 411479 h 411479"/>
                <a:gd name="connsiteX4" fmla="*/ 401159 w 818692"/>
                <a:gd name="connsiteY4" fmla="*/ 411479 h 411479"/>
                <a:gd name="connsiteX5" fmla="*/ 0 w 818692"/>
                <a:gd name="connsiteY5" fmla="*/ 411479 h 411479"/>
                <a:gd name="connsiteX6" fmla="*/ 0 w 818692"/>
                <a:gd name="connsiteY6" fmla="*/ 0 h 41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8692" h="411479" fill="none" extrusionOk="0">
                  <a:moveTo>
                    <a:pt x="0" y="0"/>
                  </a:moveTo>
                  <a:cubicBezTo>
                    <a:pt x="107102" y="7082"/>
                    <a:pt x="289562" y="3407"/>
                    <a:pt x="384785" y="0"/>
                  </a:cubicBezTo>
                  <a:cubicBezTo>
                    <a:pt x="480008" y="-3407"/>
                    <a:pt x="681852" y="8429"/>
                    <a:pt x="818692" y="0"/>
                  </a:cubicBezTo>
                  <a:cubicBezTo>
                    <a:pt x="800514" y="196592"/>
                    <a:pt x="814859" y="266512"/>
                    <a:pt x="818692" y="411479"/>
                  </a:cubicBezTo>
                  <a:cubicBezTo>
                    <a:pt x="629626" y="397252"/>
                    <a:pt x="584297" y="411785"/>
                    <a:pt x="401159" y="411479"/>
                  </a:cubicBezTo>
                  <a:cubicBezTo>
                    <a:pt x="218021" y="411173"/>
                    <a:pt x="130142" y="417606"/>
                    <a:pt x="0" y="411479"/>
                  </a:cubicBezTo>
                  <a:cubicBezTo>
                    <a:pt x="-9062" y="264730"/>
                    <a:pt x="6766" y="90391"/>
                    <a:pt x="0" y="0"/>
                  </a:cubicBezTo>
                  <a:close/>
                </a:path>
                <a:path w="818692" h="411479" stroke="0" extrusionOk="0">
                  <a:moveTo>
                    <a:pt x="0" y="0"/>
                  </a:moveTo>
                  <a:cubicBezTo>
                    <a:pt x="171136" y="-16567"/>
                    <a:pt x="268839" y="15237"/>
                    <a:pt x="392972" y="0"/>
                  </a:cubicBezTo>
                  <a:cubicBezTo>
                    <a:pt x="517105" y="-15237"/>
                    <a:pt x="640798" y="-20758"/>
                    <a:pt x="818692" y="0"/>
                  </a:cubicBezTo>
                  <a:cubicBezTo>
                    <a:pt x="822075" y="181764"/>
                    <a:pt x="835757" y="225383"/>
                    <a:pt x="818692" y="411479"/>
                  </a:cubicBezTo>
                  <a:cubicBezTo>
                    <a:pt x="679306" y="397559"/>
                    <a:pt x="596793" y="394873"/>
                    <a:pt x="409346" y="411479"/>
                  </a:cubicBezTo>
                  <a:cubicBezTo>
                    <a:pt x="221899" y="428085"/>
                    <a:pt x="160492" y="420095"/>
                    <a:pt x="0" y="411479"/>
                  </a:cubicBezTo>
                  <a:cubicBezTo>
                    <a:pt x="8611" y="266549"/>
                    <a:pt x="1022" y="97585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70500016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Clustering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4E6BC4AD-D325-740A-3216-F8121DC7515C}"/>
                </a:ext>
              </a:extLst>
            </p:cNvPr>
            <p:cNvSpPr>
              <a:spLocks/>
            </p:cNvSpPr>
            <p:nvPr/>
          </p:nvSpPr>
          <p:spPr>
            <a:xfrm>
              <a:off x="7666876" y="2595041"/>
              <a:ext cx="921827" cy="577266"/>
            </a:xfrm>
            <a:custGeom>
              <a:avLst/>
              <a:gdLst>
                <a:gd name="connsiteX0" fmla="*/ 0 w 921827"/>
                <a:gd name="connsiteY0" fmla="*/ 0 h 577266"/>
                <a:gd name="connsiteX1" fmla="*/ 479350 w 921827"/>
                <a:gd name="connsiteY1" fmla="*/ 0 h 577266"/>
                <a:gd name="connsiteX2" fmla="*/ 921827 w 921827"/>
                <a:gd name="connsiteY2" fmla="*/ 0 h 577266"/>
                <a:gd name="connsiteX3" fmla="*/ 921827 w 921827"/>
                <a:gd name="connsiteY3" fmla="*/ 577266 h 577266"/>
                <a:gd name="connsiteX4" fmla="*/ 451695 w 921827"/>
                <a:gd name="connsiteY4" fmla="*/ 577266 h 577266"/>
                <a:gd name="connsiteX5" fmla="*/ 0 w 921827"/>
                <a:gd name="connsiteY5" fmla="*/ 577266 h 577266"/>
                <a:gd name="connsiteX6" fmla="*/ 0 w 921827"/>
                <a:gd name="connsiteY6" fmla="*/ 0 h 57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1827" h="577266" fill="none" extrusionOk="0">
                  <a:moveTo>
                    <a:pt x="0" y="0"/>
                  </a:moveTo>
                  <a:cubicBezTo>
                    <a:pt x="144739" y="18729"/>
                    <a:pt x="259965" y="-967"/>
                    <a:pt x="479350" y="0"/>
                  </a:cubicBezTo>
                  <a:cubicBezTo>
                    <a:pt x="698735" y="967"/>
                    <a:pt x="816529" y="6688"/>
                    <a:pt x="921827" y="0"/>
                  </a:cubicBezTo>
                  <a:cubicBezTo>
                    <a:pt x="943059" y="123839"/>
                    <a:pt x="926508" y="402015"/>
                    <a:pt x="921827" y="577266"/>
                  </a:cubicBezTo>
                  <a:cubicBezTo>
                    <a:pt x="783861" y="583742"/>
                    <a:pt x="626569" y="582784"/>
                    <a:pt x="451695" y="577266"/>
                  </a:cubicBezTo>
                  <a:cubicBezTo>
                    <a:pt x="276821" y="571748"/>
                    <a:pt x="140687" y="595466"/>
                    <a:pt x="0" y="577266"/>
                  </a:cubicBezTo>
                  <a:cubicBezTo>
                    <a:pt x="-2854" y="359788"/>
                    <a:pt x="26243" y="277589"/>
                    <a:pt x="0" y="0"/>
                  </a:cubicBezTo>
                  <a:close/>
                </a:path>
                <a:path w="921827" h="577266" stroke="0" extrusionOk="0">
                  <a:moveTo>
                    <a:pt x="0" y="0"/>
                  </a:moveTo>
                  <a:cubicBezTo>
                    <a:pt x="108489" y="-18909"/>
                    <a:pt x="307350" y="-13050"/>
                    <a:pt x="442477" y="0"/>
                  </a:cubicBezTo>
                  <a:cubicBezTo>
                    <a:pt x="577604" y="13050"/>
                    <a:pt x="790028" y="321"/>
                    <a:pt x="921827" y="0"/>
                  </a:cubicBezTo>
                  <a:cubicBezTo>
                    <a:pt x="895893" y="191308"/>
                    <a:pt x="935062" y="334243"/>
                    <a:pt x="921827" y="577266"/>
                  </a:cubicBezTo>
                  <a:cubicBezTo>
                    <a:pt x="770763" y="565240"/>
                    <a:pt x="552340" y="578754"/>
                    <a:pt x="451695" y="577266"/>
                  </a:cubicBezTo>
                  <a:cubicBezTo>
                    <a:pt x="351050" y="575778"/>
                    <a:pt x="179404" y="573425"/>
                    <a:pt x="0" y="577266"/>
                  </a:cubicBezTo>
                  <a:cubicBezTo>
                    <a:pt x="14930" y="457286"/>
                    <a:pt x="-15315" y="162989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346402959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Reputation Mechanism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E02DAA1E-B887-FA90-3A38-4D1BAC553A75}"/>
                </a:ext>
              </a:extLst>
            </p:cNvPr>
            <p:cNvSpPr>
              <a:spLocks/>
            </p:cNvSpPr>
            <p:nvPr/>
          </p:nvSpPr>
          <p:spPr>
            <a:xfrm>
              <a:off x="7736936" y="3323582"/>
              <a:ext cx="781706" cy="577266"/>
            </a:xfrm>
            <a:custGeom>
              <a:avLst/>
              <a:gdLst>
                <a:gd name="connsiteX0" fmla="*/ 0 w 781706"/>
                <a:gd name="connsiteY0" fmla="*/ 0 h 577266"/>
                <a:gd name="connsiteX1" fmla="*/ 398670 w 781706"/>
                <a:gd name="connsiteY1" fmla="*/ 0 h 577266"/>
                <a:gd name="connsiteX2" fmla="*/ 781706 w 781706"/>
                <a:gd name="connsiteY2" fmla="*/ 0 h 577266"/>
                <a:gd name="connsiteX3" fmla="*/ 781706 w 781706"/>
                <a:gd name="connsiteY3" fmla="*/ 577266 h 577266"/>
                <a:gd name="connsiteX4" fmla="*/ 375219 w 781706"/>
                <a:gd name="connsiteY4" fmla="*/ 577266 h 577266"/>
                <a:gd name="connsiteX5" fmla="*/ 0 w 781706"/>
                <a:gd name="connsiteY5" fmla="*/ 577266 h 577266"/>
                <a:gd name="connsiteX6" fmla="*/ 0 w 781706"/>
                <a:gd name="connsiteY6" fmla="*/ 0 h 57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1706" h="577266" fill="none" extrusionOk="0">
                  <a:moveTo>
                    <a:pt x="0" y="0"/>
                  </a:moveTo>
                  <a:cubicBezTo>
                    <a:pt x="120866" y="-18135"/>
                    <a:pt x="275967" y="-12390"/>
                    <a:pt x="398670" y="0"/>
                  </a:cubicBezTo>
                  <a:cubicBezTo>
                    <a:pt x="521373" y="12390"/>
                    <a:pt x="667172" y="14248"/>
                    <a:pt x="781706" y="0"/>
                  </a:cubicBezTo>
                  <a:cubicBezTo>
                    <a:pt x="752951" y="160668"/>
                    <a:pt x="769124" y="339730"/>
                    <a:pt x="781706" y="577266"/>
                  </a:cubicBezTo>
                  <a:cubicBezTo>
                    <a:pt x="599808" y="567506"/>
                    <a:pt x="556669" y="588716"/>
                    <a:pt x="375219" y="577266"/>
                  </a:cubicBezTo>
                  <a:cubicBezTo>
                    <a:pt x="193769" y="565816"/>
                    <a:pt x="77964" y="559065"/>
                    <a:pt x="0" y="577266"/>
                  </a:cubicBezTo>
                  <a:cubicBezTo>
                    <a:pt x="3346" y="461068"/>
                    <a:pt x="24752" y="245240"/>
                    <a:pt x="0" y="0"/>
                  </a:cubicBezTo>
                  <a:close/>
                </a:path>
                <a:path w="781706" h="577266" stroke="0" extrusionOk="0">
                  <a:moveTo>
                    <a:pt x="0" y="0"/>
                  </a:moveTo>
                  <a:cubicBezTo>
                    <a:pt x="76180" y="-7986"/>
                    <a:pt x="211413" y="-2831"/>
                    <a:pt x="375219" y="0"/>
                  </a:cubicBezTo>
                  <a:cubicBezTo>
                    <a:pt x="539025" y="2831"/>
                    <a:pt x="615811" y="11904"/>
                    <a:pt x="781706" y="0"/>
                  </a:cubicBezTo>
                  <a:cubicBezTo>
                    <a:pt x="786725" y="288164"/>
                    <a:pt x="789388" y="413467"/>
                    <a:pt x="781706" y="577266"/>
                  </a:cubicBezTo>
                  <a:cubicBezTo>
                    <a:pt x="627600" y="595354"/>
                    <a:pt x="544451" y="557383"/>
                    <a:pt x="383036" y="577266"/>
                  </a:cubicBezTo>
                  <a:cubicBezTo>
                    <a:pt x="221621" y="597150"/>
                    <a:pt x="180304" y="567087"/>
                    <a:pt x="0" y="577266"/>
                  </a:cubicBezTo>
                  <a:cubicBezTo>
                    <a:pt x="21025" y="297015"/>
                    <a:pt x="23037" y="204819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58228927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Node Selection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207740C1-9AF0-0B96-2EEE-9D51176E5A19}"/>
                </a:ext>
              </a:extLst>
            </p:cNvPr>
            <p:cNvSpPr>
              <a:spLocks/>
            </p:cNvSpPr>
            <p:nvPr/>
          </p:nvSpPr>
          <p:spPr>
            <a:xfrm>
              <a:off x="8843537" y="2595041"/>
              <a:ext cx="632741" cy="613377"/>
            </a:xfrm>
            <a:custGeom>
              <a:avLst/>
              <a:gdLst>
                <a:gd name="connsiteX0" fmla="*/ 0 w 632741"/>
                <a:gd name="connsiteY0" fmla="*/ 0 h 613377"/>
                <a:gd name="connsiteX1" fmla="*/ 632741 w 632741"/>
                <a:gd name="connsiteY1" fmla="*/ 0 h 613377"/>
                <a:gd name="connsiteX2" fmla="*/ 632741 w 632741"/>
                <a:gd name="connsiteY2" fmla="*/ 613377 h 613377"/>
                <a:gd name="connsiteX3" fmla="*/ 0 w 632741"/>
                <a:gd name="connsiteY3" fmla="*/ 613377 h 613377"/>
                <a:gd name="connsiteX4" fmla="*/ 0 w 632741"/>
                <a:gd name="connsiteY4" fmla="*/ 0 h 613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2741" h="613377" fill="none" extrusionOk="0">
                  <a:moveTo>
                    <a:pt x="0" y="0"/>
                  </a:moveTo>
                  <a:cubicBezTo>
                    <a:pt x="164384" y="-7808"/>
                    <a:pt x="358575" y="-12932"/>
                    <a:pt x="632741" y="0"/>
                  </a:cubicBezTo>
                  <a:cubicBezTo>
                    <a:pt x="661393" y="142713"/>
                    <a:pt x="641707" y="404112"/>
                    <a:pt x="632741" y="613377"/>
                  </a:cubicBezTo>
                  <a:cubicBezTo>
                    <a:pt x="372880" y="602522"/>
                    <a:pt x="270196" y="627097"/>
                    <a:pt x="0" y="613377"/>
                  </a:cubicBezTo>
                  <a:cubicBezTo>
                    <a:pt x="27495" y="331742"/>
                    <a:pt x="-5336" y="188601"/>
                    <a:pt x="0" y="0"/>
                  </a:cubicBezTo>
                  <a:close/>
                </a:path>
                <a:path w="632741" h="613377" stroke="0" extrusionOk="0">
                  <a:moveTo>
                    <a:pt x="0" y="0"/>
                  </a:moveTo>
                  <a:cubicBezTo>
                    <a:pt x="199715" y="-24803"/>
                    <a:pt x="354837" y="-9370"/>
                    <a:pt x="632741" y="0"/>
                  </a:cubicBezTo>
                  <a:cubicBezTo>
                    <a:pt x="609102" y="200814"/>
                    <a:pt x="619060" y="454667"/>
                    <a:pt x="632741" y="613377"/>
                  </a:cubicBezTo>
                  <a:cubicBezTo>
                    <a:pt x="447214" y="619890"/>
                    <a:pt x="131084" y="637387"/>
                    <a:pt x="0" y="613377"/>
                  </a:cubicBezTo>
                  <a:cubicBezTo>
                    <a:pt x="-10939" y="365090"/>
                    <a:pt x="25922" y="126688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57554489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LSH-tree ADS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(§VI)</a:t>
              </a:r>
            </a:p>
          </p:txBody>
        </p:sp>
        <p:cxnSp>
          <p:nvCxnSpPr>
            <p:cNvPr id="87" name="连接符: 肘形 86">
              <a:extLst>
                <a:ext uri="{FF2B5EF4-FFF2-40B4-BE49-F238E27FC236}">
                  <a16:creationId xmlns:a16="http://schemas.microsoft.com/office/drawing/2014/main" id="{FD448D2D-DBD5-DA62-DF6E-8A24203378B2}"/>
                </a:ext>
              </a:extLst>
            </p:cNvPr>
            <p:cNvCxnSpPr>
              <a:cxnSpLocks/>
              <a:stCxn id="84" idx="0"/>
              <a:endCxn id="81" idx="0"/>
            </p:cNvCxnSpPr>
            <p:nvPr/>
          </p:nvCxnSpPr>
          <p:spPr>
            <a:xfrm rot="16200000" flipV="1">
              <a:off x="7571508" y="2038758"/>
              <a:ext cx="12700" cy="1112565"/>
            </a:xfrm>
            <a:prstGeom prst="bentConnector3">
              <a:avLst>
                <a:gd name="adj1" fmla="val 946654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连接符: 肘形 92">
              <a:extLst>
                <a:ext uri="{FF2B5EF4-FFF2-40B4-BE49-F238E27FC236}">
                  <a16:creationId xmlns:a16="http://schemas.microsoft.com/office/drawing/2014/main" id="{9E73C5F7-7753-C71C-81CE-1EF7D4373971}"/>
                </a:ext>
              </a:extLst>
            </p:cNvPr>
            <p:cNvCxnSpPr>
              <a:cxnSpLocks/>
              <a:stCxn id="73" idx="2"/>
              <a:endCxn id="81" idx="0"/>
            </p:cNvCxnSpPr>
            <p:nvPr/>
          </p:nvCxnSpPr>
          <p:spPr>
            <a:xfrm rot="5400000">
              <a:off x="7341026" y="1894600"/>
              <a:ext cx="374640" cy="1026242"/>
            </a:xfrm>
            <a:prstGeom prst="bentConnector3">
              <a:avLst>
                <a:gd name="adj1" fmla="val 31921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连接符: 肘形 95">
              <a:extLst>
                <a:ext uri="{FF2B5EF4-FFF2-40B4-BE49-F238E27FC236}">
                  <a16:creationId xmlns:a16="http://schemas.microsoft.com/office/drawing/2014/main" id="{B27B1F03-956A-8DCF-35BD-2680BD87DB07}"/>
                </a:ext>
              </a:extLst>
            </p:cNvPr>
            <p:cNvCxnSpPr>
              <a:cxnSpLocks/>
              <a:stCxn id="73" idx="2"/>
              <a:endCxn id="85" idx="3"/>
            </p:cNvCxnSpPr>
            <p:nvPr/>
          </p:nvCxnSpPr>
          <p:spPr>
            <a:xfrm rot="16200000" flipH="1">
              <a:off x="7584147" y="2677720"/>
              <a:ext cx="1391814" cy="477175"/>
            </a:xfrm>
            <a:prstGeom prst="bentConnector4">
              <a:avLst>
                <a:gd name="adj1" fmla="val 8485"/>
                <a:gd name="adj2" fmla="val 140171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连接符: 肘形 99">
              <a:extLst>
                <a:ext uri="{FF2B5EF4-FFF2-40B4-BE49-F238E27FC236}">
                  <a16:creationId xmlns:a16="http://schemas.microsoft.com/office/drawing/2014/main" id="{70D0B0B5-5521-3C5C-690E-AC770703A747}"/>
                </a:ext>
              </a:extLst>
            </p:cNvPr>
            <p:cNvCxnSpPr>
              <a:cxnSpLocks/>
              <a:stCxn id="79" idx="1"/>
              <a:endCxn id="85" idx="3"/>
            </p:cNvCxnSpPr>
            <p:nvPr/>
          </p:nvCxnSpPr>
          <p:spPr>
            <a:xfrm rot="10800000" flipV="1">
              <a:off x="8518642" y="3372277"/>
              <a:ext cx="1112950" cy="239938"/>
            </a:xfrm>
            <a:prstGeom prst="bentConnector3">
              <a:avLst>
                <a:gd name="adj1" fmla="val 42583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连接符: 肘形 111">
              <a:extLst>
                <a:ext uri="{FF2B5EF4-FFF2-40B4-BE49-F238E27FC236}">
                  <a16:creationId xmlns:a16="http://schemas.microsoft.com/office/drawing/2014/main" id="{C8664246-C295-9003-97FB-A04F423F73F8}"/>
                </a:ext>
              </a:extLst>
            </p:cNvPr>
            <p:cNvCxnSpPr>
              <a:cxnSpLocks/>
              <a:stCxn id="83" idx="2"/>
              <a:endCxn id="83" idx="0"/>
            </p:cNvCxnSpPr>
            <p:nvPr/>
          </p:nvCxnSpPr>
          <p:spPr>
            <a:xfrm rot="5400000" flipH="1">
              <a:off x="6809485" y="3534388"/>
              <a:ext cx="411479" cy="12700"/>
            </a:xfrm>
            <a:prstGeom prst="bentConnector5">
              <a:avLst>
                <a:gd name="adj1" fmla="val -32511"/>
                <a:gd name="adj2" fmla="val -3990150"/>
                <a:gd name="adj3" fmla="val 134156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AA480D1F-1122-AAF7-83AB-8A2F532B2C01}"/>
                </a:ext>
              </a:extLst>
            </p:cNvPr>
            <p:cNvCxnSpPr>
              <a:cxnSpLocks/>
              <a:stCxn id="83" idx="0"/>
              <a:endCxn id="81" idx="2"/>
            </p:cNvCxnSpPr>
            <p:nvPr/>
          </p:nvCxnSpPr>
          <p:spPr>
            <a:xfrm flipV="1">
              <a:off x="7015225" y="3006520"/>
              <a:ext cx="0" cy="3221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436009E9-3228-98ED-ADA0-E0DE652A664F}"/>
                </a:ext>
              </a:extLst>
            </p:cNvPr>
            <p:cNvCxnSpPr>
              <a:cxnSpLocks/>
              <a:stCxn id="84" idx="2"/>
              <a:endCxn id="85" idx="0"/>
            </p:cNvCxnSpPr>
            <p:nvPr/>
          </p:nvCxnSpPr>
          <p:spPr>
            <a:xfrm flipH="1">
              <a:off x="8127789" y="3172307"/>
              <a:ext cx="1" cy="15127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连接符: 肘形 123">
              <a:extLst>
                <a:ext uri="{FF2B5EF4-FFF2-40B4-BE49-F238E27FC236}">
                  <a16:creationId xmlns:a16="http://schemas.microsoft.com/office/drawing/2014/main" id="{A23C970D-D40E-CBB4-8FA8-64A4607B8699}"/>
                </a:ext>
              </a:extLst>
            </p:cNvPr>
            <p:cNvCxnSpPr>
              <a:cxnSpLocks/>
              <a:stCxn id="86" idx="0"/>
              <a:endCxn id="85" idx="3"/>
            </p:cNvCxnSpPr>
            <p:nvPr/>
          </p:nvCxnSpPr>
          <p:spPr>
            <a:xfrm rot="16200000" flipH="1" flipV="1">
              <a:off x="8330688" y="2782995"/>
              <a:ext cx="1017174" cy="641266"/>
            </a:xfrm>
            <a:prstGeom prst="bentConnector4">
              <a:avLst>
                <a:gd name="adj1" fmla="val -10925"/>
                <a:gd name="adj2" fmla="val 69387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连接符: 肘形 130">
              <a:extLst>
                <a:ext uri="{FF2B5EF4-FFF2-40B4-BE49-F238E27FC236}">
                  <a16:creationId xmlns:a16="http://schemas.microsoft.com/office/drawing/2014/main" id="{BC3BCB6F-75A6-6241-6533-DB57818F3775}"/>
                </a:ext>
              </a:extLst>
            </p:cNvPr>
            <p:cNvCxnSpPr>
              <a:cxnSpLocks/>
              <a:stCxn id="79" idx="1"/>
              <a:endCxn id="86" idx="2"/>
            </p:cNvCxnSpPr>
            <p:nvPr/>
          </p:nvCxnSpPr>
          <p:spPr>
            <a:xfrm rot="10800000">
              <a:off x="9159908" y="3208419"/>
              <a:ext cx="471684" cy="163859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1CFAD54C-D502-1E5D-FD34-2097A012D4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69221" y="4504236"/>
            <a:ext cx="2722588" cy="1773187"/>
          </a:xfrm>
          <a:prstGeom prst="rect">
            <a:avLst/>
          </a:prstGeom>
        </p:spPr>
      </p:pic>
      <p:grpSp>
        <p:nvGrpSpPr>
          <p:cNvPr id="30" name="组合 29">
            <a:extLst>
              <a:ext uri="{FF2B5EF4-FFF2-40B4-BE49-F238E27FC236}">
                <a16:creationId xmlns:a16="http://schemas.microsoft.com/office/drawing/2014/main" id="{5EEEB8FF-5F26-DFCD-007A-1E4F2BC0F22F}"/>
              </a:ext>
            </a:extLst>
          </p:cNvPr>
          <p:cNvGrpSpPr/>
          <p:nvPr/>
        </p:nvGrpSpPr>
        <p:grpSpPr>
          <a:xfrm>
            <a:off x="6557791" y="2386561"/>
            <a:ext cx="591956" cy="2450898"/>
            <a:chOff x="6557791" y="2386561"/>
            <a:chExt cx="591956" cy="2450898"/>
          </a:xfrm>
        </p:grpSpPr>
        <p:sp>
          <p:nvSpPr>
            <p:cNvPr id="330" name="矩形 329">
              <a:extLst>
                <a:ext uri="{FF2B5EF4-FFF2-40B4-BE49-F238E27FC236}">
                  <a16:creationId xmlns:a16="http://schemas.microsoft.com/office/drawing/2014/main" id="{A35FDCCB-2BB8-2650-55E5-9A2554A80F3C}"/>
                </a:ext>
              </a:extLst>
            </p:cNvPr>
            <p:cNvSpPr/>
            <p:nvPr/>
          </p:nvSpPr>
          <p:spPr>
            <a:xfrm>
              <a:off x="6557791" y="2386561"/>
              <a:ext cx="591956" cy="2450898"/>
            </a:xfrm>
            <a:prstGeom prst="rect">
              <a:avLst/>
            </a:prstGeom>
            <a:solidFill>
              <a:srgbClr val="EDEDED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144000" rtlCol="0" anchor="b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 Owner</a:t>
              </a:r>
              <a:endPara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331" name="图片 330">
              <a:extLst>
                <a:ext uri="{FF2B5EF4-FFF2-40B4-BE49-F238E27FC236}">
                  <a16:creationId xmlns:a16="http://schemas.microsoft.com/office/drawing/2014/main" id="{A494E55A-35FE-FCB5-E917-5EBB060D8B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61426" y="2768726"/>
              <a:ext cx="365068" cy="360815"/>
            </a:xfrm>
            <a:prstGeom prst="rect">
              <a:avLst/>
            </a:prstGeom>
          </p:spPr>
        </p:pic>
        <p:pic>
          <p:nvPicPr>
            <p:cNvPr id="332" name="图片 331">
              <a:extLst>
                <a:ext uri="{FF2B5EF4-FFF2-40B4-BE49-F238E27FC236}">
                  <a16:creationId xmlns:a16="http://schemas.microsoft.com/office/drawing/2014/main" id="{34250AAB-3577-0C85-08D1-36EFC68DF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61426" y="3788731"/>
              <a:ext cx="365068" cy="365068"/>
            </a:xfrm>
            <a:prstGeom prst="rect">
              <a:avLst/>
            </a:prstGeom>
          </p:spPr>
        </p:pic>
        <p:pic>
          <p:nvPicPr>
            <p:cNvPr id="333" name="图片 332">
              <a:extLst>
                <a:ext uri="{FF2B5EF4-FFF2-40B4-BE49-F238E27FC236}">
                  <a16:creationId xmlns:a16="http://schemas.microsoft.com/office/drawing/2014/main" id="{C300E9AE-DA66-0ED7-50AB-5ADD86629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61426" y="3276602"/>
              <a:ext cx="365068" cy="365068"/>
            </a:xfrm>
            <a:prstGeom prst="rect">
              <a:avLst/>
            </a:prstGeom>
          </p:spPr>
        </p:pic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9DDB949-9707-42BA-B656-23E6B9719FBD}"/>
              </a:ext>
            </a:extLst>
          </p:cNvPr>
          <p:cNvGrpSpPr/>
          <p:nvPr/>
        </p:nvGrpSpPr>
        <p:grpSpPr>
          <a:xfrm>
            <a:off x="10369172" y="2386561"/>
            <a:ext cx="591956" cy="2450898"/>
            <a:chOff x="10369172" y="2386561"/>
            <a:chExt cx="591956" cy="2450898"/>
          </a:xfrm>
        </p:grpSpPr>
        <p:sp>
          <p:nvSpPr>
            <p:cNvPr id="328" name="矩形 327">
              <a:extLst>
                <a:ext uri="{FF2B5EF4-FFF2-40B4-BE49-F238E27FC236}">
                  <a16:creationId xmlns:a16="http://schemas.microsoft.com/office/drawing/2014/main" id="{6949548A-141B-C69D-2AED-6CC9FA3EC1A4}"/>
                </a:ext>
              </a:extLst>
            </p:cNvPr>
            <p:cNvSpPr/>
            <p:nvPr/>
          </p:nvSpPr>
          <p:spPr>
            <a:xfrm>
              <a:off x="10369172" y="2386561"/>
              <a:ext cx="591956" cy="2450898"/>
            </a:xfrm>
            <a:prstGeom prst="rect">
              <a:avLst/>
            </a:prstGeom>
            <a:solidFill>
              <a:srgbClr val="EDEDED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396000" rtlCol="0" anchor="b"/>
            <a:lstStyle/>
            <a:p>
              <a:pPr algn="ctr">
                <a:lnSpc>
                  <a:spcPct val="80000"/>
                </a:lnSpc>
              </a:pPr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Storage Provider</a:t>
              </a:r>
              <a:endPara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329" name="图片 328">
              <a:extLst>
                <a:ext uri="{FF2B5EF4-FFF2-40B4-BE49-F238E27FC236}">
                  <a16:creationId xmlns:a16="http://schemas.microsoft.com/office/drawing/2014/main" id="{C7E15543-91EA-0CFA-D8D7-75C0C9AEE4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462661" y="3396045"/>
              <a:ext cx="404978" cy="471953"/>
            </a:xfrm>
            <a:prstGeom prst="rect">
              <a:avLst/>
            </a:prstGeom>
          </p:spPr>
        </p:pic>
      </p:grpSp>
      <p:sp>
        <p:nvSpPr>
          <p:cNvPr id="311" name="矩形 310">
            <a:extLst>
              <a:ext uri="{FF2B5EF4-FFF2-40B4-BE49-F238E27FC236}">
                <a16:creationId xmlns:a16="http://schemas.microsoft.com/office/drawing/2014/main" id="{56F7A7D2-BD19-E5EB-59ED-8FE35D871373}"/>
              </a:ext>
            </a:extLst>
          </p:cNvPr>
          <p:cNvSpPr/>
          <p:nvPr/>
        </p:nvSpPr>
        <p:spPr>
          <a:xfrm>
            <a:off x="7271480" y="2386561"/>
            <a:ext cx="2975959" cy="2808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 Tree Indexing</a:t>
            </a:r>
            <a:endParaRPr lang="en-US" altLang="zh-CN" sz="12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2" name="矩形 311">
            <a:extLst>
              <a:ext uri="{FF2B5EF4-FFF2-40B4-BE49-F238E27FC236}">
                <a16:creationId xmlns:a16="http://schemas.microsoft.com/office/drawing/2014/main" id="{0D5375D9-5A32-5025-6581-245FD2522CA0}"/>
              </a:ext>
            </a:extLst>
          </p:cNvPr>
          <p:cNvSpPr/>
          <p:nvPr/>
        </p:nvSpPr>
        <p:spPr>
          <a:xfrm>
            <a:off x="6557791" y="5049032"/>
            <a:ext cx="4401150" cy="280848"/>
          </a:xfrm>
          <a:prstGeom prst="rect">
            <a:avLst/>
          </a:prstGeom>
          <a:solidFill>
            <a:srgbClr val="FFF2CC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Ledger</a:t>
            </a:r>
            <a:endParaRPr lang="en-US" altLang="zh-CN" sz="1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4" name="箭头: 下 303">
            <a:extLst>
              <a:ext uri="{FF2B5EF4-FFF2-40B4-BE49-F238E27FC236}">
                <a16:creationId xmlns:a16="http://schemas.microsoft.com/office/drawing/2014/main" id="{A4D4DF20-6B23-D3A3-3471-661EB8B21B24}"/>
              </a:ext>
            </a:extLst>
          </p:cNvPr>
          <p:cNvSpPr/>
          <p:nvPr/>
        </p:nvSpPr>
        <p:spPr>
          <a:xfrm>
            <a:off x="7617131" y="4839098"/>
            <a:ext cx="219529" cy="205740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5" name="矩形 304">
            <a:extLst>
              <a:ext uri="{FF2B5EF4-FFF2-40B4-BE49-F238E27FC236}">
                <a16:creationId xmlns:a16="http://schemas.microsoft.com/office/drawing/2014/main" id="{34A1AB4A-1F40-B1CE-E88C-B4CECBDBC839}"/>
              </a:ext>
            </a:extLst>
          </p:cNvPr>
          <p:cNvSpPr/>
          <p:nvPr/>
        </p:nvSpPr>
        <p:spPr>
          <a:xfrm>
            <a:off x="7271480" y="2855003"/>
            <a:ext cx="910831" cy="1986691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b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Batching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B256597-8911-343F-B496-58392402E19A}"/>
              </a:ext>
            </a:extLst>
          </p:cNvPr>
          <p:cNvGrpSpPr/>
          <p:nvPr/>
        </p:nvGrpSpPr>
        <p:grpSpPr>
          <a:xfrm>
            <a:off x="7326590" y="2950631"/>
            <a:ext cx="800611" cy="1278070"/>
            <a:chOff x="7331770" y="2950631"/>
            <a:chExt cx="800611" cy="1278070"/>
          </a:xfrm>
        </p:grpSpPr>
        <p:sp>
          <p:nvSpPr>
            <p:cNvPr id="306" name="矩形: 圆角 305">
              <a:extLst>
                <a:ext uri="{FF2B5EF4-FFF2-40B4-BE49-F238E27FC236}">
                  <a16:creationId xmlns:a16="http://schemas.microsoft.com/office/drawing/2014/main" id="{017C2C98-7135-1E36-6848-C3EB7B49594A}"/>
                </a:ext>
              </a:extLst>
            </p:cNvPr>
            <p:cNvSpPr>
              <a:spLocks/>
            </p:cNvSpPr>
            <p:nvPr/>
          </p:nvSpPr>
          <p:spPr>
            <a:xfrm>
              <a:off x="7331770" y="2950631"/>
              <a:ext cx="800611" cy="422621"/>
            </a:xfrm>
            <a:prstGeom prst="round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Packaging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7" name="矩形: 圆角 306">
              <a:extLst>
                <a:ext uri="{FF2B5EF4-FFF2-40B4-BE49-F238E27FC236}">
                  <a16:creationId xmlns:a16="http://schemas.microsoft.com/office/drawing/2014/main" id="{DAED418F-02BC-5783-88F9-8F0BF6307455}"/>
                </a:ext>
              </a:extLst>
            </p:cNvPr>
            <p:cNvSpPr>
              <a:spLocks/>
            </p:cNvSpPr>
            <p:nvPr/>
          </p:nvSpPr>
          <p:spPr>
            <a:xfrm>
              <a:off x="7331770" y="3547271"/>
              <a:ext cx="800611" cy="681430"/>
            </a:xfrm>
            <a:prstGeom prst="round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Dynamic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DAG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13" name="箭头: 下 312">
            <a:extLst>
              <a:ext uri="{FF2B5EF4-FFF2-40B4-BE49-F238E27FC236}">
                <a16:creationId xmlns:a16="http://schemas.microsoft.com/office/drawing/2014/main" id="{59561192-F182-7824-02F1-B520441CF27F}"/>
              </a:ext>
            </a:extLst>
          </p:cNvPr>
          <p:cNvSpPr/>
          <p:nvPr/>
        </p:nvSpPr>
        <p:spPr>
          <a:xfrm>
            <a:off x="8649695" y="4839098"/>
            <a:ext cx="219529" cy="205740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4" name="矩形 313">
            <a:extLst>
              <a:ext uri="{FF2B5EF4-FFF2-40B4-BE49-F238E27FC236}">
                <a16:creationId xmlns:a16="http://schemas.microsoft.com/office/drawing/2014/main" id="{EC09CB86-FB69-4CB9-B8E5-3FB3E1BCA84E}"/>
              </a:ext>
            </a:extLst>
          </p:cNvPr>
          <p:cNvSpPr/>
          <p:nvPr/>
        </p:nvSpPr>
        <p:spPr>
          <a:xfrm>
            <a:off x="8304044" y="2855003"/>
            <a:ext cx="910831" cy="198669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b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Storer Selection </a:t>
            </a:r>
            <a:endParaRPr lang="en-US" altLang="zh-CN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5" name="矩形: 圆角 314">
            <a:extLst>
              <a:ext uri="{FF2B5EF4-FFF2-40B4-BE49-F238E27FC236}">
                <a16:creationId xmlns:a16="http://schemas.microsoft.com/office/drawing/2014/main" id="{F702D796-AA6A-F307-78B8-5E638482A68D}"/>
              </a:ext>
            </a:extLst>
          </p:cNvPr>
          <p:cNvSpPr>
            <a:spLocks/>
          </p:cNvSpPr>
          <p:nvPr/>
        </p:nvSpPr>
        <p:spPr>
          <a:xfrm>
            <a:off x="8359154" y="2950631"/>
            <a:ext cx="800611" cy="1278070"/>
          </a:xfrm>
          <a:prstGeom prst="roundRect">
            <a:avLst/>
          </a:prstGeom>
          <a:pattFill prst="wdUpDiag">
            <a:fgClr>
              <a:srgbClr val="FBE5D6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Consensus-based Node Selection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(§V)</a:t>
            </a:r>
            <a:endParaRPr lang="en-US" altLang="zh-CN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6" name="箭头: 下 315">
            <a:extLst>
              <a:ext uri="{FF2B5EF4-FFF2-40B4-BE49-F238E27FC236}">
                <a16:creationId xmlns:a16="http://schemas.microsoft.com/office/drawing/2014/main" id="{2EB45FC5-89EA-C05F-206A-49C6FDADFF4A}"/>
              </a:ext>
            </a:extLst>
          </p:cNvPr>
          <p:cNvSpPr/>
          <p:nvPr/>
        </p:nvSpPr>
        <p:spPr>
          <a:xfrm>
            <a:off x="9682259" y="4845459"/>
            <a:ext cx="219529" cy="205740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7" name="矩形 316">
            <a:extLst>
              <a:ext uri="{FF2B5EF4-FFF2-40B4-BE49-F238E27FC236}">
                <a16:creationId xmlns:a16="http://schemas.microsoft.com/office/drawing/2014/main" id="{4839F21D-582E-E9AD-84A9-ED067A696818}"/>
              </a:ext>
            </a:extLst>
          </p:cNvPr>
          <p:cNvSpPr/>
          <p:nvPr/>
        </p:nvSpPr>
        <p:spPr>
          <a:xfrm>
            <a:off x="9336608" y="2855003"/>
            <a:ext cx="910831" cy="198669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b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Verification</a:t>
            </a:r>
          </a:p>
        </p:txBody>
      </p:sp>
      <p:sp>
        <p:nvSpPr>
          <p:cNvPr id="318" name="矩形: 圆角 317">
            <a:extLst>
              <a:ext uri="{FF2B5EF4-FFF2-40B4-BE49-F238E27FC236}">
                <a16:creationId xmlns:a16="http://schemas.microsoft.com/office/drawing/2014/main" id="{A2670464-2473-E8EC-9CAA-A578CC5FA38A}"/>
              </a:ext>
            </a:extLst>
          </p:cNvPr>
          <p:cNvSpPr>
            <a:spLocks/>
          </p:cNvSpPr>
          <p:nvPr/>
        </p:nvSpPr>
        <p:spPr>
          <a:xfrm>
            <a:off x="9391718" y="2950631"/>
            <a:ext cx="800611" cy="1278070"/>
          </a:xfrm>
          <a:prstGeom prst="roundRect">
            <a:avLst/>
          </a:prstGeom>
          <a:pattFill prst="wdUpDiag">
            <a:fgClr>
              <a:srgbClr val="FBE5D6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LSH Tree-based Verification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(§VI)</a:t>
            </a:r>
          </a:p>
        </p:txBody>
      </p:sp>
      <p:grpSp>
        <p:nvGrpSpPr>
          <p:cNvPr id="344" name="组合 343">
            <a:extLst>
              <a:ext uri="{FF2B5EF4-FFF2-40B4-BE49-F238E27FC236}">
                <a16:creationId xmlns:a16="http://schemas.microsoft.com/office/drawing/2014/main" id="{2A7B932C-FE27-7076-3C1A-F026A0866EF2}"/>
              </a:ext>
            </a:extLst>
          </p:cNvPr>
          <p:cNvGrpSpPr/>
          <p:nvPr/>
        </p:nvGrpSpPr>
        <p:grpSpPr>
          <a:xfrm>
            <a:off x="4266474" y="7121457"/>
            <a:ext cx="4528618" cy="2816993"/>
            <a:chOff x="6541017" y="2386561"/>
            <a:chExt cx="4528618" cy="2816993"/>
          </a:xfrm>
        </p:grpSpPr>
        <p:sp>
          <p:nvSpPr>
            <p:cNvPr id="345" name="箭头: 下 344">
              <a:extLst>
                <a:ext uri="{FF2B5EF4-FFF2-40B4-BE49-F238E27FC236}">
                  <a16:creationId xmlns:a16="http://schemas.microsoft.com/office/drawing/2014/main" id="{B3A53C8A-A941-3B76-AC7A-15691C7532E5}"/>
                </a:ext>
              </a:extLst>
            </p:cNvPr>
            <p:cNvSpPr/>
            <p:nvPr/>
          </p:nvSpPr>
          <p:spPr>
            <a:xfrm>
              <a:off x="7614665" y="4710605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矩形 345">
              <a:extLst>
                <a:ext uri="{FF2B5EF4-FFF2-40B4-BE49-F238E27FC236}">
                  <a16:creationId xmlns:a16="http://schemas.microsoft.com/office/drawing/2014/main" id="{8D39ECF2-2DE3-3B35-DF0B-0245D6F26D82}"/>
                </a:ext>
              </a:extLst>
            </p:cNvPr>
            <p:cNvSpPr/>
            <p:nvPr/>
          </p:nvSpPr>
          <p:spPr>
            <a:xfrm>
              <a:off x="7276660" y="2855003"/>
              <a:ext cx="895539" cy="1880107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Batching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7" name="矩形 346">
              <a:extLst>
                <a:ext uri="{FF2B5EF4-FFF2-40B4-BE49-F238E27FC236}">
                  <a16:creationId xmlns:a16="http://schemas.microsoft.com/office/drawing/2014/main" id="{AA1B0CB3-AA57-B909-EE3F-F02835531EFC}"/>
                </a:ext>
              </a:extLst>
            </p:cNvPr>
            <p:cNvSpPr>
              <a:spLocks/>
            </p:cNvSpPr>
            <p:nvPr/>
          </p:nvSpPr>
          <p:spPr>
            <a:xfrm>
              <a:off x="7360985" y="2963643"/>
              <a:ext cx="726888" cy="422621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Packaging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8" name="矩形 347">
              <a:extLst>
                <a:ext uri="{FF2B5EF4-FFF2-40B4-BE49-F238E27FC236}">
                  <a16:creationId xmlns:a16="http://schemas.microsoft.com/office/drawing/2014/main" id="{898C70F5-C390-78EA-1BF2-20A7CD9EC530}"/>
                </a:ext>
              </a:extLst>
            </p:cNvPr>
            <p:cNvSpPr>
              <a:spLocks/>
            </p:cNvSpPr>
            <p:nvPr/>
          </p:nvSpPr>
          <p:spPr>
            <a:xfrm>
              <a:off x="7360985" y="3698007"/>
              <a:ext cx="726888" cy="422621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Clustering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49" name="连接符: 肘形 348">
              <a:extLst>
                <a:ext uri="{FF2B5EF4-FFF2-40B4-BE49-F238E27FC236}">
                  <a16:creationId xmlns:a16="http://schemas.microsoft.com/office/drawing/2014/main" id="{969ABCC9-990B-80B7-2C94-1C911D1488CF}"/>
                </a:ext>
              </a:extLst>
            </p:cNvPr>
            <p:cNvCxnSpPr>
              <a:cxnSpLocks/>
              <a:stCxn id="348" idx="2"/>
              <a:endCxn id="348" idx="0"/>
            </p:cNvCxnSpPr>
            <p:nvPr/>
          </p:nvCxnSpPr>
          <p:spPr>
            <a:xfrm rot="5400000" flipH="1">
              <a:off x="7513118" y="3909318"/>
              <a:ext cx="422621" cy="12700"/>
            </a:xfrm>
            <a:prstGeom prst="bentConnector5">
              <a:avLst>
                <a:gd name="adj1" fmla="val -34934"/>
                <a:gd name="adj2" fmla="val -4000748"/>
                <a:gd name="adj3" fmla="val 133806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50" name="组合 349">
              <a:extLst>
                <a:ext uri="{FF2B5EF4-FFF2-40B4-BE49-F238E27FC236}">
                  <a16:creationId xmlns:a16="http://schemas.microsoft.com/office/drawing/2014/main" id="{03E0038F-BD45-8016-6D87-2262D1DD4031}"/>
                </a:ext>
              </a:extLst>
            </p:cNvPr>
            <p:cNvGrpSpPr/>
            <p:nvPr/>
          </p:nvGrpSpPr>
          <p:grpSpPr>
            <a:xfrm>
              <a:off x="6541017" y="2386561"/>
              <a:ext cx="591956" cy="2372169"/>
              <a:chOff x="6229020" y="2234161"/>
              <a:chExt cx="591956" cy="2372169"/>
            </a:xfrm>
          </p:grpSpPr>
          <p:sp>
            <p:nvSpPr>
              <p:cNvPr id="372" name="矩形 371">
                <a:extLst>
                  <a:ext uri="{FF2B5EF4-FFF2-40B4-BE49-F238E27FC236}">
                    <a16:creationId xmlns:a16="http://schemas.microsoft.com/office/drawing/2014/main" id="{44718541-9306-12DE-B65D-49BD996D8F1E}"/>
                  </a:ext>
                </a:extLst>
              </p:cNvPr>
              <p:cNvSpPr/>
              <p:nvPr/>
            </p:nvSpPr>
            <p:spPr>
              <a:xfrm>
                <a:off x="6229020" y="2234161"/>
                <a:ext cx="591956" cy="2372169"/>
              </a:xfrm>
              <a:prstGeom prst="rect">
                <a:avLst/>
              </a:prstGeom>
              <a:solidFill>
                <a:srgbClr val="EDEDED"/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44000" rtlCol="0" anchor="b"/>
              <a:lstStyle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Data Owner</a:t>
                </a:r>
                <a:endParaRPr kumimoji="0" lang="zh-CN" altLang="en-US" sz="12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endParaRPr>
              </a:p>
            </p:txBody>
          </p:sp>
          <p:pic>
            <p:nvPicPr>
              <p:cNvPr id="373" name="图片 372">
                <a:extLst>
                  <a:ext uri="{FF2B5EF4-FFF2-40B4-BE49-F238E27FC236}">
                    <a16:creationId xmlns:a16="http://schemas.microsoft.com/office/drawing/2014/main" id="{9D281CD7-D63A-33ED-5B97-6B40408047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32655" y="2616326"/>
                <a:ext cx="365068" cy="360815"/>
              </a:xfrm>
              <a:prstGeom prst="rect">
                <a:avLst/>
              </a:prstGeom>
            </p:spPr>
          </p:pic>
          <p:pic>
            <p:nvPicPr>
              <p:cNvPr id="374" name="图片 373">
                <a:extLst>
                  <a:ext uri="{FF2B5EF4-FFF2-40B4-BE49-F238E27FC236}">
                    <a16:creationId xmlns:a16="http://schemas.microsoft.com/office/drawing/2014/main" id="{CDCED303-0B7B-FB16-D79E-E038CB2E17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32655" y="3636331"/>
                <a:ext cx="365068" cy="365068"/>
              </a:xfrm>
              <a:prstGeom prst="rect">
                <a:avLst/>
              </a:prstGeom>
            </p:spPr>
          </p:pic>
          <p:pic>
            <p:nvPicPr>
              <p:cNvPr id="375" name="图片 374">
                <a:extLst>
                  <a:ext uri="{FF2B5EF4-FFF2-40B4-BE49-F238E27FC236}">
                    <a16:creationId xmlns:a16="http://schemas.microsoft.com/office/drawing/2014/main" id="{D6F1ABC7-CC23-8A0B-552B-3819D1926C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32655" y="3124202"/>
                <a:ext cx="365068" cy="365068"/>
              </a:xfrm>
              <a:prstGeom prst="rect">
                <a:avLst/>
              </a:prstGeom>
            </p:spPr>
          </p:pic>
        </p:grpSp>
        <p:grpSp>
          <p:nvGrpSpPr>
            <p:cNvPr id="351" name="组合 350">
              <a:extLst>
                <a:ext uri="{FF2B5EF4-FFF2-40B4-BE49-F238E27FC236}">
                  <a16:creationId xmlns:a16="http://schemas.microsoft.com/office/drawing/2014/main" id="{BF85D5D7-91BA-E121-534F-AFE8CC2F10F7}"/>
                </a:ext>
              </a:extLst>
            </p:cNvPr>
            <p:cNvGrpSpPr/>
            <p:nvPr/>
          </p:nvGrpSpPr>
          <p:grpSpPr>
            <a:xfrm>
              <a:off x="10394339" y="2386561"/>
              <a:ext cx="675295" cy="2372169"/>
              <a:chOff x="10502436" y="2234161"/>
              <a:chExt cx="675295" cy="2372169"/>
            </a:xfrm>
          </p:grpSpPr>
          <p:sp>
            <p:nvSpPr>
              <p:cNvPr id="370" name="矩形 369">
                <a:extLst>
                  <a:ext uri="{FF2B5EF4-FFF2-40B4-BE49-F238E27FC236}">
                    <a16:creationId xmlns:a16="http://schemas.microsoft.com/office/drawing/2014/main" id="{2895D5AB-7438-5B02-0188-1B8047C77796}"/>
                  </a:ext>
                </a:extLst>
              </p:cNvPr>
              <p:cNvSpPr/>
              <p:nvPr/>
            </p:nvSpPr>
            <p:spPr>
              <a:xfrm>
                <a:off x="10502436" y="2234161"/>
                <a:ext cx="675295" cy="2372169"/>
              </a:xfrm>
              <a:prstGeom prst="rect">
                <a:avLst/>
              </a:prstGeom>
              <a:solidFill>
                <a:srgbClr val="EDEDED"/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396000" rtlCol="0" anchor="b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Provider</a:t>
                </a:r>
                <a:endParaRPr kumimoji="0" lang="zh-CN" altLang="en-US" sz="12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endParaRPr>
              </a:p>
            </p:txBody>
          </p:sp>
          <p:pic>
            <p:nvPicPr>
              <p:cNvPr id="371" name="图片 370">
                <a:extLst>
                  <a:ext uri="{FF2B5EF4-FFF2-40B4-BE49-F238E27FC236}">
                    <a16:creationId xmlns:a16="http://schemas.microsoft.com/office/drawing/2014/main" id="{684799BE-32D6-D1A3-485F-CED925C4F9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648416" y="3169615"/>
                <a:ext cx="404978" cy="437343"/>
              </a:xfrm>
              <a:prstGeom prst="rect">
                <a:avLst/>
              </a:prstGeom>
            </p:spPr>
          </p:pic>
        </p:grpSp>
        <p:sp>
          <p:nvSpPr>
            <p:cNvPr id="352" name="矩形 351">
              <a:extLst>
                <a:ext uri="{FF2B5EF4-FFF2-40B4-BE49-F238E27FC236}">
                  <a16:creationId xmlns:a16="http://schemas.microsoft.com/office/drawing/2014/main" id="{7E29A19A-9282-0AE3-D217-3C9491BB234E}"/>
                </a:ext>
              </a:extLst>
            </p:cNvPr>
            <p:cNvSpPr/>
            <p:nvPr/>
          </p:nvSpPr>
          <p:spPr>
            <a:xfrm>
              <a:off x="7276660" y="2386561"/>
              <a:ext cx="2973991" cy="2808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 Tree Indexing</a:t>
              </a:r>
              <a:endParaRPr lang="en-US" altLang="zh-CN" sz="12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3" name="矩形 352">
              <a:extLst>
                <a:ext uri="{FF2B5EF4-FFF2-40B4-BE49-F238E27FC236}">
                  <a16:creationId xmlns:a16="http://schemas.microsoft.com/office/drawing/2014/main" id="{957B6FA0-8ACA-A0E1-70FC-C7150F0F0BB2}"/>
                </a:ext>
              </a:extLst>
            </p:cNvPr>
            <p:cNvSpPr/>
            <p:nvPr/>
          </p:nvSpPr>
          <p:spPr>
            <a:xfrm>
              <a:off x="6541017" y="4922706"/>
              <a:ext cx="4528618" cy="280848"/>
            </a:xfrm>
            <a:prstGeom prst="rect">
              <a:avLst/>
            </a:prstGeom>
            <a:solidFill>
              <a:srgbClr val="FFF2CC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Hyperledger Fabric</a:t>
              </a:r>
              <a:endParaRPr lang="en-US" altLang="zh-CN" sz="1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4" name="箭头: 下 353">
              <a:extLst>
                <a:ext uri="{FF2B5EF4-FFF2-40B4-BE49-F238E27FC236}">
                  <a16:creationId xmlns:a16="http://schemas.microsoft.com/office/drawing/2014/main" id="{F5F7CE71-1EDE-C4FD-41ED-FD97E351C50C}"/>
                </a:ext>
              </a:extLst>
            </p:cNvPr>
            <p:cNvSpPr/>
            <p:nvPr/>
          </p:nvSpPr>
          <p:spPr>
            <a:xfrm>
              <a:off x="8653891" y="4710605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5" name="矩形 354">
              <a:extLst>
                <a:ext uri="{FF2B5EF4-FFF2-40B4-BE49-F238E27FC236}">
                  <a16:creationId xmlns:a16="http://schemas.microsoft.com/office/drawing/2014/main" id="{800FC1A1-CE01-56D2-43BF-560DB60BA980}"/>
                </a:ext>
              </a:extLst>
            </p:cNvPr>
            <p:cNvSpPr/>
            <p:nvPr/>
          </p:nvSpPr>
          <p:spPr>
            <a:xfrm>
              <a:off x="8315886" y="2855003"/>
              <a:ext cx="895539" cy="1880108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Storer Discovery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6" name="矩形 355">
              <a:extLst>
                <a:ext uri="{FF2B5EF4-FFF2-40B4-BE49-F238E27FC236}">
                  <a16:creationId xmlns:a16="http://schemas.microsoft.com/office/drawing/2014/main" id="{2E1B3A94-C42A-9713-70D5-ED2DF08058DC}"/>
                </a:ext>
              </a:extLst>
            </p:cNvPr>
            <p:cNvSpPr>
              <a:spLocks/>
            </p:cNvSpPr>
            <p:nvPr/>
          </p:nvSpPr>
          <p:spPr>
            <a:xfrm>
              <a:off x="8400211" y="3201420"/>
              <a:ext cx="726888" cy="681430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Node Selection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7" name="箭头: 下 356">
              <a:extLst>
                <a:ext uri="{FF2B5EF4-FFF2-40B4-BE49-F238E27FC236}">
                  <a16:creationId xmlns:a16="http://schemas.microsoft.com/office/drawing/2014/main" id="{AB6075A6-11A7-B8BB-9570-DC3EF3463C4C}"/>
                </a:ext>
              </a:extLst>
            </p:cNvPr>
            <p:cNvSpPr/>
            <p:nvPr/>
          </p:nvSpPr>
          <p:spPr>
            <a:xfrm>
              <a:off x="9693117" y="4716966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8" name="矩形 357">
              <a:extLst>
                <a:ext uri="{FF2B5EF4-FFF2-40B4-BE49-F238E27FC236}">
                  <a16:creationId xmlns:a16="http://schemas.microsoft.com/office/drawing/2014/main" id="{6FBC5661-AB7C-86FE-E743-D6966142006E}"/>
                </a:ext>
              </a:extLst>
            </p:cNvPr>
            <p:cNvSpPr/>
            <p:nvPr/>
          </p:nvSpPr>
          <p:spPr>
            <a:xfrm>
              <a:off x="9355112" y="2855003"/>
              <a:ext cx="895539" cy="1880108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Verification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(§VI)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9" name="矩形 358">
              <a:extLst>
                <a:ext uri="{FF2B5EF4-FFF2-40B4-BE49-F238E27FC236}">
                  <a16:creationId xmlns:a16="http://schemas.microsoft.com/office/drawing/2014/main" id="{C653128F-7290-8B62-A0E3-A90EBEFB1555}"/>
                </a:ext>
              </a:extLst>
            </p:cNvPr>
            <p:cNvSpPr>
              <a:spLocks/>
            </p:cNvSpPr>
            <p:nvPr/>
          </p:nvSpPr>
          <p:spPr>
            <a:xfrm>
              <a:off x="9439437" y="3201420"/>
              <a:ext cx="726888" cy="681430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LSH-tree 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ADS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(§VI)</a:t>
              </a:r>
            </a:p>
          </p:txBody>
        </p:sp>
        <p:cxnSp>
          <p:nvCxnSpPr>
            <p:cNvPr id="360" name="连接符: 肘形 359">
              <a:extLst>
                <a:ext uri="{FF2B5EF4-FFF2-40B4-BE49-F238E27FC236}">
                  <a16:creationId xmlns:a16="http://schemas.microsoft.com/office/drawing/2014/main" id="{871E9ED3-6E8A-B55A-63AD-8DB1BEDAE915}"/>
                </a:ext>
              </a:extLst>
            </p:cNvPr>
            <p:cNvCxnSpPr>
              <a:cxnSpLocks/>
              <a:stCxn id="348" idx="1"/>
              <a:endCxn id="373" idx="3"/>
            </p:cNvCxnSpPr>
            <p:nvPr/>
          </p:nvCxnSpPr>
          <p:spPr>
            <a:xfrm rot="10800000">
              <a:off x="7009721" y="2949134"/>
              <a:ext cx="351265" cy="96018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1" name="连接符: 肘形 360">
              <a:extLst>
                <a:ext uri="{FF2B5EF4-FFF2-40B4-BE49-F238E27FC236}">
                  <a16:creationId xmlns:a16="http://schemas.microsoft.com/office/drawing/2014/main" id="{8CF097D4-3590-E534-391B-B3A7B15B394F}"/>
                </a:ext>
              </a:extLst>
            </p:cNvPr>
            <p:cNvCxnSpPr>
              <a:cxnSpLocks/>
              <a:stCxn id="348" idx="1"/>
              <a:endCxn id="375" idx="3"/>
            </p:cNvCxnSpPr>
            <p:nvPr/>
          </p:nvCxnSpPr>
          <p:spPr>
            <a:xfrm rot="10800000">
              <a:off x="7009721" y="3459136"/>
              <a:ext cx="351265" cy="45018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2" name="连接符: 肘形 361">
              <a:extLst>
                <a:ext uri="{FF2B5EF4-FFF2-40B4-BE49-F238E27FC236}">
                  <a16:creationId xmlns:a16="http://schemas.microsoft.com/office/drawing/2014/main" id="{A47F15A1-8BB5-3E36-3656-DE8B00C78DE6}"/>
                </a:ext>
              </a:extLst>
            </p:cNvPr>
            <p:cNvCxnSpPr>
              <a:cxnSpLocks/>
              <a:stCxn id="348" idx="1"/>
              <a:endCxn id="374" idx="3"/>
            </p:cNvCxnSpPr>
            <p:nvPr/>
          </p:nvCxnSpPr>
          <p:spPr>
            <a:xfrm rot="10800000" flipV="1">
              <a:off x="7009721" y="3909317"/>
              <a:ext cx="351265" cy="6194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3" name="连接符: 肘形 362">
              <a:extLst>
                <a:ext uri="{FF2B5EF4-FFF2-40B4-BE49-F238E27FC236}">
                  <a16:creationId xmlns:a16="http://schemas.microsoft.com/office/drawing/2014/main" id="{A0050EAE-422E-A157-6333-F5324FBDA358}"/>
                </a:ext>
              </a:extLst>
            </p:cNvPr>
            <p:cNvCxnSpPr>
              <a:cxnSpLocks/>
              <a:stCxn id="352" idx="2"/>
              <a:endCxn id="347" idx="0"/>
            </p:cNvCxnSpPr>
            <p:nvPr/>
          </p:nvCxnSpPr>
          <p:spPr>
            <a:xfrm rot="5400000">
              <a:off x="8095926" y="2295913"/>
              <a:ext cx="296234" cy="1039227"/>
            </a:xfrm>
            <a:prstGeom prst="bentConnector3">
              <a:avLst>
                <a:gd name="adj1" fmla="val 4464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4" name="连接符: 肘形 363">
              <a:extLst>
                <a:ext uri="{FF2B5EF4-FFF2-40B4-BE49-F238E27FC236}">
                  <a16:creationId xmlns:a16="http://schemas.microsoft.com/office/drawing/2014/main" id="{452226A3-07C9-71E2-12A1-EB67D4F99E0B}"/>
                </a:ext>
              </a:extLst>
            </p:cNvPr>
            <p:cNvCxnSpPr>
              <a:cxnSpLocks/>
              <a:stCxn id="356" idx="0"/>
              <a:endCxn id="347" idx="0"/>
            </p:cNvCxnSpPr>
            <p:nvPr/>
          </p:nvCxnSpPr>
          <p:spPr>
            <a:xfrm rot="16200000" flipV="1">
              <a:off x="8125154" y="2562919"/>
              <a:ext cx="237777" cy="1039226"/>
            </a:xfrm>
            <a:prstGeom prst="bentConnector3">
              <a:avLst>
                <a:gd name="adj1" fmla="val 169434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5" name="连接符: 肘形 364">
              <a:extLst>
                <a:ext uri="{FF2B5EF4-FFF2-40B4-BE49-F238E27FC236}">
                  <a16:creationId xmlns:a16="http://schemas.microsoft.com/office/drawing/2014/main" id="{ABFFE909-1AFF-FA5E-FF30-2DEFC33488A1}"/>
                </a:ext>
              </a:extLst>
            </p:cNvPr>
            <p:cNvCxnSpPr>
              <a:cxnSpLocks/>
              <a:endCxn id="356" idx="2"/>
            </p:cNvCxnSpPr>
            <p:nvPr/>
          </p:nvCxnSpPr>
          <p:spPr>
            <a:xfrm rot="5400000">
              <a:off x="8414802" y="3016262"/>
              <a:ext cx="1215441" cy="517734"/>
            </a:xfrm>
            <a:prstGeom prst="bentConnector3">
              <a:avLst>
                <a:gd name="adj1" fmla="val 113792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6" name="连接符: 肘形 365">
              <a:extLst>
                <a:ext uri="{FF2B5EF4-FFF2-40B4-BE49-F238E27FC236}">
                  <a16:creationId xmlns:a16="http://schemas.microsoft.com/office/drawing/2014/main" id="{F60463EF-8EE4-79DD-41E8-F4DFF432E9CB}"/>
                </a:ext>
              </a:extLst>
            </p:cNvPr>
            <p:cNvCxnSpPr>
              <a:cxnSpLocks/>
              <a:stCxn id="359" idx="0"/>
              <a:endCxn id="356" idx="2"/>
            </p:cNvCxnSpPr>
            <p:nvPr/>
          </p:nvCxnSpPr>
          <p:spPr>
            <a:xfrm rot="16200000" flipH="1" flipV="1">
              <a:off x="8942553" y="3022522"/>
              <a:ext cx="681430" cy="1039226"/>
            </a:xfrm>
            <a:prstGeom prst="bentConnector5">
              <a:avLst>
                <a:gd name="adj1" fmla="val -33547"/>
                <a:gd name="adj2" fmla="val 50000"/>
                <a:gd name="adj3" fmla="val 12516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7" name="连接符: 肘形 366">
              <a:extLst>
                <a:ext uri="{FF2B5EF4-FFF2-40B4-BE49-F238E27FC236}">
                  <a16:creationId xmlns:a16="http://schemas.microsoft.com/office/drawing/2014/main" id="{5FA55496-F526-9847-6956-1CB17308AC14}"/>
                </a:ext>
              </a:extLst>
            </p:cNvPr>
            <p:cNvCxnSpPr>
              <a:cxnSpLocks/>
              <a:endCxn id="356" idx="2"/>
            </p:cNvCxnSpPr>
            <p:nvPr/>
          </p:nvCxnSpPr>
          <p:spPr>
            <a:xfrm rot="10800000">
              <a:off x="8763656" y="3882851"/>
              <a:ext cx="1630683" cy="365769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8" name="连接符: 肘形 367">
              <a:extLst>
                <a:ext uri="{FF2B5EF4-FFF2-40B4-BE49-F238E27FC236}">
                  <a16:creationId xmlns:a16="http://schemas.microsoft.com/office/drawing/2014/main" id="{E6DEF6E7-EC37-A382-9D4C-52632CC7F80D}"/>
                </a:ext>
              </a:extLst>
            </p:cNvPr>
            <p:cNvCxnSpPr>
              <a:cxnSpLocks/>
              <a:endCxn id="359" idx="2"/>
            </p:cNvCxnSpPr>
            <p:nvPr/>
          </p:nvCxnSpPr>
          <p:spPr>
            <a:xfrm rot="10800000">
              <a:off x="9802882" y="3882851"/>
              <a:ext cx="591457" cy="365769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9" name="直接箭头连接符 368">
              <a:extLst>
                <a:ext uri="{FF2B5EF4-FFF2-40B4-BE49-F238E27FC236}">
                  <a16:creationId xmlns:a16="http://schemas.microsoft.com/office/drawing/2014/main" id="{2A06462D-74C8-870E-9A63-32F590559E2A}"/>
                </a:ext>
              </a:extLst>
            </p:cNvPr>
            <p:cNvCxnSpPr>
              <a:cxnSpLocks/>
              <a:stCxn id="348" idx="0"/>
              <a:endCxn id="347" idx="2"/>
            </p:cNvCxnSpPr>
            <p:nvPr/>
          </p:nvCxnSpPr>
          <p:spPr>
            <a:xfrm flipV="1">
              <a:off x="7724429" y="3386264"/>
              <a:ext cx="0" cy="31174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0C6549C6-A380-A530-B083-4E4E529B9C07}"/>
              </a:ext>
            </a:extLst>
          </p:cNvPr>
          <p:cNvCxnSpPr>
            <a:cxnSpLocks/>
            <a:stCxn id="306" idx="2"/>
            <a:endCxn id="307" idx="2"/>
          </p:cNvCxnSpPr>
          <p:nvPr/>
        </p:nvCxnSpPr>
        <p:spPr>
          <a:xfrm rot="5400000">
            <a:off x="7299172" y="3800976"/>
            <a:ext cx="855449" cy="12700"/>
          </a:xfrm>
          <a:prstGeom prst="bentConnector5">
            <a:avLst>
              <a:gd name="adj1" fmla="val 10171"/>
              <a:gd name="adj2" fmla="val -3970591"/>
              <a:gd name="adj3" fmla="val 120664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B8292226-F94B-DEB0-9F2A-3EEA73FC58C1}"/>
              </a:ext>
            </a:extLst>
          </p:cNvPr>
          <p:cNvCxnSpPr>
            <a:cxnSpLocks/>
            <a:stCxn id="311" idx="2"/>
            <a:endCxn id="306" idx="0"/>
          </p:cNvCxnSpPr>
          <p:nvPr/>
        </p:nvCxnSpPr>
        <p:spPr>
          <a:xfrm rot="5400000">
            <a:off x="8101567" y="2292738"/>
            <a:ext cx="283222" cy="1032564"/>
          </a:xfrm>
          <a:prstGeom prst="bentConnector3">
            <a:avLst>
              <a:gd name="adj1" fmla="val 36925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103D4052-9E09-5E62-FDA3-4D0B57DE20D3}"/>
              </a:ext>
            </a:extLst>
          </p:cNvPr>
          <p:cNvCxnSpPr>
            <a:cxnSpLocks/>
            <a:stCxn id="315" idx="0"/>
            <a:endCxn id="305" idx="0"/>
          </p:cNvCxnSpPr>
          <p:nvPr/>
        </p:nvCxnSpPr>
        <p:spPr>
          <a:xfrm rot="16200000" flipV="1">
            <a:off x="8195364" y="2386535"/>
            <a:ext cx="95628" cy="1032564"/>
          </a:xfrm>
          <a:prstGeom prst="bentConnector3">
            <a:avLst>
              <a:gd name="adj1" fmla="val 184982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5CACE628-A382-E3FF-C2A9-3C90BB005D77}"/>
              </a:ext>
            </a:extLst>
          </p:cNvPr>
          <p:cNvCxnSpPr>
            <a:cxnSpLocks/>
            <a:endCxn id="315" idx="2"/>
          </p:cNvCxnSpPr>
          <p:nvPr/>
        </p:nvCxnSpPr>
        <p:spPr>
          <a:xfrm rot="10800000">
            <a:off x="8759460" y="4228701"/>
            <a:ext cx="1609712" cy="179766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FC5D205D-F86B-0435-A44A-BB5BD5E09C99}"/>
              </a:ext>
            </a:extLst>
          </p:cNvPr>
          <p:cNvCxnSpPr>
            <a:cxnSpLocks/>
            <a:stCxn id="318" idx="0"/>
            <a:endCxn id="315" idx="2"/>
          </p:cNvCxnSpPr>
          <p:nvPr/>
        </p:nvCxnSpPr>
        <p:spPr>
          <a:xfrm rot="16200000" flipH="1" flipV="1">
            <a:off x="8636707" y="3073384"/>
            <a:ext cx="1278070" cy="1032564"/>
          </a:xfrm>
          <a:prstGeom prst="bentConnector5">
            <a:avLst>
              <a:gd name="adj1" fmla="val -14434"/>
              <a:gd name="adj2" fmla="val 50000"/>
              <a:gd name="adj3" fmla="val 106589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6C7440B9-CFA7-8E2D-FD72-16161163F158}"/>
              </a:ext>
            </a:extLst>
          </p:cNvPr>
          <p:cNvCxnSpPr>
            <a:cxnSpLocks/>
            <a:endCxn id="318" idx="2"/>
          </p:cNvCxnSpPr>
          <p:nvPr/>
        </p:nvCxnSpPr>
        <p:spPr>
          <a:xfrm rot="10800000">
            <a:off x="9792024" y="4228702"/>
            <a:ext cx="577148" cy="179767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1D4F134F-6D88-43CF-43EC-E5E2FEB45657}"/>
              </a:ext>
            </a:extLst>
          </p:cNvPr>
          <p:cNvCxnSpPr>
            <a:cxnSpLocks/>
            <a:stCxn id="307" idx="1"/>
            <a:endCxn id="331" idx="3"/>
          </p:cNvCxnSpPr>
          <p:nvPr/>
        </p:nvCxnSpPr>
        <p:spPr>
          <a:xfrm rot="10800000">
            <a:off x="7026494" y="2949134"/>
            <a:ext cx="300096" cy="938852"/>
          </a:xfrm>
          <a:prstGeom prst="bentConnector3">
            <a:avLst>
              <a:gd name="adj1" fmla="val 39843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连接符: 肘形 98">
            <a:extLst>
              <a:ext uri="{FF2B5EF4-FFF2-40B4-BE49-F238E27FC236}">
                <a16:creationId xmlns:a16="http://schemas.microsoft.com/office/drawing/2014/main" id="{3DAE13CC-148B-6C45-BADB-1F9BEEBA1C4B}"/>
              </a:ext>
            </a:extLst>
          </p:cNvPr>
          <p:cNvCxnSpPr>
            <a:cxnSpLocks/>
            <a:stCxn id="307" idx="1"/>
            <a:endCxn id="333" idx="3"/>
          </p:cNvCxnSpPr>
          <p:nvPr/>
        </p:nvCxnSpPr>
        <p:spPr>
          <a:xfrm rot="10800000">
            <a:off x="7026494" y="3459136"/>
            <a:ext cx="300096" cy="428850"/>
          </a:xfrm>
          <a:prstGeom prst="bentConnector3">
            <a:avLst>
              <a:gd name="adj1" fmla="val 39843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连接符: 肘形 104">
            <a:extLst>
              <a:ext uri="{FF2B5EF4-FFF2-40B4-BE49-F238E27FC236}">
                <a16:creationId xmlns:a16="http://schemas.microsoft.com/office/drawing/2014/main" id="{7F252FA1-B158-A757-ADDF-EF7AB4CEBFC8}"/>
              </a:ext>
            </a:extLst>
          </p:cNvPr>
          <p:cNvCxnSpPr>
            <a:cxnSpLocks/>
            <a:stCxn id="307" idx="1"/>
            <a:endCxn id="332" idx="3"/>
          </p:cNvCxnSpPr>
          <p:nvPr/>
        </p:nvCxnSpPr>
        <p:spPr>
          <a:xfrm rot="10800000" flipV="1">
            <a:off x="7026494" y="3887985"/>
            <a:ext cx="300096" cy="83279"/>
          </a:xfrm>
          <a:prstGeom prst="bentConnector3">
            <a:avLst>
              <a:gd name="adj1" fmla="val 39843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C1BF710C-BC9E-2BB1-E49B-840A7B83D543}"/>
              </a:ext>
            </a:extLst>
          </p:cNvPr>
          <p:cNvCxnSpPr>
            <a:cxnSpLocks/>
            <a:stCxn id="307" idx="0"/>
            <a:endCxn id="306" idx="2"/>
          </p:cNvCxnSpPr>
          <p:nvPr/>
        </p:nvCxnSpPr>
        <p:spPr>
          <a:xfrm flipV="1">
            <a:off x="7726896" y="3373252"/>
            <a:ext cx="0" cy="17401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746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矩形 304">
            <a:extLst>
              <a:ext uri="{FF2B5EF4-FFF2-40B4-BE49-F238E27FC236}">
                <a16:creationId xmlns:a16="http://schemas.microsoft.com/office/drawing/2014/main" id="{34A1AB4A-1F40-B1CE-E88C-B4CECBDBC839}"/>
              </a:ext>
            </a:extLst>
          </p:cNvPr>
          <p:cNvSpPr/>
          <p:nvPr/>
        </p:nvSpPr>
        <p:spPr>
          <a:xfrm>
            <a:off x="6512715" y="2855003"/>
            <a:ext cx="1208940" cy="1603983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b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Batching</a:t>
            </a:r>
          </a:p>
        </p:txBody>
      </p:sp>
      <p:pic>
        <p:nvPicPr>
          <p:cNvPr id="90" name="图片 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4905" y="-410050"/>
            <a:ext cx="4524984" cy="1542188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5726" y="4857765"/>
            <a:ext cx="3496985" cy="2042099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23E194F5-C2BE-380B-C201-1351697C08DF}"/>
              </a:ext>
            </a:extLst>
          </p:cNvPr>
          <p:cNvGrpSpPr/>
          <p:nvPr/>
        </p:nvGrpSpPr>
        <p:grpSpPr>
          <a:xfrm>
            <a:off x="10958941" y="7359278"/>
            <a:ext cx="4445466" cy="2848599"/>
            <a:chOff x="5861421" y="1939553"/>
            <a:chExt cx="4445466" cy="2848599"/>
          </a:xfrm>
        </p:grpSpPr>
        <p:sp>
          <p:nvSpPr>
            <p:cNvPr id="38" name="箭头: 下 37">
              <a:extLst>
                <a:ext uri="{FF2B5EF4-FFF2-40B4-BE49-F238E27FC236}">
                  <a16:creationId xmlns:a16="http://schemas.microsoft.com/office/drawing/2014/main" id="{1DF1907B-94CF-9BEC-171E-E8C1C9BB05D9}"/>
                </a:ext>
              </a:extLst>
            </p:cNvPr>
            <p:cNvSpPr/>
            <p:nvPr/>
          </p:nvSpPr>
          <p:spPr>
            <a:xfrm>
              <a:off x="9070072" y="4301564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箭头: 下 38">
              <a:extLst>
                <a:ext uri="{FF2B5EF4-FFF2-40B4-BE49-F238E27FC236}">
                  <a16:creationId xmlns:a16="http://schemas.microsoft.com/office/drawing/2014/main" id="{3FC4595D-2C80-A1B7-3243-A0336FFEC2FD}"/>
                </a:ext>
              </a:extLst>
            </p:cNvPr>
            <p:cNvSpPr/>
            <p:nvPr/>
          </p:nvSpPr>
          <p:spPr>
            <a:xfrm>
              <a:off x="8044046" y="4295203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箭头: 下 39">
              <a:extLst>
                <a:ext uri="{FF2B5EF4-FFF2-40B4-BE49-F238E27FC236}">
                  <a16:creationId xmlns:a16="http://schemas.microsoft.com/office/drawing/2014/main" id="{31915048-D7FA-BEDB-200B-A626F1EFF00A}"/>
                </a:ext>
              </a:extLst>
            </p:cNvPr>
            <p:cNvSpPr/>
            <p:nvPr/>
          </p:nvSpPr>
          <p:spPr>
            <a:xfrm>
              <a:off x="6908093" y="4295203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D4A4D666-7716-D650-6DA0-6977FD7B0714}"/>
                </a:ext>
              </a:extLst>
            </p:cNvPr>
            <p:cNvSpPr/>
            <p:nvPr/>
          </p:nvSpPr>
          <p:spPr>
            <a:xfrm>
              <a:off x="6544570" y="2402278"/>
              <a:ext cx="930145" cy="1942103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Batching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6B2AACAC-5B5F-89B2-C5C2-F72ED4BF7305}"/>
                </a:ext>
              </a:extLst>
            </p:cNvPr>
            <p:cNvSpPr/>
            <p:nvPr/>
          </p:nvSpPr>
          <p:spPr>
            <a:xfrm>
              <a:off x="7596774" y="2402278"/>
              <a:ext cx="1062031" cy="1942103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Storer Discovery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28F518D0-A597-7A63-A64A-B06263E8A66D}"/>
                </a:ext>
              </a:extLst>
            </p:cNvPr>
            <p:cNvSpPr/>
            <p:nvPr/>
          </p:nvSpPr>
          <p:spPr>
            <a:xfrm>
              <a:off x="8781450" y="2402278"/>
              <a:ext cx="756914" cy="1942103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Verification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(§VI)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96074578-8641-B20E-0FEF-7180E519A27E}"/>
                </a:ext>
              </a:extLst>
            </p:cNvPr>
            <p:cNvSpPr/>
            <p:nvPr/>
          </p:nvSpPr>
          <p:spPr>
            <a:xfrm>
              <a:off x="5861421" y="2401225"/>
              <a:ext cx="591956" cy="1957489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 Owner</a:t>
              </a:r>
              <a:endPara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50" name="图片 49">
              <a:extLst>
                <a:ext uri="{FF2B5EF4-FFF2-40B4-BE49-F238E27FC236}">
                  <a16:creationId xmlns:a16="http://schemas.microsoft.com/office/drawing/2014/main" id="{678E2BFB-C736-8AF4-0EBD-6CEAAA0CE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65056" y="2535572"/>
              <a:ext cx="365068" cy="360815"/>
            </a:xfrm>
            <a:prstGeom prst="rect">
              <a:avLst/>
            </a:prstGeom>
          </p:spPr>
        </p:pic>
        <p:pic>
          <p:nvPicPr>
            <p:cNvPr id="52" name="图片 51">
              <a:extLst>
                <a:ext uri="{FF2B5EF4-FFF2-40B4-BE49-F238E27FC236}">
                  <a16:creationId xmlns:a16="http://schemas.microsoft.com/office/drawing/2014/main" id="{0B489D81-88EF-B7F6-A9DE-EE0F5A68B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5056" y="3482242"/>
              <a:ext cx="365068" cy="365068"/>
            </a:xfrm>
            <a:prstGeom prst="rect">
              <a:avLst/>
            </a:prstGeom>
          </p:spPr>
        </p:pic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745C01C9-DF43-5105-C53C-BE2EF1EE6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65056" y="3006520"/>
              <a:ext cx="365068" cy="365068"/>
            </a:xfrm>
            <a:prstGeom prst="rect">
              <a:avLst/>
            </a:prstGeom>
          </p:spPr>
        </p:pic>
        <p:cxnSp>
          <p:nvCxnSpPr>
            <p:cNvPr id="62" name="连接符: 肘形 61">
              <a:extLst>
                <a:ext uri="{FF2B5EF4-FFF2-40B4-BE49-F238E27FC236}">
                  <a16:creationId xmlns:a16="http://schemas.microsoft.com/office/drawing/2014/main" id="{B585412D-4295-65B6-247F-EFA770D59A76}"/>
                </a:ext>
              </a:extLst>
            </p:cNvPr>
            <p:cNvCxnSpPr>
              <a:cxnSpLocks/>
              <a:endCxn id="50" idx="3"/>
            </p:cNvCxnSpPr>
            <p:nvPr/>
          </p:nvCxnSpPr>
          <p:spPr>
            <a:xfrm rot="10800000">
              <a:off x="6330125" y="2715980"/>
              <a:ext cx="251923" cy="78786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连接符: 肘形 62">
              <a:extLst>
                <a:ext uri="{FF2B5EF4-FFF2-40B4-BE49-F238E27FC236}">
                  <a16:creationId xmlns:a16="http://schemas.microsoft.com/office/drawing/2014/main" id="{961767BD-BCE5-3C4D-08C0-412454F1D919}"/>
                </a:ext>
              </a:extLst>
            </p:cNvPr>
            <p:cNvCxnSpPr>
              <a:cxnSpLocks/>
              <a:endCxn id="53" idx="3"/>
            </p:cNvCxnSpPr>
            <p:nvPr/>
          </p:nvCxnSpPr>
          <p:spPr>
            <a:xfrm rot="10800000">
              <a:off x="6330125" y="3189054"/>
              <a:ext cx="251923" cy="31478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连接符: 肘形 63">
              <a:extLst>
                <a:ext uri="{FF2B5EF4-FFF2-40B4-BE49-F238E27FC236}">
                  <a16:creationId xmlns:a16="http://schemas.microsoft.com/office/drawing/2014/main" id="{7CFB9AE3-24DE-AE38-6E28-4118F3FE3955}"/>
                </a:ext>
              </a:extLst>
            </p:cNvPr>
            <p:cNvCxnSpPr>
              <a:cxnSpLocks/>
              <a:endCxn id="52" idx="3"/>
            </p:cNvCxnSpPr>
            <p:nvPr/>
          </p:nvCxnSpPr>
          <p:spPr>
            <a:xfrm rot="10800000" flipV="1">
              <a:off x="6330125" y="3503842"/>
              <a:ext cx="251923" cy="16093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C3867841-D28F-985A-68E0-8A2A3DCF46B9}"/>
                </a:ext>
              </a:extLst>
            </p:cNvPr>
            <p:cNvGrpSpPr/>
            <p:nvPr/>
          </p:nvGrpSpPr>
          <p:grpSpPr>
            <a:xfrm>
              <a:off x="9631592" y="2401225"/>
              <a:ext cx="675295" cy="1942103"/>
              <a:chOff x="6006147" y="3986085"/>
              <a:chExt cx="729263" cy="1942103"/>
            </a:xfrm>
          </p:grpSpPr>
          <p:sp>
            <p:nvSpPr>
              <p:cNvPr id="79" name="矩形: 圆角 78">
                <a:extLst>
                  <a:ext uri="{FF2B5EF4-FFF2-40B4-BE49-F238E27FC236}">
                    <a16:creationId xmlns:a16="http://schemas.microsoft.com/office/drawing/2014/main" id="{0603DF43-01FC-AE0A-29EB-0CA50A7D0171}"/>
                  </a:ext>
                </a:extLst>
              </p:cNvPr>
              <p:cNvSpPr/>
              <p:nvPr/>
            </p:nvSpPr>
            <p:spPr>
              <a:xfrm>
                <a:off x="6006147" y="3986085"/>
                <a:ext cx="729263" cy="1942103"/>
              </a:xfrm>
              <a:prstGeom prst="roundRect">
                <a:avLst/>
              </a:prstGeom>
              <a:solidFill>
                <a:srgbClr val="EDEDE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80000" rtlCol="0" anchor="b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Provider</a:t>
                </a:r>
                <a:endParaRPr kumimoji="0" lang="zh-CN" altLang="en-US" sz="12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endParaRPr>
              </a:p>
            </p:txBody>
          </p:sp>
          <p:pic>
            <p:nvPicPr>
              <p:cNvPr id="80" name="图片 79">
                <a:extLst>
                  <a:ext uri="{FF2B5EF4-FFF2-40B4-BE49-F238E27FC236}">
                    <a16:creationId xmlns:a16="http://schemas.microsoft.com/office/drawing/2014/main" id="{17E990A1-0DD0-C1E3-A675-3A2DAD2EE9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63793" y="4695089"/>
                <a:ext cx="437343" cy="437343"/>
              </a:xfrm>
              <a:prstGeom prst="rect">
                <a:avLst/>
              </a:prstGeom>
            </p:spPr>
          </p:pic>
        </p:grp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F4F84BA0-706E-6072-834F-96DEA1021719}"/>
                </a:ext>
              </a:extLst>
            </p:cNvPr>
            <p:cNvSpPr/>
            <p:nvPr/>
          </p:nvSpPr>
          <p:spPr>
            <a:xfrm>
              <a:off x="6544570" y="1939553"/>
              <a:ext cx="2993794" cy="2808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 Tree Indexing</a:t>
              </a:r>
              <a:endParaRPr lang="en-US" altLang="zh-CN" sz="12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C3056837-C437-9195-DDC7-A7D566806859}"/>
                </a:ext>
              </a:extLst>
            </p:cNvPr>
            <p:cNvSpPr/>
            <p:nvPr/>
          </p:nvSpPr>
          <p:spPr>
            <a:xfrm>
              <a:off x="6544570" y="4507304"/>
              <a:ext cx="2993794" cy="280848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Hyperledger Fabric</a:t>
              </a:r>
              <a:endParaRPr lang="en-US" altLang="zh-CN" sz="1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78" name="图片 77">
              <a:extLst>
                <a:ext uri="{FF2B5EF4-FFF2-40B4-BE49-F238E27FC236}">
                  <a16:creationId xmlns:a16="http://schemas.microsoft.com/office/drawing/2014/main" id="{B128A8BA-6373-92DC-3548-13310839C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072987" y="4457412"/>
              <a:ext cx="317412" cy="326908"/>
            </a:xfrm>
            <a:prstGeom prst="rect">
              <a:avLst/>
            </a:prstGeom>
          </p:spPr>
        </p:pic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99897393-EBEF-A8FA-08BC-32FAAE2B807C}"/>
                </a:ext>
              </a:extLst>
            </p:cNvPr>
            <p:cNvSpPr>
              <a:spLocks/>
            </p:cNvSpPr>
            <p:nvPr/>
          </p:nvSpPr>
          <p:spPr>
            <a:xfrm>
              <a:off x="6605879" y="2595041"/>
              <a:ext cx="818692" cy="411479"/>
            </a:xfrm>
            <a:custGeom>
              <a:avLst/>
              <a:gdLst>
                <a:gd name="connsiteX0" fmla="*/ 0 w 818692"/>
                <a:gd name="connsiteY0" fmla="*/ 0 h 411479"/>
                <a:gd name="connsiteX1" fmla="*/ 425720 w 818692"/>
                <a:gd name="connsiteY1" fmla="*/ 0 h 411479"/>
                <a:gd name="connsiteX2" fmla="*/ 818692 w 818692"/>
                <a:gd name="connsiteY2" fmla="*/ 0 h 411479"/>
                <a:gd name="connsiteX3" fmla="*/ 818692 w 818692"/>
                <a:gd name="connsiteY3" fmla="*/ 411479 h 411479"/>
                <a:gd name="connsiteX4" fmla="*/ 417533 w 818692"/>
                <a:gd name="connsiteY4" fmla="*/ 411479 h 411479"/>
                <a:gd name="connsiteX5" fmla="*/ 0 w 818692"/>
                <a:gd name="connsiteY5" fmla="*/ 411479 h 411479"/>
                <a:gd name="connsiteX6" fmla="*/ 0 w 818692"/>
                <a:gd name="connsiteY6" fmla="*/ 0 h 41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8692" h="411479" fill="none" extrusionOk="0">
                  <a:moveTo>
                    <a:pt x="0" y="0"/>
                  </a:moveTo>
                  <a:cubicBezTo>
                    <a:pt x="145589" y="-2981"/>
                    <a:pt x="239828" y="7654"/>
                    <a:pt x="425720" y="0"/>
                  </a:cubicBezTo>
                  <a:cubicBezTo>
                    <a:pt x="611612" y="-7654"/>
                    <a:pt x="696233" y="1054"/>
                    <a:pt x="818692" y="0"/>
                  </a:cubicBezTo>
                  <a:cubicBezTo>
                    <a:pt x="804960" y="107230"/>
                    <a:pt x="822433" y="238193"/>
                    <a:pt x="818692" y="411479"/>
                  </a:cubicBezTo>
                  <a:cubicBezTo>
                    <a:pt x="655529" y="401749"/>
                    <a:pt x="586876" y="430980"/>
                    <a:pt x="417533" y="411479"/>
                  </a:cubicBezTo>
                  <a:cubicBezTo>
                    <a:pt x="248190" y="391978"/>
                    <a:pt x="94105" y="398137"/>
                    <a:pt x="0" y="411479"/>
                  </a:cubicBezTo>
                  <a:cubicBezTo>
                    <a:pt x="-1575" y="244735"/>
                    <a:pt x="18231" y="96107"/>
                    <a:pt x="0" y="0"/>
                  </a:cubicBezTo>
                  <a:close/>
                </a:path>
                <a:path w="818692" h="411479" stroke="0" extrusionOk="0">
                  <a:moveTo>
                    <a:pt x="0" y="0"/>
                  </a:moveTo>
                  <a:cubicBezTo>
                    <a:pt x="173904" y="16591"/>
                    <a:pt x="217623" y="-11467"/>
                    <a:pt x="401159" y="0"/>
                  </a:cubicBezTo>
                  <a:cubicBezTo>
                    <a:pt x="584695" y="11467"/>
                    <a:pt x="681691" y="14492"/>
                    <a:pt x="818692" y="0"/>
                  </a:cubicBezTo>
                  <a:cubicBezTo>
                    <a:pt x="827482" y="83416"/>
                    <a:pt x="806496" y="278884"/>
                    <a:pt x="818692" y="411479"/>
                  </a:cubicBezTo>
                  <a:cubicBezTo>
                    <a:pt x="640333" y="413631"/>
                    <a:pt x="524610" y="408479"/>
                    <a:pt x="409346" y="411479"/>
                  </a:cubicBezTo>
                  <a:cubicBezTo>
                    <a:pt x="294082" y="414479"/>
                    <a:pt x="193109" y="422649"/>
                    <a:pt x="0" y="411479"/>
                  </a:cubicBezTo>
                  <a:cubicBezTo>
                    <a:pt x="104" y="319485"/>
                    <a:pt x="18808" y="120482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Packaging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A24B801F-D4A3-F1D9-BF20-0B1455FBEB18}"/>
                </a:ext>
              </a:extLst>
            </p:cNvPr>
            <p:cNvSpPr>
              <a:spLocks/>
            </p:cNvSpPr>
            <p:nvPr/>
          </p:nvSpPr>
          <p:spPr>
            <a:xfrm>
              <a:off x="6605879" y="3328648"/>
              <a:ext cx="818692" cy="411479"/>
            </a:xfrm>
            <a:custGeom>
              <a:avLst/>
              <a:gdLst>
                <a:gd name="connsiteX0" fmla="*/ 0 w 818692"/>
                <a:gd name="connsiteY0" fmla="*/ 0 h 411479"/>
                <a:gd name="connsiteX1" fmla="*/ 384785 w 818692"/>
                <a:gd name="connsiteY1" fmla="*/ 0 h 411479"/>
                <a:gd name="connsiteX2" fmla="*/ 818692 w 818692"/>
                <a:gd name="connsiteY2" fmla="*/ 0 h 411479"/>
                <a:gd name="connsiteX3" fmla="*/ 818692 w 818692"/>
                <a:gd name="connsiteY3" fmla="*/ 411479 h 411479"/>
                <a:gd name="connsiteX4" fmla="*/ 401159 w 818692"/>
                <a:gd name="connsiteY4" fmla="*/ 411479 h 411479"/>
                <a:gd name="connsiteX5" fmla="*/ 0 w 818692"/>
                <a:gd name="connsiteY5" fmla="*/ 411479 h 411479"/>
                <a:gd name="connsiteX6" fmla="*/ 0 w 818692"/>
                <a:gd name="connsiteY6" fmla="*/ 0 h 41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8692" h="411479" fill="none" extrusionOk="0">
                  <a:moveTo>
                    <a:pt x="0" y="0"/>
                  </a:moveTo>
                  <a:cubicBezTo>
                    <a:pt x="107102" y="7082"/>
                    <a:pt x="289562" y="3407"/>
                    <a:pt x="384785" y="0"/>
                  </a:cubicBezTo>
                  <a:cubicBezTo>
                    <a:pt x="480008" y="-3407"/>
                    <a:pt x="681852" y="8429"/>
                    <a:pt x="818692" y="0"/>
                  </a:cubicBezTo>
                  <a:cubicBezTo>
                    <a:pt x="800514" y="196592"/>
                    <a:pt x="814859" y="266512"/>
                    <a:pt x="818692" y="411479"/>
                  </a:cubicBezTo>
                  <a:cubicBezTo>
                    <a:pt x="629626" y="397252"/>
                    <a:pt x="584297" y="411785"/>
                    <a:pt x="401159" y="411479"/>
                  </a:cubicBezTo>
                  <a:cubicBezTo>
                    <a:pt x="218021" y="411173"/>
                    <a:pt x="130142" y="417606"/>
                    <a:pt x="0" y="411479"/>
                  </a:cubicBezTo>
                  <a:cubicBezTo>
                    <a:pt x="-9062" y="264730"/>
                    <a:pt x="6766" y="90391"/>
                    <a:pt x="0" y="0"/>
                  </a:cubicBezTo>
                  <a:close/>
                </a:path>
                <a:path w="818692" h="411479" stroke="0" extrusionOk="0">
                  <a:moveTo>
                    <a:pt x="0" y="0"/>
                  </a:moveTo>
                  <a:cubicBezTo>
                    <a:pt x="171136" y="-16567"/>
                    <a:pt x="268839" y="15237"/>
                    <a:pt x="392972" y="0"/>
                  </a:cubicBezTo>
                  <a:cubicBezTo>
                    <a:pt x="517105" y="-15237"/>
                    <a:pt x="640798" y="-20758"/>
                    <a:pt x="818692" y="0"/>
                  </a:cubicBezTo>
                  <a:cubicBezTo>
                    <a:pt x="822075" y="181764"/>
                    <a:pt x="835757" y="225383"/>
                    <a:pt x="818692" y="411479"/>
                  </a:cubicBezTo>
                  <a:cubicBezTo>
                    <a:pt x="679306" y="397559"/>
                    <a:pt x="596793" y="394873"/>
                    <a:pt x="409346" y="411479"/>
                  </a:cubicBezTo>
                  <a:cubicBezTo>
                    <a:pt x="221899" y="428085"/>
                    <a:pt x="160492" y="420095"/>
                    <a:pt x="0" y="411479"/>
                  </a:cubicBezTo>
                  <a:cubicBezTo>
                    <a:pt x="8611" y="266549"/>
                    <a:pt x="1022" y="97585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70500016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Clustering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4E6BC4AD-D325-740A-3216-F8121DC7515C}"/>
                </a:ext>
              </a:extLst>
            </p:cNvPr>
            <p:cNvSpPr>
              <a:spLocks/>
            </p:cNvSpPr>
            <p:nvPr/>
          </p:nvSpPr>
          <p:spPr>
            <a:xfrm>
              <a:off x="7666876" y="2595041"/>
              <a:ext cx="921827" cy="577266"/>
            </a:xfrm>
            <a:custGeom>
              <a:avLst/>
              <a:gdLst>
                <a:gd name="connsiteX0" fmla="*/ 0 w 921827"/>
                <a:gd name="connsiteY0" fmla="*/ 0 h 577266"/>
                <a:gd name="connsiteX1" fmla="*/ 479350 w 921827"/>
                <a:gd name="connsiteY1" fmla="*/ 0 h 577266"/>
                <a:gd name="connsiteX2" fmla="*/ 921827 w 921827"/>
                <a:gd name="connsiteY2" fmla="*/ 0 h 577266"/>
                <a:gd name="connsiteX3" fmla="*/ 921827 w 921827"/>
                <a:gd name="connsiteY3" fmla="*/ 577266 h 577266"/>
                <a:gd name="connsiteX4" fmla="*/ 451695 w 921827"/>
                <a:gd name="connsiteY4" fmla="*/ 577266 h 577266"/>
                <a:gd name="connsiteX5" fmla="*/ 0 w 921827"/>
                <a:gd name="connsiteY5" fmla="*/ 577266 h 577266"/>
                <a:gd name="connsiteX6" fmla="*/ 0 w 921827"/>
                <a:gd name="connsiteY6" fmla="*/ 0 h 57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1827" h="577266" fill="none" extrusionOk="0">
                  <a:moveTo>
                    <a:pt x="0" y="0"/>
                  </a:moveTo>
                  <a:cubicBezTo>
                    <a:pt x="144739" y="18729"/>
                    <a:pt x="259965" y="-967"/>
                    <a:pt x="479350" y="0"/>
                  </a:cubicBezTo>
                  <a:cubicBezTo>
                    <a:pt x="698735" y="967"/>
                    <a:pt x="816529" y="6688"/>
                    <a:pt x="921827" y="0"/>
                  </a:cubicBezTo>
                  <a:cubicBezTo>
                    <a:pt x="943059" y="123839"/>
                    <a:pt x="926508" y="402015"/>
                    <a:pt x="921827" y="577266"/>
                  </a:cubicBezTo>
                  <a:cubicBezTo>
                    <a:pt x="783861" y="583742"/>
                    <a:pt x="626569" y="582784"/>
                    <a:pt x="451695" y="577266"/>
                  </a:cubicBezTo>
                  <a:cubicBezTo>
                    <a:pt x="276821" y="571748"/>
                    <a:pt x="140687" y="595466"/>
                    <a:pt x="0" y="577266"/>
                  </a:cubicBezTo>
                  <a:cubicBezTo>
                    <a:pt x="-2854" y="359788"/>
                    <a:pt x="26243" y="277589"/>
                    <a:pt x="0" y="0"/>
                  </a:cubicBezTo>
                  <a:close/>
                </a:path>
                <a:path w="921827" h="577266" stroke="0" extrusionOk="0">
                  <a:moveTo>
                    <a:pt x="0" y="0"/>
                  </a:moveTo>
                  <a:cubicBezTo>
                    <a:pt x="108489" y="-18909"/>
                    <a:pt x="307350" y="-13050"/>
                    <a:pt x="442477" y="0"/>
                  </a:cubicBezTo>
                  <a:cubicBezTo>
                    <a:pt x="577604" y="13050"/>
                    <a:pt x="790028" y="321"/>
                    <a:pt x="921827" y="0"/>
                  </a:cubicBezTo>
                  <a:cubicBezTo>
                    <a:pt x="895893" y="191308"/>
                    <a:pt x="935062" y="334243"/>
                    <a:pt x="921827" y="577266"/>
                  </a:cubicBezTo>
                  <a:cubicBezTo>
                    <a:pt x="770763" y="565240"/>
                    <a:pt x="552340" y="578754"/>
                    <a:pt x="451695" y="577266"/>
                  </a:cubicBezTo>
                  <a:cubicBezTo>
                    <a:pt x="351050" y="575778"/>
                    <a:pt x="179404" y="573425"/>
                    <a:pt x="0" y="577266"/>
                  </a:cubicBezTo>
                  <a:cubicBezTo>
                    <a:pt x="14930" y="457286"/>
                    <a:pt x="-15315" y="162989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346402959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Reputation Mechanism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E02DAA1E-B887-FA90-3A38-4D1BAC553A75}"/>
                </a:ext>
              </a:extLst>
            </p:cNvPr>
            <p:cNvSpPr>
              <a:spLocks/>
            </p:cNvSpPr>
            <p:nvPr/>
          </p:nvSpPr>
          <p:spPr>
            <a:xfrm>
              <a:off x="7736936" y="3323582"/>
              <a:ext cx="781706" cy="577266"/>
            </a:xfrm>
            <a:custGeom>
              <a:avLst/>
              <a:gdLst>
                <a:gd name="connsiteX0" fmla="*/ 0 w 781706"/>
                <a:gd name="connsiteY0" fmla="*/ 0 h 577266"/>
                <a:gd name="connsiteX1" fmla="*/ 398670 w 781706"/>
                <a:gd name="connsiteY1" fmla="*/ 0 h 577266"/>
                <a:gd name="connsiteX2" fmla="*/ 781706 w 781706"/>
                <a:gd name="connsiteY2" fmla="*/ 0 h 577266"/>
                <a:gd name="connsiteX3" fmla="*/ 781706 w 781706"/>
                <a:gd name="connsiteY3" fmla="*/ 577266 h 577266"/>
                <a:gd name="connsiteX4" fmla="*/ 375219 w 781706"/>
                <a:gd name="connsiteY4" fmla="*/ 577266 h 577266"/>
                <a:gd name="connsiteX5" fmla="*/ 0 w 781706"/>
                <a:gd name="connsiteY5" fmla="*/ 577266 h 577266"/>
                <a:gd name="connsiteX6" fmla="*/ 0 w 781706"/>
                <a:gd name="connsiteY6" fmla="*/ 0 h 57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1706" h="577266" fill="none" extrusionOk="0">
                  <a:moveTo>
                    <a:pt x="0" y="0"/>
                  </a:moveTo>
                  <a:cubicBezTo>
                    <a:pt x="120866" y="-18135"/>
                    <a:pt x="275967" y="-12390"/>
                    <a:pt x="398670" y="0"/>
                  </a:cubicBezTo>
                  <a:cubicBezTo>
                    <a:pt x="521373" y="12390"/>
                    <a:pt x="667172" y="14248"/>
                    <a:pt x="781706" y="0"/>
                  </a:cubicBezTo>
                  <a:cubicBezTo>
                    <a:pt x="752951" y="160668"/>
                    <a:pt x="769124" y="339730"/>
                    <a:pt x="781706" y="577266"/>
                  </a:cubicBezTo>
                  <a:cubicBezTo>
                    <a:pt x="599808" y="567506"/>
                    <a:pt x="556669" y="588716"/>
                    <a:pt x="375219" y="577266"/>
                  </a:cubicBezTo>
                  <a:cubicBezTo>
                    <a:pt x="193769" y="565816"/>
                    <a:pt x="77964" y="559065"/>
                    <a:pt x="0" y="577266"/>
                  </a:cubicBezTo>
                  <a:cubicBezTo>
                    <a:pt x="3346" y="461068"/>
                    <a:pt x="24752" y="245240"/>
                    <a:pt x="0" y="0"/>
                  </a:cubicBezTo>
                  <a:close/>
                </a:path>
                <a:path w="781706" h="577266" stroke="0" extrusionOk="0">
                  <a:moveTo>
                    <a:pt x="0" y="0"/>
                  </a:moveTo>
                  <a:cubicBezTo>
                    <a:pt x="76180" y="-7986"/>
                    <a:pt x="211413" y="-2831"/>
                    <a:pt x="375219" y="0"/>
                  </a:cubicBezTo>
                  <a:cubicBezTo>
                    <a:pt x="539025" y="2831"/>
                    <a:pt x="615811" y="11904"/>
                    <a:pt x="781706" y="0"/>
                  </a:cubicBezTo>
                  <a:cubicBezTo>
                    <a:pt x="786725" y="288164"/>
                    <a:pt x="789388" y="413467"/>
                    <a:pt x="781706" y="577266"/>
                  </a:cubicBezTo>
                  <a:cubicBezTo>
                    <a:pt x="627600" y="595354"/>
                    <a:pt x="544451" y="557383"/>
                    <a:pt x="383036" y="577266"/>
                  </a:cubicBezTo>
                  <a:cubicBezTo>
                    <a:pt x="221621" y="597150"/>
                    <a:pt x="180304" y="567087"/>
                    <a:pt x="0" y="577266"/>
                  </a:cubicBezTo>
                  <a:cubicBezTo>
                    <a:pt x="21025" y="297015"/>
                    <a:pt x="23037" y="204819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58228927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Node Selection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207740C1-9AF0-0B96-2EEE-9D51176E5A19}"/>
                </a:ext>
              </a:extLst>
            </p:cNvPr>
            <p:cNvSpPr>
              <a:spLocks/>
            </p:cNvSpPr>
            <p:nvPr/>
          </p:nvSpPr>
          <p:spPr>
            <a:xfrm>
              <a:off x="8843537" y="2595041"/>
              <a:ext cx="632741" cy="613377"/>
            </a:xfrm>
            <a:custGeom>
              <a:avLst/>
              <a:gdLst>
                <a:gd name="connsiteX0" fmla="*/ 0 w 632741"/>
                <a:gd name="connsiteY0" fmla="*/ 0 h 613377"/>
                <a:gd name="connsiteX1" fmla="*/ 632741 w 632741"/>
                <a:gd name="connsiteY1" fmla="*/ 0 h 613377"/>
                <a:gd name="connsiteX2" fmla="*/ 632741 w 632741"/>
                <a:gd name="connsiteY2" fmla="*/ 613377 h 613377"/>
                <a:gd name="connsiteX3" fmla="*/ 0 w 632741"/>
                <a:gd name="connsiteY3" fmla="*/ 613377 h 613377"/>
                <a:gd name="connsiteX4" fmla="*/ 0 w 632741"/>
                <a:gd name="connsiteY4" fmla="*/ 0 h 613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2741" h="613377" fill="none" extrusionOk="0">
                  <a:moveTo>
                    <a:pt x="0" y="0"/>
                  </a:moveTo>
                  <a:cubicBezTo>
                    <a:pt x="164384" y="-7808"/>
                    <a:pt x="358575" y="-12932"/>
                    <a:pt x="632741" y="0"/>
                  </a:cubicBezTo>
                  <a:cubicBezTo>
                    <a:pt x="661393" y="142713"/>
                    <a:pt x="641707" y="404112"/>
                    <a:pt x="632741" y="613377"/>
                  </a:cubicBezTo>
                  <a:cubicBezTo>
                    <a:pt x="372880" y="602522"/>
                    <a:pt x="270196" y="627097"/>
                    <a:pt x="0" y="613377"/>
                  </a:cubicBezTo>
                  <a:cubicBezTo>
                    <a:pt x="27495" y="331742"/>
                    <a:pt x="-5336" y="188601"/>
                    <a:pt x="0" y="0"/>
                  </a:cubicBezTo>
                  <a:close/>
                </a:path>
                <a:path w="632741" h="613377" stroke="0" extrusionOk="0">
                  <a:moveTo>
                    <a:pt x="0" y="0"/>
                  </a:moveTo>
                  <a:cubicBezTo>
                    <a:pt x="199715" y="-24803"/>
                    <a:pt x="354837" y="-9370"/>
                    <a:pt x="632741" y="0"/>
                  </a:cubicBezTo>
                  <a:cubicBezTo>
                    <a:pt x="609102" y="200814"/>
                    <a:pt x="619060" y="454667"/>
                    <a:pt x="632741" y="613377"/>
                  </a:cubicBezTo>
                  <a:cubicBezTo>
                    <a:pt x="447214" y="619890"/>
                    <a:pt x="131084" y="637387"/>
                    <a:pt x="0" y="613377"/>
                  </a:cubicBezTo>
                  <a:cubicBezTo>
                    <a:pt x="-10939" y="365090"/>
                    <a:pt x="25922" y="126688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57554489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LSH-tree ADS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(§VI)</a:t>
              </a:r>
            </a:p>
          </p:txBody>
        </p:sp>
        <p:cxnSp>
          <p:nvCxnSpPr>
            <p:cNvPr id="87" name="连接符: 肘形 86">
              <a:extLst>
                <a:ext uri="{FF2B5EF4-FFF2-40B4-BE49-F238E27FC236}">
                  <a16:creationId xmlns:a16="http://schemas.microsoft.com/office/drawing/2014/main" id="{FD448D2D-DBD5-DA62-DF6E-8A24203378B2}"/>
                </a:ext>
              </a:extLst>
            </p:cNvPr>
            <p:cNvCxnSpPr>
              <a:cxnSpLocks/>
              <a:stCxn id="84" idx="0"/>
              <a:endCxn id="81" idx="0"/>
            </p:cNvCxnSpPr>
            <p:nvPr/>
          </p:nvCxnSpPr>
          <p:spPr>
            <a:xfrm rot="16200000" flipV="1">
              <a:off x="7571508" y="2038758"/>
              <a:ext cx="12700" cy="1112565"/>
            </a:xfrm>
            <a:prstGeom prst="bentConnector3">
              <a:avLst>
                <a:gd name="adj1" fmla="val 946654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连接符: 肘形 92">
              <a:extLst>
                <a:ext uri="{FF2B5EF4-FFF2-40B4-BE49-F238E27FC236}">
                  <a16:creationId xmlns:a16="http://schemas.microsoft.com/office/drawing/2014/main" id="{9E73C5F7-7753-C71C-81CE-1EF7D4373971}"/>
                </a:ext>
              </a:extLst>
            </p:cNvPr>
            <p:cNvCxnSpPr>
              <a:cxnSpLocks/>
              <a:stCxn id="73" idx="2"/>
              <a:endCxn id="81" idx="0"/>
            </p:cNvCxnSpPr>
            <p:nvPr/>
          </p:nvCxnSpPr>
          <p:spPr>
            <a:xfrm rot="5400000">
              <a:off x="7341026" y="1894600"/>
              <a:ext cx="374640" cy="1026242"/>
            </a:xfrm>
            <a:prstGeom prst="bentConnector3">
              <a:avLst>
                <a:gd name="adj1" fmla="val 31921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连接符: 肘形 95">
              <a:extLst>
                <a:ext uri="{FF2B5EF4-FFF2-40B4-BE49-F238E27FC236}">
                  <a16:creationId xmlns:a16="http://schemas.microsoft.com/office/drawing/2014/main" id="{B27B1F03-956A-8DCF-35BD-2680BD87DB07}"/>
                </a:ext>
              </a:extLst>
            </p:cNvPr>
            <p:cNvCxnSpPr>
              <a:cxnSpLocks/>
              <a:stCxn id="73" idx="2"/>
              <a:endCxn id="85" idx="3"/>
            </p:cNvCxnSpPr>
            <p:nvPr/>
          </p:nvCxnSpPr>
          <p:spPr>
            <a:xfrm rot="16200000" flipH="1">
              <a:off x="7584147" y="2677720"/>
              <a:ext cx="1391814" cy="477175"/>
            </a:xfrm>
            <a:prstGeom prst="bentConnector4">
              <a:avLst>
                <a:gd name="adj1" fmla="val 8485"/>
                <a:gd name="adj2" fmla="val 140171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连接符: 肘形 99">
              <a:extLst>
                <a:ext uri="{FF2B5EF4-FFF2-40B4-BE49-F238E27FC236}">
                  <a16:creationId xmlns:a16="http://schemas.microsoft.com/office/drawing/2014/main" id="{70D0B0B5-5521-3C5C-690E-AC770703A747}"/>
                </a:ext>
              </a:extLst>
            </p:cNvPr>
            <p:cNvCxnSpPr>
              <a:cxnSpLocks/>
              <a:stCxn id="79" idx="1"/>
              <a:endCxn id="85" idx="3"/>
            </p:cNvCxnSpPr>
            <p:nvPr/>
          </p:nvCxnSpPr>
          <p:spPr>
            <a:xfrm rot="10800000" flipV="1">
              <a:off x="8518642" y="3372277"/>
              <a:ext cx="1112950" cy="239938"/>
            </a:xfrm>
            <a:prstGeom prst="bentConnector3">
              <a:avLst>
                <a:gd name="adj1" fmla="val 42583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连接符: 肘形 111">
              <a:extLst>
                <a:ext uri="{FF2B5EF4-FFF2-40B4-BE49-F238E27FC236}">
                  <a16:creationId xmlns:a16="http://schemas.microsoft.com/office/drawing/2014/main" id="{C8664246-C295-9003-97FB-A04F423F73F8}"/>
                </a:ext>
              </a:extLst>
            </p:cNvPr>
            <p:cNvCxnSpPr>
              <a:cxnSpLocks/>
              <a:stCxn id="83" idx="2"/>
              <a:endCxn id="83" idx="0"/>
            </p:cNvCxnSpPr>
            <p:nvPr/>
          </p:nvCxnSpPr>
          <p:spPr>
            <a:xfrm rot="5400000" flipH="1">
              <a:off x="6809485" y="3534388"/>
              <a:ext cx="411479" cy="12700"/>
            </a:xfrm>
            <a:prstGeom prst="bentConnector5">
              <a:avLst>
                <a:gd name="adj1" fmla="val -32511"/>
                <a:gd name="adj2" fmla="val -3990150"/>
                <a:gd name="adj3" fmla="val 134156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AA480D1F-1122-AAF7-83AB-8A2F532B2C01}"/>
                </a:ext>
              </a:extLst>
            </p:cNvPr>
            <p:cNvCxnSpPr>
              <a:cxnSpLocks/>
              <a:stCxn id="83" idx="0"/>
              <a:endCxn id="81" idx="2"/>
            </p:cNvCxnSpPr>
            <p:nvPr/>
          </p:nvCxnSpPr>
          <p:spPr>
            <a:xfrm flipV="1">
              <a:off x="7015225" y="3006520"/>
              <a:ext cx="0" cy="3221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436009E9-3228-98ED-ADA0-E0DE652A664F}"/>
                </a:ext>
              </a:extLst>
            </p:cNvPr>
            <p:cNvCxnSpPr>
              <a:cxnSpLocks/>
              <a:stCxn id="84" idx="2"/>
              <a:endCxn id="85" idx="0"/>
            </p:cNvCxnSpPr>
            <p:nvPr/>
          </p:nvCxnSpPr>
          <p:spPr>
            <a:xfrm flipH="1">
              <a:off x="8127789" y="3172307"/>
              <a:ext cx="1" cy="15127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连接符: 肘形 123">
              <a:extLst>
                <a:ext uri="{FF2B5EF4-FFF2-40B4-BE49-F238E27FC236}">
                  <a16:creationId xmlns:a16="http://schemas.microsoft.com/office/drawing/2014/main" id="{A23C970D-D40E-CBB4-8FA8-64A4607B8699}"/>
                </a:ext>
              </a:extLst>
            </p:cNvPr>
            <p:cNvCxnSpPr>
              <a:cxnSpLocks/>
              <a:stCxn id="86" idx="0"/>
              <a:endCxn id="85" idx="3"/>
            </p:cNvCxnSpPr>
            <p:nvPr/>
          </p:nvCxnSpPr>
          <p:spPr>
            <a:xfrm rot="16200000" flipH="1" flipV="1">
              <a:off x="8330688" y="2782995"/>
              <a:ext cx="1017174" cy="641266"/>
            </a:xfrm>
            <a:prstGeom prst="bentConnector4">
              <a:avLst>
                <a:gd name="adj1" fmla="val -10925"/>
                <a:gd name="adj2" fmla="val 69387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连接符: 肘形 130">
              <a:extLst>
                <a:ext uri="{FF2B5EF4-FFF2-40B4-BE49-F238E27FC236}">
                  <a16:creationId xmlns:a16="http://schemas.microsoft.com/office/drawing/2014/main" id="{BC3BCB6F-75A6-6241-6533-DB57818F3775}"/>
                </a:ext>
              </a:extLst>
            </p:cNvPr>
            <p:cNvCxnSpPr>
              <a:cxnSpLocks/>
              <a:stCxn id="79" idx="1"/>
              <a:endCxn id="86" idx="2"/>
            </p:cNvCxnSpPr>
            <p:nvPr/>
          </p:nvCxnSpPr>
          <p:spPr>
            <a:xfrm rot="10800000">
              <a:off x="9159908" y="3208419"/>
              <a:ext cx="471684" cy="163859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1CFAD54C-D502-1E5D-FD34-2097A012D4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69221" y="4504236"/>
            <a:ext cx="2722588" cy="1773187"/>
          </a:xfrm>
          <a:prstGeom prst="rect">
            <a:avLst/>
          </a:prstGeom>
        </p:spPr>
      </p:pic>
      <p:grpSp>
        <p:nvGrpSpPr>
          <p:cNvPr id="30" name="组合 29">
            <a:extLst>
              <a:ext uri="{FF2B5EF4-FFF2-40B4-BE49-F238E27FC236}">
                <a16:creationId xmlns:a16="http://schemas.microsoft.com/office/drawing/2014/main" id="{5EEEB8FF-5F26-DFCD-007A-1E4F2BC0F22F}"/>
              </a:ext>
            </a:extLst>
          </p:cNvPr>
          <p:cNvGrpSpPr/>
          <p:nvPr/>
        </p:nvGrpSpPr>
        <p:grpSpPr>
          <a:xfrm>
            <a:off x="5794506" y="2401524"/>
            <a:ext cx="591956" cy="2562044"/>
            <a:chOff x="6557791" y="2386561"/>
            <a:chExt cx="591956" cy="2465565"/>
          </a:xfrm>
        </p:grpSpPr>
        <p:sp>
          <p:nvSpPr>
            <p:cNvPr id="330" name="矩形 329">
              <a:extLst>
                <a:ext uri="{FF2B5EF4-FFF2-40B4-BE49-F238E27FC236}">
                  <a16:creationId xmlns:a16="http://schemas.microsoft.com/office/drawing/2014/main" id="{A35FDCCB-2BB8-2650-55E5-9A2554A80F3C}"/>
                </a:ext>
              </a:extLst>
            </p:cNvPr>
            <p:cNvSpPr/>
            <p:nvPr/>
          </p:nvSpPr>
          <p:spPr>
            <a:xfrm>
              <a:off x="6557791" y="2386561"/>
              <a:ext cx="591956" cy="2465565"/>
            </a:xfrm>
            <a:prstGeom prst="rect">
              <a:avLst/>
            </a:prstGeom>
            <a:solidFill>
              <a:srgbClr val="EDEDED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144000" rtlCol="0" anchor="b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 Owner</a:t>
              </a:r>
              <a:endPara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331" name="图片 330">
              <a:extLst>
                <a:ext uri="{FF2B5EF4-FFF2-40B4-BE49-F238E27FC236}">
                  <a16:creationId xmlns:a16="http://schemas.microsoft.com/office/drawing/2014/main" id="{A494E55A-35FE-FCB5-E917-5EBB060D8B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61426" y="2768726"/>
              <a:ext cx="365068" cy="360815"/>
            </a:xfrm>
            <a:prstGeom prst="rect">
              <a:avLst/>
            </a:prstGeom>
          </p:spPr>
        </p:pic>
        <p:pic>
          <p:nvPicPr>
            <p:cNvPr id="332" name="图片 331">
              <a:extLst>
                <a:ext uri="{FF2B5EF4-FFF2-40B4-BE49-F238E27FC236}">
                  <a16:creationId xmlns:a16="http://schemas.microsoft.com/office/drawing/2014/main" id="{34250AAB-3577-0C85-08D1-36EFC68DF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61426" y="3788731"/>
              <a:ext cx="365068" cy="365068"/>
            </a:xfrm>
            <a:prstGeom prst="rect">
              <a:avLst/>
            </a:prstGeom>
          </p:spPr>
        </p:pic>
        <p:pic>
          <p:nvPicPr>
            <p:cNvPr id="333" name="图片 332">
              <a:extLst>
                <a:ext uri="{FF2B5EF4-FFF2-40B4-BE49-F238E27FC236}">
                  <a16:creationId xmlns:a16="http://schemas.microsoft.com/office/drawing/2014/main" id="{C300E9AE-DA66-0ED7-50AB-5ADD86629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61426" y="3276602"/>
              <a:ext cx="365068" cy="365068"/>
            </a:xfrm>
            <a:prstGeom prst="rect">
              <a:avLst/>
            </a:prstGeom>
          </p:spPr>
        </p:pic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9DDB949-9707-42BA-B656-23E6B9719FBD}"/>
              </a:ext>
            </a:extLst>
          </p:cNvPr>
          <p:cNvGrpSpPr/>
          <p:nvPr/>
        </p:nvGrpSpPr>
        <p:grpSpPr>
          <a:xfrm>
            <a:off x="10516722" y="2401523"/>
            <a:ext cx="591956" cy="2562045"/>
            <a:chOff x="10369172" y="2386560"/>
            <a:chExt cx="591956" cy="2465565"/>
          </a:xfrm>
        </p:grpSpPr>
        <p:sp>
          <p:nvSpPr>
            <p:cNvPr id="328" name="矩形 327">
              <a:extLst>
                <a:ext uri="{FF2B5EF4-FFF2-40B4-BE49-F238E27FC236}">
                  <a16:creationId xmlns:a16="http://schemas.microsoft.com/office/drawing/2014/main" id="{6949548A-141B-C69D-2AED-6CC9FA3EC1A4}"/>
                </a:ext>
              </a:extLst>
            </p:cNvPr>
            <p:cNvSpPr/>
            <p:nvPr/>
          </p:nvSpPr>
          <p:spPr>
            <a:xfrm>
              <a:off x="10369172" y="2386560"/>
              <a:ext cx="591956" cy="2465565"/>
            </a:xfrm>
            <a:prstGeom prst="rect">
              <a:avLst/>
            </a:prstGeom>
            <a:solidFill>
              <a:srgbClr val="EDEDED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396000" rtlCol="0" anchor="b"/>
            <a:lstStyle/>
            <a:p>
              <a:pPr algn="ctr">
                <a:lnSpc>
                  <a:spcPct val="80000"/>
                </a:lnSpc>
              </a:pPr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Storage Provider</a:t>
              </a:r>
              <a:endPara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329" name="图片 328">
              <a:extLst>
                <a:ext uri="{FF2B5EF4-FFF2-40B4-BE49-F238E27FC236}">
                  <a16:creationId xmlns:a16="http://schemas.microsoft.com/office/drawing/2014/main" id="{C7E15543-91EA-0CFA-D8D7-75C0C9AEE4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462661" y="3396045"/>
              <a:ext cx="404978" cy="471953"/>
            </a:xfrm>
            <a:prstGeom prst="rect">
              <a:avLst/>
            </a:prstGeom>
          </p:spPr>
        </p:pic>
      </p:grpSp>
      <p:sp>
        <p:nvSpPr>
          <p:cNvPr id="311" name="矩形 310">
            <a:extLst>
              <a:ext uri="{FF2B5EF4-FFF2-40B4-BE49-F238E27FC236}">
                <a16:creationId xmlns:a16="http://schemas.microsoft.com/office/drawing/2014/main" id="{56F7A7D2-BD19-E5EB-59ED-8FE35D871373}"/>
              </a:ext>
            </a:extLst>
          </p:cNvPr>
          <p:cNvSpPr/>
          <p:nvPr/>
        </p:nvSpPr>
        <p:spPr>
          <a:xfrm>
            <a:off x="6518744" y="2401524"/>
            <a:ext cx="3864121" cy="2808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 Tree Indexing</a:t>
            </a:r>
            <a:endParaRPr lang="en-US" altLang="zh-CN" sz="12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2" name="矩形 311">
            <a:extLst>
              <a:ext uri="{FF2B5EF4-FFF2-40B4-BE49-F238E27FC236}">
                <a16:creationId xmlns:a16="http://schemas.microsoft.com/office/drawing/2014/main" id="{0D5375D9-5A32-5025-6581-245FD2522CA0}"/>
              </a:ext>
            </a:extLst>
          </p:cNvPr>
          <p:cNvSpPr/>
          <p:nvPr/>
        </p:nvSpPr>
        <p:spPr>
          <a:xfrm>
            <a:off x="6512715" y="4682721"/>
            <a:ext cx="3876179" cy="280848"/>
          </a:xfrm>
          <a:prstGeom prst="rect">
            <a:avLst/>
          </a:prstGeom>
          <a:solidFill>
            <a:srgbClr val="FFF2CC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Ledger</a:t>
            </a:r>
            <a:endParaRPr lang="en-US" altLang="zh-CN" sz="1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4" name="箭头: 下 303">
            <a:extLst>
              <a:ext uri="{FF2B5EF4-FFF2-40B4-BE49-F238E27FC236}">
                <a16:creationId xmlns:a16="http://schemas.microsoft.com/office/drawing/2014/main" id="{A4D4DF20-6B23-D3A3-3471-661EB8B21B24}"/>
              </a:ext>
            </a:extLst>
          </p:cNvPr>
          <p:cNvSpPr/>
          <p:nvPr/>
        </p:nvSpPr>
        <p:spPr>
          <a:xfrm>
            <a:off x="7007421" y="4471060"/>
            <a:ext cx="219529" cy="205740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3" name="箭头: 下 312">
            <a:extLst>
              <a:ext uri="{FF2B5EF4-FFF2-40B4-BE49-F238E27FC236}">
                <a16:creationId xmlns:a16="http://schemas.microsoft.com/office/drawing/2014/main" id="{59561192-F182-7824-02F1-B520441CF27F}"/>
              </a:ext>
            </a:extLst>
          </p:cNvPr>
          <p:cNvSpPr/>
          <p:nvPr/>
        </p:nvSpPr>
        <p:spPr>
          <a:xfrm>
            <a:off x="8341040" y="4471060"/>
            <a:ext cx="219529" cy="205740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6" name="箭头: 下 315">
            <a:extLst>
              <a:ext uri="{FF2B5EF4-FFF2-40B4-BE49-F238E27FC236}">
                <a16:creationId xmlns:a16="http://schemas.microsoft.com/office/drawing/2014/main" id="{2EB45FC5-89EA-C05F-206A-49C6FDADFF4A}"/>
              </a:ext>
            </a:extLst>
          </p:cNvPr>
          <p:cNvSpPr/>
          <p:nvPr/>
        </p:nvSpPr>
        <p:spPr>
          <a:xfrm>
            <a:off x="9674660" y="4471060"/>
            <a:ext cx="219529" cy="205740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4" name="组合 343">
            <a:extLst>
              <a:ext uri="{FF2B5EF4-FFF2-40B4-BE49-F238E27FC236}">
                <a16:creationId xmlns:a16="http://schemas.microsoft.com/office/drawing/2014/main" id="{2A7B932C-FE27-7076-3C1A-F026A0866EF2}"/>
              </a:ext>
            </a:extLst>
          </p:cNvPr>
          <p:cNvGrpSpPr/>
          <p:nvPr/>
        </p:nvGrpSpPr>
        <p:grpSpPr>
          <a:xfrm>
            <a:off x="4266474" y="7121457"/>
            <a:ext cx="4528618" cy="2816993"/>
            <a:chOff x="6541017" y="2386561"/>
            <a:chExt cx="4528618" cy="2816993"/>
          </a:xfrm>
        </p:grpSpPr>
        <p:sp>
          <p:nvSpPr>
            <p:cNvPr id="345" name="箭头: 下 344">
              <a:extLst>
                <a:ext uri="{FF2B5EF4-FFF2-40B4-BE49-F238E27FC236}">
                  <a16:creationId xmlns:a16="http://schemas.microsoft.com/office/drawing/2014/main" id="{B3A53C8A-A941-3B76-AC7A-15691C7532E5}"/>
                </a:ext>
              </a:extLst>
            </p:cNvPr>
            <p:cNvSpPr/>
            <p:nvPr/>
          </p:nvSpPr>
          <p:spPr>
            <a:xfrm>
              <a:off x="7614665" y="4710605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矩形 345">
              <a:extLst>
                <a:ext uri="{FF2B5EF4-FFF2-40B4-BE49-F238E27FC236}">
                  <a16:creationId xmlns:a16="http://schemas.microsoft.com/office/drawing/2014/main" id="{8D39ECF2-2DE3-3B35-DF0B-0245D6F26D82}"/>
                </a:ext>
              </a:extLst>
            </p:cNvPr>
            <p:cNvSpPr/>
            <p:nvPr/>
          </p:nvSpPr>
          <p:spPr>
            <a:xfrm>
              <a:off x="7276660" y="2855003"/>
              <a:ext cx="895539" cy="1880107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Batching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7" name="矩形 346">
              <a:extLst>
                <a:ext uri="{FF2B5EF4-FFF2-40B4-BE49-F238E27FC236}">
                  <a16:creationId xmlns:a16="http://schemas.microsoft.com/office/drawing/2014/main" id="{AA1B0CB3-AA57-B909-EE3F-F02835531EFC}"/>
                </a:ext>
              </a:extLst>
            </p:cNvPr>
            <p:cNvSpPr>
              <a:spLocks/>
            </p:cNvSpPr>
            <p:nvPr/>
          </p:nvSpPr>
          <p:spPr>
            <a:xfrm>
              <a:off x="7360985" y="2963643"/>
              <a:ext cx="726888" cy="422621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Packaging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8" name="矩形 347">
              <a:extLst>
                <a:ext uri="{FF2B5EF4-FFF2-40B4-BE49-F238E27FC236}">
                  <a16:creationId xmlns:a16="http://schemas.microsoft.com/office/drawing/2014/main" id="{898C70F5-C390-78EA-1BF2-20A7CD9EC530}"/>
                </a:ext>
              </a:extLst>
            </p:cNvPr>
            <p:cNvSpPr>
              <a:spLocks/>
            </p:cNvSpPr>
            <p:nvPr/>
          </p:nvSpPr>
          <p:spPr>
            <a:xfrm>
              <a:off x="7360985" y="3698007"/>
              <a:ext cx="726888" cy="422621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Clustering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49" name="连接符: 肘形 348">
              <a:extLst>
                <a:ext uri="{FF2B5EF4-FFF2-40B4-BE49-F238E27FC236}">
                  <a16:creationId xmlns:a16="http://schemas.microsoft.com/office/drawing/2014/main" id="{969ABCC9-990B-80B7-2C94-1C911D1488CF}"/>
                </a:ext>
              </a:extLst>
            </p:cNvPr>
            <p:cNvCxnSpPr>
              <a:cxnSpLocks/>
              <a:stCxn id="348" idx="2"/>
              <a:endCxn id="348" idx="0"/>
            </p:cNvCxnSpPr>
            <p:nvPr/>
          </p:nvCxnSpPr>
          <p:spPr>
            <a:xfrm rot="5400000" flipH="1">
              <a:off x="7513118" y="3909318"/>
              <a:ext cx="422621" cy="12700"/>
            </a:xfrm>
            <a:prstGeom prst="bentConnector5">
              <a:avLst>
                <a:gd name="adj1" fmla="val -34934"/>
                <a:gd name="adj2" fmla="val -4000748"/>
                <a:gd name="adj3" fmla="val 133806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50" name="组合 349">
              <a:extLst>
                <a:ext uri="{FF2B5EF4-FFF2-40B4-BE49-F238E27FC236}">
                  <a16:creationId xmlns:a16="http://schemas.microsoft.com/office/drawing/2014/main" id="{03E0038F-BD45-8016-6D87-2262D1DD4031}"/>
                </a:ext>
              </a:extLst>
            </p:cNvPr>
            <p:cNvGrpSpPr/>
            <p:nvPr/>
          </p:nvGrpSpPr>
          <p:grpSpPr>
            <a:xfrm>
              <a:off x="6541017" y="2386561"/>
              <a:ext cx="591956" cy="2372169"/>
              <a:chOff x="6229020" y="2234161"/>
              <a:chExt cx="591956" cy="2372169"/>
            </a:xfrm>
          </p:grpSpPr>
          <p:sp>
            <p:nvSpPr>
              <p:cNvPr id="372" name="矩形 371">
                <a:extLst>
                  <a:ext uri="{FF2B5EF4-FFF2-40B4-BE49-F238E27FC236}">
                    <a16:creationId xmlns:a16="http://schemas.microsoft.com/office/drawing/2014/main" id="{44718541-9306-12DE-B65D-49BD996D8F1E}"/>
                  </a:ext>
                </a:extLst>
              </p:cNvPr>
              <p:cNvSpPr/>
              <p:nvPr/>
            </p:nvSpPr>
            <p:spPr>
              <a:xfrm>
                <a:off x="6229020" y="2234161"/>
                <a:ext cx="591956" cy="2372169"/>
              </a:xfrm>
              <a:prstGeom prst="rect">
                <a:avLst/>
              </a:prstGeom>
              <a:solidFill>
                <a:srgbClr val="EDEDED"/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44000" rtlCol="0" anchor="b"/>
              <a:lstStyle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Data Owner</a:t>
                </a:r>
                <a:endParaRPr kumimoji="0" lang="zh-CN" altLang="en-US" sz="12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endParaRPr>
              </a:p>
            </p:txBody>
          </p:sp>
          <p:pic>
            <p:nvPicPr>
              <p:cNvPr id="373" name="图片 372">
                <a:extLst>
                  <a:ext uri="{FF2B5EF4-FFF2-40B4-BE49-F238E27FC236}">
                    <a16:creationId xmlns:a16="http://schemas.microsoft.com/office/drawing/2014/main" id="{9D281CD7-D63A-33ED-5B97-6B40408047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32655" y="2616326"/>
                <a:ext cx="365068" cy="360815"/>
              </a:xfrm>
              <a:prstGeom prst="rect">
                <a:avLst/>
              </a:prstGeom>
            </p:spPr>
          </p:pic>
          <p:pic>
            <p:nvPicPr>
              <p:cNvPr id="374" name="图片 373">
                <a:extLst>
                  <a:ext uri="{FF2B5EF4-FFF2-40B4-BE49-F238E27FC236}">
                    <a16:creationId xmlns:a16="http://schemas.microsoft.com/office/drawing/2014/main" id="{CDCED303-0B7B-FB16-D79E-E038CB2E17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32655" y="3636331"/>
                <a:ext cx="365068" cy="365068"/>
              </a:xfrm>
              <a:prstGeom prst="rect">
                <a:avLst/>
              </a:prstGeom>
            </p:spPr>
          </p:pic>
          <p:pic>
            <p:nvPicPr>
              <p:cNvPr id="375" name="图片 374">
                <a:extLst>
                  <a:ext uri="{FF2B5EF4-FFF2-40B4-BE49-F238E27FC236}">
                    <a16:creationId xmlns:a16="http://schemas.microsoft.com/office/drawing/2014/main" id="{D6F1ABC7-CC23-8A0B-552B-3819D1926C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32655" y="3124202"/>
                <a:ext cx="365068" cy="365068"/>
              </a:xfrm>
              <a:prstGeom prst="rect">
                <a:avLst/>
              </a:prstGeom>
            </p:spPr>
          </p:pic>
        </p:grpSp>
        <p:grpSp>
          <p:nvGrpSpPr>
            <p:cNvPr id="351" name="组合 350">
              <a:extLst>
                <a:ext uri="{FF2B5EF4-FFF2-40B4-BE49-F238E27FC236}">
                  <a16:creationId xmlns:a16="http://schemas.microsoft.com/office/drawing/2014/main" id="{BF85D5D7-91BA-E121-534F-AFE8CC2F10F7}"/>
                </a:ext>
              </a:extLst>
            </p:cNvPr>
            <p:cNvGrpSpPr/>
            <p:nvPr/>
          </p:nvGrpSpPr>
          <p:grpSpPr>
            <a:xfrm>
              <a:off x="10394339" y="2386561"/>
              <a:ext cx="675295" cy="2372169"/>
              <a:chOff x="10502436" y="2234161"/>
              <a:chExt cx="675295" cy="2372169"/>
            </a:xfrm>
          </p:grpSpPr>
          <p:sp>
            <p:nvSpPr>
              <p:cNvPr id="370" name="矩形 369">
                <a:extLst>
                  <a:ext uri="{FF2B5EF4-FFF2-40B4-BE49-F238E27FC236}">
                    <a16:creationId xmlns:a16="http://schemas.microsoft.com/office/drawing/2014/main" id="{2895D5AB-7438-5B02-0188-1B8047C77796}"/>
                  </a:ext>
                </a:extLst>
              </p:cNvPr>
              <p:cNvSpPr/>
              <p:nvPr/>
            </p:nvSpPr>
            <p:spPr>
              <a:xfrm>
                <a:off x="10502436" y="2234161"/>
                <a:ext cx="675295" cy="2372169"/>
              </a:xfrm>
              <a:prstGeom prst="rect">
                <a:avLst/>
              </a:prstGeom>
              <a:solidFill>
                <a:srgbClr val="EDEDED"/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396000" rtlCol="0" anchor="b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Provider</a:t>
                </a:r>
                <a:endParaRPr kumimoji="0" lang="zh-CN" altLang="en-US" sz="12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endParaRPr>
              </a:p>
            </p:txBody>
          </p:sp>
          <p:pic>
            <p:nvPicPr>
              <p:cNvPr id="371" name="图片 370">
                <a:extLst>
                  <a:ext uri="{FF2B5EF4-FFF2-40B4-BE49-F238E27FC236}">
                    <a16:creationId xmlns:a16="http://schemas.microsoft.com/office/drawing/2014/main" id="{684799BE-32D6-D1A3-485F-CED925C4F9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648416" y="3169615"/>
                <a:ext cx="404978" cy="437343"/>
              </a:xfrm>
              <a:prstGeom prst="rect">
                <a:avLst/>
              </a:prstGeom>
            </p:spPr>
          </p:pic>
        </p:grpSp>
        <p:sp>
          <p:nvSpPr>
            <p:cNvPr id="352" name="矩形 351">
              <a:extLst>
                <a:ext uri="{FF2B5EF4-FFF2-40B4-BE49-F238E27FC236}">
                  <a16:creationId xmlns:a16="http://schemas.microsoft.com/office/drawing/2014/main" id="{7E29A19A-9282-0AE3-D217-3C9491BB234E}"/>
                </a:ext>
              </a:extLst>
            </p:cNvPr>
            <p:cNvSpPr/>
            <p:nvPr/>
          </p:nvSpPr>
          <p:spPr>
            <a:xfrm>
              <a:off x="7276660" y="2386561"/>
              <a:ext cx="2973991" cy="2808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 Tree Indexing</a:t>
              </a:r>
              <a:endParaRPr lang="en-US" altLang="zh-CN" sz="12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3" name="矩形 352">
              <a:extLst>
                <a:ext uri="{FF2B5EF4-FFF2-40B4-BE49-F238E27FC236}">
                  <a16:creationId xmlns:a16="http://schemas.microsoft.com/office/drawing/2014/main" id="{957B6FA0-8ACA-A0E1-70FC-C7150F0F0BB2}"/>
                </a:ext>
              </a:extLst>
            </p:cNvPr>
            <p:cNvSpPr/>
            <p:nvPr/>
          </p:nvSpPr>
          <p:spPr>
            <a:xfrm>
              <a:off x="6541017" y="4922706"/>
              <a:ext cx="4528618" cy="280848"/>
            </a:xfrm>
            <a:prstGeom prst="rect">
              <a:avLst/>
            </a:prstGeom>
            <a:solidFill>
              <a:srgbClr val="FFF2CC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Hyperledger Fabric</a:t>
              </a:r>
              <a:endParaRPr lang="en-US" altLang="zh-CN" sz="1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4" name="箭头: 下 353">
              <a:extLst>
                <a:ext uri="{FF2B5EF4-FFF2-40B4-BE49-F238E27FC236}">
                  <a16:creationId xmlns:a16="http://schemas.microsoft.com/office/drawing/2014/main" id="{F5F7CE71-1EDE-C4FD-41ED-FD97E351C50C}"/>
                </a:ext>
              </a:extLst>
            </p:cNvPr>
            <p:cNvSpPr/>
            <p:nvPr/>
          </p:nvSpPr>
          <p:spPr>
            <a:xfrm>
              <a:off x="8653891" y="4710605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5" name="矩形 354">
              <a:extLst>
                <a:ext uri="{FF2B5EF4-FFF2-40B4-BE49-F238E27FC236}">
                  <a16:creationId xmlns:a16="http://schemas.microsoft.com/office/drawing/2014/main" id="{800FC1A1-CE01-56D2-43BF-560DB60BA980}"/>
                </a:ext>
              </a:extLst>
            </p:cNvPr>
            <p:cNvSpPr/>
            <p:nvPr/>
          </p:nvSpPr>
          <p:spPr>
            <a:xfrm>
              <a:off x="8315886" y="2855003"/>
              <a:ext cx="895539" cy="1880108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Storer Discovery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6" name="矩形 355">
              <a:extLst>
                <a:ext uri="{FF2B5EF4-FFF2-40B4-BE49-F238E27FC236}">
                  <a16:creationId xmlns:a16="http://schemas.microsoft.com/office/drawing/2014/main" id="{2E1B3A94-C42A-9713-70D5-ED2DF08058DC}"/>
                </a:ext>
              </a:extLst>
            </p:cNvPr>
            <p:cNvSpPr>
              <a:spLocks/>
            </p:cNvSpPr>
            <p:nvPr/>
          </p:nvSpPr>
          <p:spPr>
            <a:xfrm>
              <a:off x="8400211" y="3201420"/>
              <a:ext cx="726888" cy="681430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Node Selection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7" name="箭头: 下 356">
              <a:extLst>
                <a:ext uri="{FF2B5EF4-FFF2-40B4-BE49-F238E27FC236}">
                  <a16:creationId xmlns:a16="http://schemas.microsoft.com/office/drawing/2014/main" id="{AB6075A6-11A7-B8BB-9570-DC3EF3463C4C}"/>
                </a:ext>
              </a:extLst>
            </p:cNvPr>
            <p:cNvSpPr/>
            <p:nvPr/>
          </p:nvSpPr>
          <p:spPr>
            <a:xfrm>
              <a:off x="9693117" y="4716966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8" name="矩形 357">
              <a:extLst>
                <a:ext uri="{FF2B5EF4-FFF2-40B4-BE49-F238E27FC236}">
                  <a16:creationId xmlns:a16="http://schemas.microsoft.com/office/drawing/2014/main" id="{6FBC5661-AB7C-86FE-E743-D6966142006E}"/>
                </a:ext>
              </a:extLst>
            </p:cNvPr>
            <p:cNvSpPr/>
            <p:nvPr/>
          </p:nvSpPr>
          <p:spPr>
            <a:xfrm>
              <a:off x="9355112" y="2855003"/>
              <a:ext cx="895539" cy="1880108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Verification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(§VI)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9" name="矩形 358">
              <a:extLst>
                <a:ext uri="{FF2B5EF4-FFF2-40B4-BE49-F238E27FC236}">
                  <a16:creationId xmlns:a16="http://schemas.microsoft.com/office/drawing/2014/main" id="{C653128F-7290-8B62-A0E3-A90EBEFB1555}"/>
                </a:ext>
              </a:extLst>
            </p:cNvPr>
            <p:cNvSpPr>
              <a:spLocks/>
            </p:cNvSpPr>
            <p:nvPr/>
          </p:nvSpPr>
          <p:spPr>
            <a:xfrm>
              <a:off x="9439437" y="3201420"/>
              <a:ext cx="726888" cy="681430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LSH-tree 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ADS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(§VI)</a:t>
              </a:r>
            </a:p>
          </p:txBody>
        </p:sp>
        <p:cxnSp>
          <p:nvCxnSpPr>
            <p:cNvPr id="360" name="连接符: 肘形 359">
              <a:extLst>
                <a:ext uri="{FF2B5EF4-FFF2-40B4-BE49-F238E27FC236}">
                  <a16:creationId xmlns:a16="http://schemas.microsoft.com/office/drawing/2014/main" id="{871E9ED3-6E8A-B55A-63AD-8DB1BEDAE915}"/>
                </a:ext>
              </a:extLst>
            </p:cNvPr>
            <p:cNvCxnSpPr>
              <a:cxnSpLocks/>
              <a:stCxn id="348" idx="1"/>
              <a:endCxn id="373" idx="3"/>
            </p:cNvCxnSpPr>
            <p:nvPr/>
          </p:nvCxnSpPr>
          <p:spPr>
            <a:xfrm rot="10800000">
              <a:off x="7009721" y="2949134"/>
              <a:ext cx="351265" cy="96018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1" name="连接符: 肘形 360">
              <a:extLst>
                <a:ext uri="{FF2B5EF4-FFF2-40B4-BE49-F238E27FC236}">
                  <a16:creationId xmlns:a16="http://schemas.microsoft.com/office/drawing/2014/main" id="{8CF097D4-3590-E534-391B-B3A7B15B394F}"/>
                </a:ext>
              </a:extLst>
            </p:cNvPr>
            <p:cNvCxnSpPr>
              <a:cxnSpLocks/>
              <a:stCxn id="348" idx="1"/>
              <a:endCxn id="375" idx="3"/>
            </p:cNvCxnSpPr>
            <p:nvPr/>
          </p:nvCxnSpPr>
          <p:spPr>
            <a:xfrm rot="10800000">
              <a:off x="7009721" y="3459136"/>
              <a:ext cx="351265" cy="45018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2" name="连接符: 肘形 361">
              <a:extLst>
                <a:ext uri="{FF2B5EF4-FFF2-40B4-BE49-F238E27FC236}">
                  <a16:creationId xmlns:a16="http://schemas.microsoft.com/office/drawing/2014/main" id="{A47F15A1-8BB5-3E36-3656-DE8B00C78DE6}"/>
                </a:ext>
              </a:extLst>
            </p:cNvPr>
            <p:cNvCxnSpPr>
              <a:cxnSpLocks/>
              <a:stCxn id="348" idx="1"/>
              <a:endCxn id="374" idx="3"/>
            </p:cNvCxnSpPr>
            <p:nvPr/>
          </p:nvCxnSpPr>
          <p:spPr>
            <a:xfrm rot="10800000" flipV="1">
              <a:off x="7009721" y="3909317"/>
              <a:ext cx="351265" cy="6194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3" name="连接符: 肘形 362">
              <a:extLst>
                <a:ext uri="{FF2B5EF4-FFF2-40B4-BE49-F238E27FC236}">
                  <a16:creationId xmlns:a16="http://schemas.microsoft.com/office/drawing/2014/main" id="{A0050EAE-422E-A157-6333-F5324FBDA358}"/>
                </a:ext>
              </a:extLst>
            </p:cNvPr>
            <p:cNvCxnSpPr>
              <a:cxnSpLocks/>
              <a:stCxn id="352" idx="2"/>
              <a:endCxn id="347" idx="0"/>
            </p:cNvCxnSpPr>
            <p:nvPr/>
          </p:nvCxnSpPr>
          <p:spPr>
            <a:xfrm rot="5400000">
              <a:off x="8095926" y="2295913"/>
              <a:ext cx="296234" cy="1039227"/>
            </a:xfrm>
            <a:prstGeom prst="bentConnector3">
              <a:avLst>
                <a:gd name="adj1" fmla="val 4464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4" name="连接符: 肘形 363">
              <a:extLst>
                <a:ext uri="{FF2B5EF4-FFF2-40B4-BE49-F238E27FC236}">
                  <a16:creationId xmlns:a16="http://schemas.microsoft.com/office/drawing/2014/main" id="{452226A3-07C9-71E2-12A1-EB67D4F99E0B}"/>
                </a:ext>
              </a:extLst>
            </p:cNvPr>
            <p:cNvCxnSpPr>
              <a:cxnSpLocks/>
              <a:stCxn id="356" idx="0"/>
              <a:endCxn id="347" idx="0"/>
            </p:cNvCxnSpPr>
            <p:nvPr/>
          </p:nvCxnSpPr>
          <p:spPr>
            <a:xfrm rot="16200000" flipV="1">
              <a:off x="8125154" y="2562919"/>
              <a:ext cx="237777" cy="1039226"/>
            </a:xfrm>
            <a:prstGeom prst="bentConnector3">
              <a:avLst>
                <a:gd name="adj1" fmla="val 169434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5" name="连接符: 肘形 364">
              <a:extLst>
                <a:ext uri="{FF2B5EF4-FFF2-40B4-BE49-F238E27FC236}">
                  <a16:creationId xmlns:a16="http://schemas.microsoft.com/office/drawing/2014/main" id="{ABFFE909-1AFF-FA5E-FF30-2DEFC33488A1}"/>
                </a:ext>
              </a:extLst>
            </p:cNvPr>
            <p:cNvCxnSpPr>
              <a:cxnSpLocks/>
              <a:endCxn id="356" idx="2"/>
            </p:cNvCxnSpPr>
            <p:nvPr/>
          </p:nvCxnSpPr>
          <p:spPr>
            <a:xfrm rot="5400000">
              <a:off x="8414802" y="3016262"/>
              <a:ext cx="1215441" cy="517734"/>
            </a:xfrm>
            <a:prstGeom prst="bentConnector3">
              <a:avLst>
                <a:gd name="adj1" fmla="val 113792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6" name="连接符: 肘形 365">
              <a:extLst>
                <a:ext uri="{FF2B5EF4-FFF2-40B4-BE49-F238E27FC236}">
                  <a16:creationId xmlns:a16="http://schemas.microsoft.com/office/drawing/2014/main" id="{F60463EF-8EE4-79DD-41E8-F4DFF432E9CB}"/>
                </a:ext>
              </a:extLst>
            </p:cNvPr>
            <p:cNvCxnSpPr>
              <a:cxnSpLocks/>
              <a:stCxn id="359" idx="0"/>
              <a:endCxn id="356" idx="2"/>
            </p:cNvCxnSpPr>
            <p:nvPr/>
          </p:nvCxnSpPr>
          <p:spPr>
            <a:xfrm rot="16200000" flipH="1" flipV="1">
              <a:off x="8942553" y="3022522"/>
              <a:ext cx="681430" cy="1039226"/>
            </a:xfrm>
            <a:prstGeom prst="bentConnector5">
              <a:avLst>
                <a:gd name="adj1" fmla="val -33547"/>
                <a:gd name="adj2" fmla="val 50000"/>
                <a:gd name="adj3" fmla="val 12516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7" name="连接符: 肘形 366">
              <a:extLst>
                <a:ext uri="{FF2B5EF4-FFF2-40B4-BE49-F238E27FC236}">
                  <a16:creationId xmlns:a16="http://schemas.microsoft.com/office/drawing/2014/main" id="{5FA55496-F526-9847-6956-1CB17308AC14}"/>
                </a:ext>
              </a:extLst>
            </p:cNvPr>
            <p:cNvCxnSpPr>
              <a:cxnSpLocks/>
              <a:endCxn id="356" idx="2"/>
            </p:cNvCxnSpPr>
            <p:nvPr/>
          </p:nvCxnSpPr>
          <p:spPr>
            <a:xfrm rot="10800000">
              <a:off x="8763656" y="3882851"/>
              <a:ext cx="1630683" cy="365769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8" name="连接符: 肘形 367">
              <a:extLst>
                <a:ext uri="{FF2B5EF4-FFF2-40B4-BE49-F238E27FC236}">
                  <a16:creationId xmlns:a16="http://schemas.microsoft.com/office/drawing/2014/main" id="{E6DEF6E7-EC37-A382-9D4C-52632CC7F80D}"/>
                </a:ext>
              </a:extLst>
            </p:cNvPr>
            <p:cNvCxnSpPr>
              <a:cxnSpLocks/>
              <a:endCxn id="359" idx="2"/>
            </p:cNvCxnSpPr>
            <p:nvPr/>
          </p:nvCxnSpPr>
          <p:spPr>
            <a:xfrm rot="10800000">
              <a:off x="9802882" y="3882851"/>
              <a:ext cx="591457" cy="365769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9" name="直接箭头连接符 368">
              <a:extLst>
                <a:ext uri="{FF2B5EF4-FFF2-40B4-BE49-F238E27FC236}">
                  <a16:creationId xmlns:a16="http://schemas.microsoft.com/office/drawing/2014/main" id="{2A06462D-74C8-870E-9A63-32F590559E2A}"/>
                </a:ext>
              </a:extLst>
            </p:cNvPr>
            <p:cNvCxnSpPr>
              <a:cxnSpLocks/>
              <a:stCxn id="348" idx="0"/>
              <a:endCxn id="347" idx="2"/>
            </p:cNvCxnSpPr>
            <p:nvPr/>
          </p:nvCxnSpPr>
          <p:spPr>
            <a:xfrm flipV="1">
              <a:off x="7724429" y="3386264"/>
              <a:ext cx="0" cy="31174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1D4F134F-6D88-43CF-43EC-E5E2FEB45657}"/>
              </a:ext>
            </a:extLst>
          </p:cNvPr>
          <p:cNvCxnSpPr>
            <a:cxnSpLocks/>
            <a:stCxn id="307" idx="1"/>
            <a:endCxn id="331" idx="3"/>
          </p:cNvCxnSpPr>
          <p:nvPr/>
        </p:nvCxnSpPr>
        <p:spPr>
          <a:xfrm rot="10800000">
            <a:off x="6263209" y="2986110"/>
            <a:ext cx="333058" cy="81142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连接符: 肘形 98">
            <a:extLst>
              <a:ext uri="{FF2B5EF4-FFF2-40B4-BE49-F238E27FC236}">
                <a16:creationId xmlns:a16="http://schemas.microsoft.com/office/drawing/2014/main" id="{3DAE13CC-148B-6C45-BADB-1F9BEEBA1C4B}"/>
              </a:ext>
            </a:extLst>
          </p:cNvPr>
          <p:cNvCxnSpPr>
            <a:cxnSpLocks/>
            <a:stCxn id="307" idx="1"/>
            <a:endCxn id="333" idx="3"/>
          </p:cNvCxnSpPr>
          <p:nvPr/>
        </p:nvCxnSpPr>
        <p:spPr>
          <a:xfrm rot="10800000">
            <a:off x="6263209" y="3516070"/>
            <a:ext cx="333058" cy="28146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连接符: 肘形 104">
            <a:extLst>
              <a:ext uri="{FF2B5EF4-FFF2-40B4-BE49-F238E27FC236}">
                <a16:creationId xmlns:a16="http://schemas.microsoft.com/office/drawing/2014/main" id="{7F252FA1-B158-A757-ADDF-EF7AB4CEBFC8}"/>
              </a:ext>
            </a:extLst>
          </p:cNvPr>
          <p:cNvCxnSpPr>
            <a:cxnSpLocks/>
            <a:stCxn id="307" idx="1"/>
            <a:endCxn id="332" idx="3"/>
          </p:cNvCxnSpPr>
          <p:nvPr/>
        </p:nvCxnSpPr>
        <p:spPr>
          <a:xfrm rot="10800000" flipV="1">
            <a:off x="6263209" y="3797529"/>
            <a:ext cx="333058" cy="25070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4" name="矩形 313">
            <a:extLst>
              <a:ext uri="{FF2B5EF4-FFF2-40B4-BE49-F238E27FC236}">
                <a16:creationId xmlns:a16="http://schemas.microsoft.com/office/drawing/2014/main" id="{EC09CB86-FB69-4CB9-B8E5-3FB3E1BCA84E}"/>
              </a:ext>
            </a:extLst>
          </p:cNvPr>
          <p:cNvSpPr/>
          <p:nvPr/>
        </p:nvSpPr>
        <p:spPr>
          <a:xfrm>
            <a:off x="7846335" y="2855003"/>
            <a:ext cx="1208940" cy="1603983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b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Storer Selection </a:t>
            </a:r>
            <a:endParaRPr lang="en-US" altLang="zh-CN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5" name="矩形: 圆角 314">
            <a:extLst>
              <a:ext uri="{FF2B5EF4-FFF2-40B4-BE49-F238E27FC236}">
                <a16:creationId xmlns:a16="http://schemas.microsoft.com/office/drawing/2014/main" id="{F702D796-AA6A-F307-78B8-5E638482A68D}"/>
              </a:ext>
            </a:extLst>
          </p:cNvPr>
          <p:cNvSpPr>
            <a:spLocks/>
          </p:cNvSpPr>
          <p:nvPr/>
        </p:nvSpPr>
        <p:spPr>
          <a:xfrm>
            <a:off x="7929886" y="3025533"/>
            <a:ext cx="1041836" cy="814193"/>
          </a:xfrm>
          <a:prstGeom prst="roundRect">
            <a:avLst/>
          </a:prstGeom>
          <a:pattFill prst="wdUpDiag">
            <a:fgClr>
              <a:srgbClr val="FBE5D6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Consensus-based Node Selection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(§5)</a:t>
            </a:r>
            <a:endParaRPr lang="en-US" altLang="zh-CN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7" name="矩形 316">
            <a:extLst>
              <a:ext uri="{FF2B5EF4-FFF2-40B4-BE49-F238E27FC236}">
                <a16:creationId xmlns:a16="http://schemas.microsoft.com/office/drawing/2014/main" id="{4839F21D-582E-E9AD-84A9-ED067A696818}"/>
              </a:ext>
            </a:extLst>
          </p:cNvPr>
          <p:cNvSpPr/>
          <p:nvPr/>
        </p:nvSpPr>
        <p:spPr>
          <a:xfrm>
            <a:off x="9179954" y="2855003"/>
            <a:ext cx="1208940" cy="1603983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b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Verification</a:t>
            </a:r>
          </a:p>
        </p:txBody>
      </p:sp>
      <p:sp>
        <p:nvSpPr>
          <p:cNvPr id="318" name="矩形: 圆角 317">
            <a:extLst>
              <a:ext uri="{FF2B5EF4-FFF2-40B4-BE49-F238E27FC236}">
                <a16:creationId xmlns:a16="http://schemas.microsoft.com/office/drawing/2014/main" id="{A2670464-2473-E8EC-9CAA-A578CC5FA38A}"/>
              </a:ext>
            </a:extLst>
          </p:cNvPr>
          <p:cNvSpPr>
            <a:spLocks/>
          </p:cNvSpPr>
          <p:nvPr/>
        </p:nvSpPr>
        <p:spPr>
          <a:xfrm>
            <a:off x="9271106" y="3025534"/>
            <a:ext cx="1041836" cy="814193"/>
          </a:xfrm>
          <a:prstGeom prst="roundRect">
            <a:avLst/>
          </a:prstGeom>
          <a:pattFill prst="wdUpDiag">
            <a:fgClr>
              <a:srgbClr val="FBE5D6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LSH Tree-based Verification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(§6)</a:t>
            </a:r>
          </a:p>
        </p:txBody>
      </p:sp>
      <p:sp>
        <p:nvSpPr>
          <p:cNvPr id="306" name="矩形: 圆角 305">
            <a:extLst>
              <a:ext uri="{FF2B5EF4-FFF2-40B4-BE49-F238E27FC236}">
                <a16:creationId xmlns:a16="http://schemas.microsoft.com/office/drawing/2014/main" id="{017C2C98-7135-1E36-6848-C3EB7B49594A}"/>
              </a:ext>
            </a:extLst>
          </p:cNvPr>
          <p:cNvSpPr>
            <a:spLocks/>
          </p:cNvSpPr>
          <p:nvPr/>
        </p:nvSpPr>
        <p:spPr>
          <a:xfrm>
            <a:off x="6596267" y="2975399"/>
            <a:ext cx="1041836" cy="420646"/>
          </a:xfrm>
          <a:prstGeom prst="roundRect">
            <a:avLst/>
          </a:prstGeom>
          <a:pattFill prst="wdUpDiag">
            <a:fgClr>
              <a:srgbClr val="FBE5D6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Packaging</a:t>
            </a:r>
          </a:p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(§4.2)</a:t>
            </a:r>
            <a:endParaRPr lang="en-US" altLang="zh-CN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7" name="矩形: 圆角 306">
            <a:extLst>
              <a:ext uri="{FF2B5EF4-FFF2-40B4-BE49-F238E27FC236}">
                <a16:creationId xmlns:a16="http://schemas.microsoft.com/office/drawing/2014/main" id="{DAED418F-02BC-5783-88F9-8F0BF6307455}"/>
              </a:ext>
            </a:extLst>
          </p:cNvPr>
          <p:cNvSpPr>
            <a:spLocks/>
          </p:cNvSpPr>
          <p:nvPr/>
        </p:nvSpPr>
        <p:spPr>
          <a:xfrm>
            <a:off x="6596267" y="3587207"/>
            <a:ext cx="1041836" cy="420646"/>
          </a:xfrm>
          <a:prstGeom prst="roundRect">
            <a:avLst/>
          </a:prstGeom>
          <a:pattFill prst="wdUpDiag">
            <a:fgClr>
              <a:srgbClr val="FBE5D6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Adaptive UWG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(§4.1)</a:t>
            </a:r>
            <a:endParaRPr lang="en-US" altLang="zh-CN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C1BF710C-BC9E-2BB1-E49B-840A7B83D543}"/>
              </a:ext>
            </a:extLst>
          </p:cNvPr>
          <p:cNvCxnSpPr>
            <a:cxnSpLocks/>
            <a:stCxn id="307" idx="0"/>
            <a:endCxn id="306" idx="2"/>
          </p:cNvCxnSpPr>
          <p:nvPr/>
        </p:nvCxnSpPr>
        <p:spPr>
          <a:xfrm flipV="1">
            <a:off x="7117185" y="3396045"/>
            <a:ext cx="0" cy="19116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E7752DA3-C7E5-F31F-F6D4-C313223AFC05}"/>
              </a:ext>
            </a:extLst>
          </p:cNvPr>
          <p:cNvCxnSpPr>
            <a:cxnSpLocks/>
            <a:stCxn id="306" idx="2"/>
            <a:endCxn id="307" idx="2"/>
          </p:cNvCxnSpPr>
          <p:nvPr/>
        </p:nvCxnSpPr>
        <p:spPr>
          <a:xfrm rot="5400000">
            <a:off x="6811281" y="3701949"/>
            <a:ext cx="611808" cy="12700"/>
          </a:xfrm>
          <a:prstGeom prst="bentConnector5">
            <a:avLst>
              <a:gd name="adj1" fmla="val 15623"/>
              <a:gd name="adj2" fmla="val -5138283"/>
              <a:gd name="adj3" fmla="val 137365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CE796B4A-828C-051E-A5F3-EC4B1C610B70}"/>
              </a:ext>
            </a:extLst>
          </p:cNvPr>
          <p:cNvCxnSpPr>
            <a:cxnSpLocks/>
            <a:stCxn id="311" idx="2"/>
            <a:endCxn id="306" idx="0"/>
          </p:cNvCxnSpPr>
          <p:nvPr/>
        </p:nvCxnSpPr>
        <p:spPr>
          <a:xfrm rot="5400000">
            <a:off x="7637482" y="2162075"/>
            <a:ext cx="293027" cy="1333620"/>
          </a:xfrm>
          <a:prstGeom prst="bentConnector3">
            <a:avLst>
              <a:gd name="adj1" fmla="val 36997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F5060DDD-C835-F619-D53E-80C2089CEBEE}"/>
              </a:ext>
            </a:extLst>
          </p:cNvPr>
          <p:cNvCxnSpPr>
            <a:cxnSpLocks/>
            <a:stCxn id="315" idx="0"/>
            <a:endCxn id="306" idx="0"/>
          </p:cNvCxnSpPr>
          <p:nvPr/>
        </p:nvCxnSpPr>
        <p:spPr>
          <a:xfrm rot="16200000" flipV="1">
            <a:off x="7758928" y="2333656"/>
            <a:ext cx="50134" cy="1333619"/>
          </a:xfrm>
          <a:prstGeom prst="bentConnector3">
            <a:avLst>
              <a:gd name="adj1" fmla="val 464778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连接符: 肘形 115">
            <a:extLst>
              <a:ext uri="{FF2B5EF4-FFF2-40B4-BE49-F238E27FC236}">
                <a16:creationId xmlns:a16="http://schemas.microsoft.com/office/drawing/2014/main" id="{78331872-4100-6492-0F84-BD31EEA9582E}"/>
              </a:ext>
            </a:extLst>
          </p:cNvPr>
          <p:cNvCxnSpPr>
            <a:cxnSpLocks/>
            <a:stCxn id="318" idx="0"/>
            <a:endCxn id="315" idx="2"/>
          </p:cNvCxnSpPr>
          <p:nvPr/>
        </p:nvCxnSpPr>
        <p:spPr>
          <a:xfrm rot="16200000" flipH="1" flipV="1">
            <a:off x="8714318" y="2762020"/>
            <a:ext cx="814192" cy="1341220"/>
          </a:xfrm>
          <a:prstGeom prst="bentConnector5">
            <a:avLst>
              <a:gd name="adj1" fmla="val -28077"/>
              <a:gd name="adj2" fmla="val 50000"/>
              <a:gd name="adj3" fmla="val 128077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连接符: 肘形 119">
            <a:extLst>
              <a:ext uri="{FF2B5EF4-FFF2-40B4-BE49-F238E27FC236}">
                <a16:creationId xmlns:a16="http://schemas.microsoft.com/office/drawing/2014/main" id="{6613D2B5-9261-9FB6-3603-FC52146FC612}"/>
              </a:ext>
            </a:extLst>
          </p:cNvPr>
          <p:cNvCxnSpPr>
            <a:cxnSpLocks/>
            <a:endCxn id="315" idx="2"/>
          </p:cNvCxnSpPr>
          <p:nvPr/>
        </p:nvCxnSpPr>
        <p:spPr>
          <a:xfrm rot="10800000">
            <a:off x="8450804" y="3839727"/>
            <a:ext cx="2065918" cy="231081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连接符: 肘形 125">
            <a:extLst>
              <a:ext uri="{FF2B5EF4-FFF2-40B4-BE49-F238E27FC236}">
                <a16:creationId xmlns:a16="http://schemas.microsoft.com/office/drawing/2014/main" id="{41A527B7-34B5-7CF0-76C6-535760CE2B69}"/>
              </a:ext>
            </a:extLst>
          </p:cNvPr>
          <p:cNvCxnSpPr>
            <a:cxnSpLocks/>
            <a:endCxn id="318" idx="2"/>
          </p:cNvCxnSpPr>
          <p:nvPr/>
        </p:nvCxnSpPr>
        <p:spPr>
          <a:xfrm rot="10800000">
            <a:off x="9792025" y="3839727"/>
            <a:ext cx="721549" cy="231082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256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矩形 112"/>
          <p:cNvSpPr/>
          <p:nvPr/>
        </p:nvSpPr>
        <p:spPr>
          <a:xfrm>
            <a:off x="7387417" y="2026918"/>
            <a:ext cx="903846" cy="2819399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5959399" y="2026920"/>
            <a:ext cx="1341847" cy="2819400"/>
          </a:xfrm>
          <a:prstGeom prst="rect">
            <a:avLst/>
          </a:prstGeom>
          <a:solidFill>
            <a:srgbClr val="FBE5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3748490" y="2026920"/>
            <a:ext cx="2124484" cy="2819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" name="直接箭头连接符 16"/>
          <p:cNvCxnSpPr>
            <a:cxnSpLocks/>
          </p:cNvCxnSpPr>
          <p:nvPr/>
        </p:nvCxnSpPr>
        <p:spPr>
          <a:xfrm>
            <a:off x="3415595" y="2853959"/>
            <a:ext cx="503498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cxnSpLocks/>
          </p:cNvCxnSpPr>
          <p:nvPr/>
        </p:nvCxnSpPr>
        <p:spPr>
          <a:xfrm>
            <a:off x="3415596" y="3685992"/>
            <a:ext cx="503498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cxnSpLocks/>
          </p:cNvCxnSpPr>
          <p:nvPr/>
        </p:nvCxnSpPr>
        <p:spPr>
          <a:xfrm>
            <a:off x="3415596" y="4518025"/>
            <a:ext cx="503498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020" y="-1734784"/>
            <a:ext cx="4832777" cy="157076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1193" y="-1739983"/>
            <a:ext cx="3582924" cy="1546727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214850" y="3758289"/>
            <a:ext cx="993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Gateway</a:t>
            </a:r>
            <a:endParaRPr kumimoji="0" lang="zh-CN" altLang="en-US" sz="1400" b="1" i="0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cxnSp>
        <p:nvCxnSpPr>
          <p:cNvPr id="22" name="直接箭头连接符 21"/>
          <p:cNvCxnSpPr>
            <a:cxnSpLocks/>
            <a:stCxn id="13" idx="3"/>
            <a:endCxn id="3" idx="1"/>
          </p:cNvCxnSpPr>
          <p:nvPr/>
        </p:nvCxnSpPr>
        <p:spPr>
          <a:xfrm flipV="1">
            <a:off x="1917308" y="2833267"/>
            <a:ext cx="652914" cy="7347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cxnSpLocks/>
            <a:stCxn id="13" idx="3"/>
            <a:endCxn id="16" idx="1"/>
          </p:cNvCxnSpPr>
          <p:nvPr/>
        </p:nvCxnSpPr>
        <p:spPr>
          <a:xfrm>
            <a:off x="1917308" y="3567999"/>
            <a:ext cx="652914" cy="804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cxnSpLocks/>
            <a:stCxn id="13" idx="3"/>
            <a:endCxn id="29" idx="1"/>
          </p:cNvCxnSpPr>
          <p:nvPr/>
        </p:nvCxnSpPr>
        <p:spPr>
          <a:xfrm>
            <a:off x="1917308" y="3567999"/>
            <a:ext cx="652914" cy="9336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1899555" y="3345927"/>
            <a:ext cx="747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request</a:t>
            </a:r>
            <a:endParaRPr lang="en-US" altLang="zh-CN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899555" y="2623646"/>
            <a:ext cx="747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request</a:t>
            </a:r>
            <a:endParaRPr lang="en-US" altLang="zh-CN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99555" y="4407059"/>
            <a:ext cx="747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request</a:t>
            </a:r>
            <a:endParaRPr lang="en-US" altLang="zh-CN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4921461" y="2853960"/>
            <a:ext cx="580865" cy="1664066"/>
            <a:chOff x="7137251" y="2975878"/>
            <a:chExt cx="580865" cy="1359267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/>
              <p:cNvSpPr txBox="1"/>
              <p:nvPr/>
            </p:nvSpPr>
            <p:spPr>
              <a:xfrm>
                <a:off x="3728595" y="2365704"/>
                <a:ext cx="12386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→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4" name="文本框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595" y="2365704"/>
                <a:ext cx="1238689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/>
              <p:cNvSpPr txBox="1"/>
              <p:nvPr/>
            </p:nvSpPr>
            <p:spPr>
              <a:xfrm>
                <a:off x="3728595" y="3192917"/>
                <a:ext cx="12386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→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5" name="文本框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595" y="3192917"/>
                <a:ext cx="1238689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/>
              <p:cNvSpPr txBox="1"/>
              <p:nvPr/>
            </p:nvSpPr>
            <p:spPr>
              <a:xfrm>
                <a:off x="3728595" y="4020129"/>
                <a:ext cx="12386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→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6" name="文本框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595" y="4020129"/>
                <a:ext cx="1238689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文本框 66"/>
          <p:cNvSpPr txBox="1"/>
          <p:nvPr/>
        </p:nvSpPr>
        <p:spPr>
          <a:xfrm>
            <a:off x="3255235" y="3864517"/>
            <a:ext cx="626030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...</a:t>
            </a:r>
            <a:endParaRPr lang="en-US" altLang="zh-CN" sz="105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/>
              <p:cNvSpPr txBox="1"/>
              <p:nvPr/>
            </p:nvSpPr>
            <p:spPr>
              <a:xfrm>
                <a:off x="5434965" y="2615063"/>
                <a:ext cx="4280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9" name="文本框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965" y="2615063"/>
                <a:ext cx="428066" cy="276999"/>
              </a:xfrm>
              <a:prstGeom prst="rect">
                <a:avLst/>
              </a:prstGeom>
              <a:blipFill>
                <a:blip r:embed="rId7"/>
                <a:stretch>
                  <a:fillRect r="-1429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/>
              <p:cNvSpPr txBox="1"/>
              <p:nvPr/>
            </p:nvSpPr>
            <p:spPr>
              <a:xfrm>
                <a:off x="5434965" y="3403911"/>
                <a:ext cx="4280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0" name="文本框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965" y="3403911"/>
                <a:ext cx="428066" cy="276999"/>
              </a:xfrm>
              <a:prstGeom prst="rect">
                <a:avLst/>
              </a:prstGeom>
              <a:blipFill>
                <a:blip r:embed="rId7"/>
                <a:stretch>
                  <a:fillRect r="-1429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/>
              <p:cNvSpPr txBox="1"/>
              <p:nvPr/>
            </p:nvSpPr>
            <p:spPr>
              <a:xfrm>
                <a:off x="5440531" y="4286656"/>
                <a:ext cx="4280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1" name="文本框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531" y="4286656"/>
                <a:ext cx="428066" cy="276999"/>
              </a:xfrm>
              <a:prstGeom prst="rect">
                <a:avLst/>
              </a:prstGeom>
              <a:blipFill>
                <a:blip r:embed="rId8"/>
                <a:stretch>
                  <a:fillRect r="-1408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/>
              <p:cNvSpPr txBox="1"/>
              <p:nvPr/>
            </p:nvSpPr>
            <p:spPr>
              <a:xfrm>
                <a:off x="5935123" y="2471580"/>
                <a:ext cx="7104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𝒕𝒐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𝒏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4" name="文本框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123" y="2471580"/>
                <a:ext cx="710413" cy="276999"/>
              </a:xfrm>
              <a:prstGeom prst="rect">
                <a:avLst/>
              </a:prstGeom>
              <a:blipFill>
                <a:blip r:embed="rId9"/>
                <a:stretch>
                  <a:fillRect r="-6897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/>
              <p:cNvSpPr txBox="1"/>
              <p:nvPr/>
            </p:nvSpPr>
            <p:spPr>
              <a:xfrm>
                <a:off x="5935123" y="3295138"/>
                <a:ext cx="7104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𝒕𝒐</m:t>
                      </m:r>
                      <m:sSub>
                        <m:sSubPr>
                          <m:ctrlPr>
                            <a:rPr lang="en-US" altLang="zh-C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𝒏</m:t>
                          </m:r>
                        </m:sub>
                      </m:sSub>
                      <m:r>
                        <a:rPr lang="en-US" altLang="zh-CN" sz="12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5" name="文本框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123" y="3295138"/>
                <a:ext cx="710413" cy="276999"/>
              </a:xfrm>
              <a:prstGeom prst="rect">
                <a:avLst/>
              </a:prstGeom>
              <a:blipFill>
                <a:blip r:embed="rId10"/>
                <a:stretch>
                  <a:fillRect r="-6897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/>
              <p:cNvSpPr txBox="1"/>
              <p:nvPr/>
            </p:nvSpPr>
            <p:spPr>
              <a:xfrm>
                <a:off x="5935123" y="4118695"/>
                <a:ext cx="7104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𝒕𝒐</m:t>
                      </m:r>
                      <m:sSub>
                        <m:sSubPr>
                          <m:ctrlPr>
                            <a:rPr lang="en-US" altLang="zh-C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𝒏</m:t>
                          </m:r>
                        </m:sub>
                      </m:sSub>
                      <m:r>
                        <a:rPr lang="en-US" altLang="zh-CN" sz="12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6" name="文本框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123" y="4118695"/>
                <a:ext cx="710413" cy="276999"/>
              </a:xfrm>
              <a:prstGeom prst="rect">
                <a:avLst/>
              </a:prstGeom>
              <a:blipFill>
                <a:blip r:embed="rId10"/>
                <a:stretch>
                  <a:fillRect r="-6897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矩形 33"/>
          <p:cNvSpPr/>
          <p:nvPr/>
        </p:nvSpPr>
        <p:spPr>
          <a:xfrm>
            <a:off x="3886370" y="2615064"/>
            <a:ext cx="954308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 Priority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042622" y="2719540"/>
            <a:ext cx="524211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7443328" y="2719540"/>
            <a:ext cx="792025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Register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886370" y="3447097"/>
            <a:ext cx="954308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 Priority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042622" y="3551573"/>
            <a:ext cx="524211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7443328" y="3551573"/>
            <a:ext cx="792025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Register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886370" y="4279130"/>
            <a:ext cx="954308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 Priority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042622" y="4383606"/>
            <a:ext cx="524211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7443328" y="4383606"/>
            <a:ext cx="792025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Register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4322533" y="2069874"/>
            <a:ext cx="976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Prepare</a:t>
            </a:r>
            <a:endParaRPr lang="en-US" altLang="zh-CN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5969710" y="2100652"/>
            <a:ext cx="1321225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1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Pre-commit</a:t>
            </a:r>
            <a:endParaRPr lang="en-US" altLang="zh-CN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7342956" y="2069874"/>
            <a:ext cx="992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Commit</a:t>
            </a:r>
            <a:endParaRPr lang="en-US" altLang="zh-CN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: 圆角 2"/>
              <p:cNvSpPr/>
              <p:nvPr/>
            </p:nvSpPr>
            <p:spPr>
              <a:xfrm>
                <a:off x="2570222" y="2620870"/>
                <a:ext cx="1064863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矩形: 圆角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222" y="2620870"/>
                <a:ext cx="1064863" cy="42479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: 圆角 15"/>
              <p:cNvSpPr/>
              <p:nvPr/>
            </p:nvSpPr>
            <p:spPr>
              <a:xfrm>
                <a:off x="2570222" y="3436037"/>
                <a:ext cx="1064863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" name="矩形: 圆角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222" y="3436037"/>
                <a:ext cx="1064863" cy="424794"/>
              </a:xfrm>
              <a:prstGeom prst="roundRect">
                <a:avLst/>
              </a:prstGeom>
              <a:blipFill>
                <a:blip r:embed="rId12"/>
                <a:stretch>
                  <a:fillRect b="-14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: 圆角 28"/>
              <p:cNvSpPr/>
              <p:nvPr/>
            </p:nvSpPr>
            <p:spPr>
              <a:xfrm>
                <a:off x="2570222" y="4289279"/>
                <a:ext cx="1064863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𝒏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9" name="矩形: 圆角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222" y="4289279"/>
                <a:ext cx="1064863" cy="424794"/>
              </a:xfrm>
              <a:prstGeom prst="roundRect">
                <a:avLst/>
              </a:prstGeom>
              <a:blipFill>
                <a:blip r:embed="rId13"/>
                <a:stretch>
                  <a:fillRect b="-14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981271" y="1848963"/>
            <a:ext cx="4542857" cy="1838095"/>
          </a:xfrm>
          <a:prstGeom prst="rect">
            <a:avLst/>
          </a:prstGeom>
          <a:solidFill>
            <a:srgbClr val="FEBDB3"/>
          </a:solidFill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D06CCF1-4C49-754D-3BE7-5523D38EC0D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664911" y="2672163"/>
            <a:ext cx="312087" cy="33702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08CDF28-2E35-4A93-2E2C-B2B0FAA1745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664911" y="3475286"/>
            <a:ext cx="312087" cy="33702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017AC19-E7E7-12DD-59E8-04BEC69DF96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664911" y="4333162"/>
            <a:ext cx="312087" cy="33702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F98F066-538F-29B0-C421-8F553D73A16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505828" y="3362259"/>
            <a:ext cx="411480" cy="41148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1076A14-3C0E-92DF-44BF-D21DF513AA0C}"/>
              </a:ext>
            </a:extLst>
          </p:cNvPr>
          <p:cNvSpPr txBox="1"/>
          <p:nvPr/>
        </p:nvSpPr>
        <p:spPr>
          <a:xfrm>
            <a:off x="4990050" y="5180900"/>
            <a:ext cx="232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One-round consensus</a:t>
            </a:r>
            <a:endParaRPr lang="en-US" altLang="zh-C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右大括号 6">
            <a:extLst>
              <a:ext uri="{FF2B5EF4-FFF2-40B4-BE49-F238E27FC236}">
                <a16:creationId xmlns:a16="http://schemas.microsoft.com/office/drawing/2014/main" id="{8D9C4E0E-C525-556C-49A9-0549B4B70BB8}"/>
              </a:ext>
            </a:extLst>
          </p:cNvPr>
          <p:cNvSpPr/>
          <p:nvPr/>
        </p:nvSpPr>
        <p:spPr>
          <a:xfrm rot="5400000">
            <a:off x="5904110" y="2774414"/>
            <a:ext cx="231532" cy="4542773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B403371-B97C-BAAC-A8B3-822A8FEB9FE9}"/>
              </a:ext>
            </a:extLst>
          </p:cNvPr>
          <p:cNvSpPr txBox="1"/>
          <p:nvPr/>
        </p:nvSpPr>
        <p:spPr>
          <a:xfrm>
            <a:off x="2507896" y="4747340"/>
            <a:ext cx="1189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Store nodes</a:t>
            </a:r>
            <a:endParaRPr kumimoji="0" lang="zh-CN" altLang="en-US" sz="1400" b="1" i="0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C4ACE2A4-DED8-F581-7E62-F2DC3BA6B279}"/>
              </a:ext>
            </a:extLst>
          </p:cNvPr>
          <p:cNvGrpSpPr/>
          <p:nvPr/>
        </p:nvGrpSpPr>
        <p:grpSpPr>
          <a:xfrm>
            <a:off x="6652714" y="2859533"/>
            <a:ext cx="580865" cy="1664066"/>
            <a:chOff x="7137251" y="2975878"/>
            <a:chExt cx="580865" cy="1359267"/>
          </a:xfrm>
        </p:grpSpPr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7885E89F-9766-DB39-C53E-012E8639690D}"/>
                </a:ext>
              </a:extLst>
            </p:cNvPr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7FA8E38A-01CF-BA39-5C8D-AA8A42F1A0A4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13210AA9-E710-B59F-F555-E95FA1B2DD25}"/>
                </a:ext>
              </a:extLst>
            </p:cNvPr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43124C6F-A867-B502-C517-9194096AEDD7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7D129BF1-5D52-CCB1-A55E-969730DFEEE1}"/>
                </a:ext>
              </a:extLst>
            </p:cNvPr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ABCDCC11-534B-834F-AA9C-7FFDDD90CAFA}"/>
                </a:ext>
              </a:extLst>
            </p:cNvPr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2330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矩形 224">
            <a:extLst>
              <a:ext uri="{FF2B5EF4-FFF2-40B4-BE49-F238E27FC236}">
                <a16:creationId xmlns:a16="http://schemas.microsoft.com/office/drawing/2014/main" id="{733D8E73-6EC6-C29A-2D04-86BFF88A593A}"/>
              </a:ext>
            </a:extLst>
          </p:cNvPr>
          <p:cNvSpPr/>
          <p:nvPr/>
        </p:nvSpPr>
        <p:spPr>
          <a:xfrm>
            <a:off x="6950824" y="2671335"/>
            <a:ext cx="1883154" cy="19909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26" name="组合 225">
            <a:extLst>
              <a:ext uri="{FF2B5EF4-FFF2-40B4-BE49-F238E27FC236}">
                <a16:creationId xmlns:a16="http://schemas.microsoft.com/office/drawing/2014/main" id="{DA8B6D64-E11E-499C-2BCC-0AF63C459D0E}"/>
              </a:ext>
            </a:extLst>
          </p:cNvPr>
          <p:cNvGrpSpPr/>
          <p:nvPr/>
        </p:nvGrpSpPr>
        <p:grpSpPr>
          <a:xfrm>
            <a:off x="7164289" y="2990413"/>
            <a:ext cx="580865" cy="1359267"/>
            <a:chOff x="7137251" y="2975878"/>
            <a:chExt cx="580865" cy="1359267"/>
          </a:xfrm>
        </p:grpSpPr>
        <p:cxnSp>
          <p:nvCxnSpPr>
            <p:cNvPr id="227" name="直接箭头连接符 226">
              <a:extLst>
                <a:ext uri="{FF2B5EF4-FFF2-40B4-BE49-F238E27FC236}">
                  <a16:creationId xmlns:a16="http://schemas.microsoft.com/office/drawing/2014/main" id="{D5A2874B-C354-CBA7-445D-76193204D1E4}"/>
                </a:ext>
              </a:extLst>
            </p:cNvPr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箭头连接符 227">
              <a:extLst>
                <a:ext uri="{FF2B5EF4-FFF2-40B4-BE49-F238E27FC236}">
                  <a16:creationId xmlns:a16="http://schemas.microsoft.com/office/drawing/2014/main" id="{5D09C704-92B6-CB10-7491-E1B905E546D0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箭头连接符 228">
              <a:extLst>
                <a:ext uri="{FF2B5EF4-FFF2-40B4-BE49-F238E27FC236}">
                  <a16:creationId xmlns:a16="http://schemas.microsoft.com/office/drawing/2014/main" id="{A3CA9F92-85BA-C2C6-8EED-8379EE8C5C76}"/>
                </a:ext>
              </a:extLst>
            </p:cNvPr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箭头连接符 229">
              <a:extLst>
                <a:ext uri="{FF2B5EF4-FFF2-40B4-BE49-F238E27FC236}">
                  <a16:creationId xmlns:a16="http://schemas.microsoft.com/office/drawing/2014/main" id="{73356D96-7345-7F10-B5EE-A962B863ECE5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箭头连接符 230">
              <a:extLst>
                <a:ext uri="{FF2B5EF4-FFF2-40B4-BE49-F238E27FC236}">
                  <a16:creationId xmlns:a16="http://schemas.microsoft.com/office/drawing/2014/main" id="{783C3B7B-F1C7-4DEF-6B98-4EA9E388F834}"/>
                </a:ext>
              </a:extLst>
            </p:cNvPr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箭头连接符 231">
              <a:extLst>
                <a:ext uri="{FF2B5EF4-FFF2-40B4-BE49-F238E27FC236}">
                  <a16:creationId xmlns:a16="http://schemas.microsoft.com/office/drawing/2014/main" id="{F6727C68-8ACD-D4A4-4C89-BE54AEDE7CF4}"/>
                </a:ext>
              </a:extLst>
            </p:cNvPr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3" name="组合 232">
            <a:extLst>
              <a:ext uri="{FF2B5EF4-FFF2-40B4-BE49-F238E27FC236}">
                <a16:creationId xmlns:a16="http://schemas.microsoft.com/office/drawing/2014/main" id="{04134914-FAB8-2479-0C4A-4F2AB2EB4B55}"/>
              </a:ext>
            </a:extLst>
          </p:cNvPr>
          <p:cNvGrpSpPr/>
          <p:nvPr/>
        </p:nvGrpSpPr>
        <p:grpSpPr>
          <a:xfrm>
            <a:off x="7995294" y="2990413"/>
            <a:ext cx="580865" cy="1359267"/>
            <a:chOff x="7137251" y="2975878"/>
            <a:chExt cx="580865" cy="1359267"/>
          </a:xfrm>
        </p:grpSpPr>
        <p:cxnSp>
          <p:nvCxnSpPr>
            <p:cNvPr id="234" name="直接箭头连接符 233">
              <a:extLst>
                <a:ext uri="{FF2B5EF4-FFF2-40B4-BE49-F238E27FC236}">
                  <a16:creationId xmlns:a16="http://schemas.microsoft.com/office/drawing/2014/main" id="{667D3397-D08E-D0AC-FE81-2AFDF3334C22}"/>
                </a:ext>
              </a:extLst>
            </p:cNvPr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箭头连接符 234">
              <a:extLst>
                <a:ext uri="{FF2B5EF4-FFF2-40B4-BE49-F238E27FC236}">
                  <a16:creationId xmlns:a16="http://schemas.microsoft.com/office/drawing/2014/main" id="{7839F8D2-C0CA-66EB-B4CC-7955BA293596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箭头连接符 235">
              <a:extLst>
                <a:ext uri="{FF2B5EF4-FFF2-40B4-BE49-F238E27FC236}">
                  <a16:creationId xmlns:a16="http://schemas.microsoft.com/office/drawing/2014/main" id="{61831257-E00B-447C-6F42-963A306E4C50}"/>
                </a:ext>
              </a:extLst>
            </p:cNvPr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箭头连接符 236">
              <a:extLst>
                <a:ext uri="{FF2B5EF4-FFF2-40B4-BE49-F238E27FC236}">
                  <a16:creationId xmlns:a16="http://schemas.microsoft.com/office/drawing/2014/main" id="{7015F891-A70B-026E-B64C-81D5BFFD0696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箭头连接符 237">
              <a:extLst>
                <a:ext uri="{FF2B5EF4-FFF2-40B4-BE49-F238E27FC236}">
                  <a16:creationId xmlns:a16="http://schemas.microsoft.com/office/drawing/2014/main" id="{396F60A7-0EBC-4D5B-60F2-C7220C91720D}"/>
                </a:ext>
              </a:extLst>
            </p:cNvPr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箭头连接符 238">
              <a:extLst>
                <a:ext uri="{FF2B5EF4-FFF2-40B4-BE49-F238E27FC236}">
                  <a16:creationId xmlns:a16="http://schemas.microsoft.com/office/drawing/2014/main" id="{4957B615-DA82-E6E0-E394-EE42AFE9EF2A}"/>
                </a:ext>
              </a:extLst>
            </p:cNvPr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1505563"/>
            <a:ext cx="10515600" cy="1325563"/>
          </a:xfrm>
        </p:spPr>
        <p:txBody>
          <a:bodyPr/>
          <a:lstStyle/>
          <a:p>
            <a:r>
              <a:rPr lang="zh-CN" altLang="en-US"/>
              <a:t>共识算法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925" y="-1941054"/>
            <a:ext cx="4832777" cy="157076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793" y="-1702116"/>
            <a:ext cx="3582924" cy="154672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81271" y="1848963"/>
            <a:ext cx="4542857" cy="1838095"/>
          </a:xfrm>
          <a:prstGeom prst="rect">
            <a:avLst/>
          </a:prstGeom>
          <a:solidFill>
            <a:srgbClr val="FEBDB3"/>
          </a:solidFill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16373E70-E434-F5F1-2E2B-FD94F061533F}"/>
              </a:ext>
            </a:extLst>
          </p:cNvPr>
          <p:cNvSpPr/>
          <p:nvPr/>
        </p:nvSpPr>
        <p:spPr>
          <a:xfrm>
            <a:off x="3709449" y="2665862"/>
            <a:ext cx="1890108" cy="19909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1B9230A-0FD9-58FD-E9D1-128650AFBCE8}"/>
              </a:ext>
            </a:extLst>
          </p:cNvPr>
          <p:cNvCxnSpPr>
            <a:cxnSpLocks/>
          </p:cNvCxnSpPr>
          <p:nvPr/>
        </p:nvCxnSpPr>
        <p:spPr>
          <a:xfrm>
            <a:off x="3415594" y="2984565"/>
            <a:ext cx="69857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ACFE29F-93CD-A736-0926-83483122BD9A}"/>
              </a:ext>
            </a:extLst>
          </p:cNvPr>
          <p:cNvCxnSpPr>
            <a:cxnSpLocks/>
          </p:cNvCxnSpPr>
          <p:nvPr/>
        </p:nvCxnSpPr>
        <p:spPr>
          <a:xfrm>
            <a:off x="3415594" y="3657759"/>
            <a:ext cx="69857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6A564AA-F5C2-4F21-9696-6C5EA80D708A}"/>
              </a:ext>
            </a:extLst>
          </p:cNvPr>
          <p:cNvCxnSpPr>
            <a:cxnSpLocks/>
          </p:cNvCxnSpPr>
          <p:nvPr/>
        </p:nvCxnSpPr>
        <p:spPr>
          <a:xfrm>
            <a:off x="3415594" y="4335145"/>
            <a:ext cx="69857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矩形 267">
            <a:extLst>
              <a:ext uri="{FF2B5EF4-FFF2-40B4-BE49-F238E27FC236}">
                <a16:creationId xmlns:a16="http://schemas.microsoft.com/office/drawing/2014/main" id="{B39723CB-C9DF-D638-FADA-98F56DF2E1EC}"/>
              </a:ext>
            </a:extLst>
          </p:cNvPr>
          <p:cNvSpPr/>
          <p:nvPr/>
        </p:nvSpPr>
        <p:spPr>
          <a:xfrm>
            <a:off x="5668347" y="2759126"/>
            <a:ext cx="1199538" cy="177206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0A7F4C4B-079D-C873-F538-14FB9459F728}"/>
              </a:ext>
            </a:extLst>
          </p:cNvPr>
          <p:cNvGrpSpPr/>
          <p:nvPr/>
        </p:nvGrpSpPr>
        <p:grpSpPr>
          <a:xfrm>
            <a:off x="3895131" y="2984940"/>
            <a:ext cx="580865" cy="1359267"/>
            <a:chOff x="7137251" y="2975878"/>
            <a:chExt cx="580865" cy="1359267"/>
          </a:xfrm>
        </p:grpSpPr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E2C58BBC-E815-7D0D-6D86-02B695A78436}"/>
                </a:ext>
              </a:extLst>
            </p:cNvPr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A5A2C3AC-C5D0-B2F8-7A0D-CC5B2504908C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34880048-404B-911C-4A45-1FB248B776D6}"/>
                </a:ext>
              </a:extLst>
            </p:cNvPr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988F3E1F-AF42-CD21-4E09-C2A005ACCC47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B586895F-8EFE-EE6F-0AA7-362BB0FEEF15}"/>
                </a:ext>
              </a:extLst>
            </p:cNvPr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713DEA1C-5B90-9F87-541F-65993B82DCF3}"/>
                </a:ext>
              </a:extLst>
            </p:cNvPr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文本框 101">
            <a:extLst>
              <a:ext uri="{FF2B5EF4-FFF2-40B4-BE49-F238E27FC236}">
                <a16:creationId xmlns:a16="http://schemas.microsoft.com/office/drawing/2014/main" id="{AA6987B3-BCEA-EC53-3467-798C9BAAAEF9}"/>
              </a:ext>
            </a:extLst>
          </p:cNvPr>
          <p:cNvSpPr txBox="1"/>
          <p:nvPr/>
        </p:nvSpPr>
        <p:spPr>
          <a:xfrm>
            <a:off x="3491327" y="4695133"/>
            <a:ext cx="232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First-round consensus</a:t>
            </a:r>
            <a:endParaRPr lang="en-US" altLang="zh-C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4C482EC0-BF3E-A410-709A-D037D4C98E2B}"/>
              </a:ext>
            </a:extLst>
          </p:cNvPr>
          <p:cNvGrpSpPr/>
          <p:nvPr/>
        </p:nvGrpSpPr>
        <p:grpSpPr>
          <a:xfrm>
            <a:off x="4726136" y="2984940"/>
            <a:ext cx="580865" cy="1359267"/>
            <a:chOff x="7137251" y="2975878"/>
            <a:chExt cx="580865" cy="1359267"/>
          </a:xfrm>
        </p:grpSpPr>
        <p:cxnSp>
          <p:nvCxnSpPr>
            <p:cNvPr id="119" name="直接箭头连接符 118">
              <a:extLst>
                <a:ext uri="{FF2B5EF4-FFF2-40B4-BE49-F238E27FC236}">
                  <a16:creationId xmlns:a16="http://schemas.microsoft.com/office/drawing/2014/main" id="{8ECF8758-D399-1EFF-6D4E-F0ED325310D7}"/>
                </a:ext>
              </a:extLst>
            </p:cNvPr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43CDBBDC-4B72-781D-0318-2E481751F51F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AFD3DDDA-5AEA-F4F1-AB3C-241387226F37}"/>
                </a:ext>
              </a:extLst>
            </p:cNvPr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>
              <a:extLst>
                <a:ext uri="{FF2B5EF4-FFF2-40B4-BE49-F238E27FC236}">
                  <a16:creationId xmlns:a16="http://schemas.microsoft.com/office/drawing/2014/main" id="{8CAE2E76-27DB-1E53-2759-4C36EF1C16FC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id="{67D547C6-BFB7-7B41-4D2B-2E919A30C45C}"/>
                </a:ext>
              </a:extLst>
            </p:cNvPr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箭头连接符 123">
              <a:extLst>
                <a:ext uri="{FF2B5EF4-FFF2-40B4-BE49-F238E27FC236}">
                  <a16:creationId xmlns:a16="http://schemas.microsoft.com/office/drawing/2014/main" id="{6F768BE0-6064-0765-C6A2-02D6EA07C444}"/>
                </a:ext>
              </a:extLst>
            </p:cNvPr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文本框 124">
            <a:extLst>
              <a:ext uri="{FF2B5EF4-FFF2-40B4-BE49-F238E27FC236}">
                <a16:creationId xmlns:a16="http://schemas.microsoft.com/office/drawing/2014/main" id="{29629966-B37A-0238-810E-3D8EE9AD7717}"/>
              </a:ext>
            </a:extLst>
          </p:cNvPr>
          <p:cNvSpPr txBox="1"/>
          <p:nvPr/>
        </p:nvSpPr>
        <p:spPr>
          <a:xfrm>
            <a:off x="429990" y="3758289"/>
            <a:ext cx="993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Gateway</a:t>
            </a:r>
            <a:endParaRPr kumimoji="0" lang="zh-CN" altLang="en-US" sz="1400" b="1" i="0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D46D468F-4686-5851-97F9-5CECD42C8B60}"/>
              </a:ext>
            </a:extLst>
          </p:cNvPr>
          <p:cNvCxnSpPr>
            <a:cxnSpLocks/>
            <a:stCxn id="139" idx="3"/>
            <a:endCxn id="133" idx="1"/>
          </p:cNvCxnSpPr>
          <p:nvPr/>
        </p:nvCxnSpPr>
        <p:spPr>
          <a:xfrm flipV="1">
            <a:off x="1132448" y="2955187"/>
            <a:ext cx="800734" cy="6128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1EC065D6-292E-23F3-8809-F605B9992814}"/>
              </a:ext>
            </a:extLst>
          </p:cNvPr>
          <p:cNvCxnSpPr>
            <a:cxnSpLocks/>
            <a:stCxn id="139" idx="3"/>
            <a:endCxn id="134" idx="1"/>
          </p:cNvCxnSpPr>
          <p:nvPr/>
        </p:nvCxnSpPr>
        <p:spPr>
          <a:xfrm>
            <a:off x="1132448" y="3567999"/>
            <a:ext cx="779084" cy="804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FC5BCAC5-9F75-99F9-3F77-C8F63206C1E9}"/>
              </a:ext>
            </a:extLst>
          </p:cNvPr>
          <p:cNvCxnSpPr>
            <a:cxnSpLocks/>
            <a:stCxn id="139" idx="3"/>
            <a:endCxn id="135" idx="1"/>
          </p:cNvCxnSpPr>
          <p:nvPr/>
        </p:nvCxnSpPr>
        <p:spPr>
          <a:xfrm>
            <a:off x="1132448" y="3567999"/>
            <a:ext cx="771039" cy="7507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本框 128">
            <a:extLst>
              <a:ext uri="{FF2B5EF4-FFF2-40B4-BE49-F238E27FC236}">
                <a16:creationId xmlns:a16="http://schemas.microsoft.com/office/drawing/2014/main" id="{9D9C78CE-E3DE-688D-25B5-C3A3259DA666}"/>
              </a:ext>
            </a:extLst>
          </p:cNvPr>
          <p:cNvSpPr txBox="1"/>
          <p:nvPr/>
        </p:nvSpPr>
        <p:spPr>
          <a:xfrm>
            <a:off x="1227826" y="3342735"/>
            <a:ext cx="69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request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09945882-CB00-C957-5F71-5F5CA4D26364}"/>
              </a:ext>
            </a:extLst>
          </p:cNvPr>
          <p:cNvSpPr txBox="1"/>
          <p:nvPr/>
        </p:nvSpPr>
        <p:spPr>
          <a:xfrm>
            <a:off x="1227826" y="2816687"/>
            <a:ext cx="69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request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0D2B3221-DDBA-39BE-9329-27BF4F0963CA}"/>
              </a:ext>
            </a:extLst>
          </p:cNvPr>
          <p:cNvSpPr txBox="1"/>
          <p:nvPr/>
        </p:nvSpPr>
        <p:spPr>
          <a:xfrm>
            <a:off x="1227826" y="4164894"/>
            <a:ext cx="69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request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CB411D18-3A97-DF18-A067-64CF937E3AD6}"/>
              </a:ext>
            </a:extLst>
          </p:cNvPr>
          <p:cNvSpPr txBox="1"/>
          <p:nvPr/>
        </p:nvSpPr>
        <p:spPr>
          <a:xfrm>
            <a:off x="2592295" y="3864517"/>
            <a:ext cx="626030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...</a:t>
            </a:r>
            <a:endParaRPr lang="en-US" altLang="zh-CN" sz="105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矩形: 圆角 132">
                <a:extLst>
                  <a:ext uri="{FF2B5EF4-FFF2-40B4-BE49-F238E27FC236}">
                    <a16:creationId xmlns:a16="http://schemas.microsoft.com/office/drawing/2014/main" id="{FE198825-CA93-D32E-D532-142F6328379D}"/>
                  </a:ext>
                </a:extLst>
              </p:cNvPr>
              <p:cNvSpPr/>
              <p:nvPr/>
            </p:nvSpPr>
            <p:spPr>
              <a:xfrm>
                <a:off x="1933182" y="2742790"/>
                <a:ext cx="1677783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</a:t>
                </a:r>
                <a:r>
                  <a:rPr lang="en-US" altLang="zh-CN" sz="1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3" name="矩形: 圆角 132">
                <a:extLst>
                  <a:ext uri="{FF2B5EF4-FFF2-40B4-BE49-F238E27FC236}">
                    <a16:creationId xmlns:a16="http://schemas.microsoft.com/office/drawing/2014/main" id="{FE198825-CA93-D32E-D532-142F632837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182" y="2742790"/>
                <a:ext cx="1677783" cy="42479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矩形: 圆角 133">
                <a:extLst>
                  <a:ext uri="{FF2B5EF4-FFF2-40B4-BE49-F238E27FC236}">
                    <a16:creationId xmlns:a16="http://schemas.microsoft.com/office/drawing/2014/main" id="{20B650CC-C078-2C94-9A68-18543046E1CF}"/>
                  </a:ext>
                </a:extLst>
              </p:cNvPr>
              <p:cNvSpPr/>
              <p:nvPr/>
            </p:nvSpPr>
            <p:spPr>
              <a:xfrm>
                <a:off x="1911532" y="3436037"/>
                <a:ext cx="1677783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</a:t>
                </a:r>
                <a:r>
                  <a:rPr lang="en-US" altLang="zh-CN" sz="1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4" name="矩形: 圆角 133">
                <a:extLst>
                  <a:ext uri="{FF2B5EF4-FFF2-40B4-BE49-F238E27FC236}">
                    <a16:creationId xmlns:a16="http://schemas.microsoft.com/office/drawing/2014/main" id="{20B650CC-C078-2C94-9A68-18543046E1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532" y="3436037"/>
                <a:ext cx="1677783" cy="424794"/>
              </a:xfrm>
              <a:prstGeom prst="roundRect">
                <a:avLst/>
              </a:prstGeom>
              <a:blipFill>
                <a:blip r:embed="rId6"/>
                <a:stretch>
                  <a:fillRect b="-14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矩形: 圆角 134">
                <a:extLst>
                  <a:ext uri="{FF2B5EF4-FFF2-40B4-BE49-F238E27FC236}">
                    <a16:creationId xmlns:a16="http://schemas.microsoft.com/office/drawing/2014/main" id="{9C663708-A582-0CAF-77B3-2649DBDDE29E}"/>
                  </a:ext>
                </a:extLst>
              </p:cNvPr>
              <p:cNvSpPr/>
              <p:nvPr/>
            </p:nvSpPr>
            <p:spPr>
              <a:xfrm>
                <a:off x="1903487" y="4106399"/>
                <a:ext cx="1677783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node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𝒏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5" name="矩形: 圆角 134">
                <a:extLst>
                  <a:ext uri="{FF2B5EF4-FFF2-40B4-BE49-F238E27FC236}">
                    <a16:creationId xmlns:a16="http://schemas.microsoft.com/office/drawing/2014/main" id="{9C663708-A582-0CAF-77B3-2649DBDDE2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487" y="4106399"/>
                <a:ext cx="1677783" cy="424794"/>
              </a:xfrm>
              <a:prstGeom prst="roundRect">
                <a:avLst/>
              </a:prstGeom>
              <a:blipFill>
                <a:blip r:embed="rId7"/>
                <a:stretch>
                  <a:fillRect b="-14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6" name="图片 135">
            <a:extLst>
              <a:ext uri="{FF2B5EF4-FFF2-40B4-BE49-F238E27FC236}">
                <a16:creationId xmlns:a16="http://schemas.microsoft.com/office/drawing/2014/main" id="{CB0B18A6-5AE2-2996-B984-25DDD100D8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1971" y="2794083"/>
            <a:ext cx="312087" cy="337028"/>
          </a:xfrm>
          <a:prstGeom prst="rect">
            <a:avLst/>
          </a:prstGeom>
        </p:spPr>
      </p:pic>
      <p:pic>
        <p:nvPicPr>
          <p:cNvPr id="137" name="图片 136">
            <a:extLst>
              <a:ext uri="{FF2B5EF4-FFF2-40B4-BE49-F238E27FC236}">
                <a16:creationId xmlns:a16="http://schemas.microsoft.com/office/drawing/2014/main" id="{A916A5AC-22AE-4189-896A-370423C367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1971" y="3475286"/>
            <a:ext cx="312087" cy="337028"/>
          </a:xfrm>
          <a:prstGeom prst="rect">
            <a:avLst/>
          </a:prstGeom>
        </p:spPr>
      </p:pic>
      <p:pic>
        <p:nvPicPr>
          <p:cNvPr id="138" name="图片 137">
            <a:extLst>
              <a:ext uri="{FF2B5EF4-FFF2-40B4-BE49-F238E27FC236}">
                <a16:creationId xmlns:a16="http://schemas.microsoft.com/office/drawing/2014/main" id="{52CA3707-5101-DB31-4E8A-F618E5DB40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1971" y="4150282"/>
            <a:ext cx="312087" cy="337028"/>
          </a:xfrm>
          <a:prstGeom prst="rect">
            <a:avLst/>
          </a:prstGeom>
        </p:spPr>
      </p:pic>
      <p:pic>
        <p:nvPicPr>
          <p:cNvPr id="139" name="图片 138">
            <a:extLst>
              <a:ext uri="{FF2B5EF4-FFF2-40B4-BE49-F238E27FC236}">
                <a16:creationId xmlns:a16="http://schemas.microsoft.com/office/drawing/2014/main" id="{5D025920-F404-63CE-1A33-AE02B494FE2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0968" y="3362259"/>
            <a:ext cx="411480" cy="411480"/>
          </a:xfrm>
          <a:prstGeom prst="rect">
            <a:avLst/>
          </a:prstGeom>
        </p:spPr>
      </p:pic>
      <p:sp>
        <p:nvSpPr>
          <p:cNvPr id="140" name="矩形 139">
            <a:extLst>
              <a:ext uri="{FF2B5EF4-FFF2-40B4-BE49-F238E27FC236}">
                <a16:creationId xmlns:a16="http://schemas.microsoft.com/office/drawing/2014/main" id="{6A7611BA-8F74-5B3A-3A0D-77359244048A}"/>
              </a:ext>
            </a:extLst>
          </p:cNvPr>
          <p:cNvSpPr/>
          <p:nvPr/>
        </p:nvSpPr>
        <p:spPr>
          <a:xfrm>
            <a:off x="5840730" y="3574750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3F839E99-181A-9678-218C-A9818CA58196}"/>
              </a:ext>
            </a:extLst>
          </p:cNvPr>
          <p:cNvCxnSpPr>
            <a:cxnSpLocks/>
            <a:stCxn id="251" idx="3"/>
            <a:endCxn id="140" idx="1"/>
          </p:cNvCxnSpPr>
          <p:nvPr/>
        </p:nvCxnSpPr>
        <p:spPr>
          <a:xfrm>
            <a:off x="5307869" y="3659568"/>
            <a:ext cx="532861" cy="14461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991F81B9-F994-3546-10A3-4B696E8F6115}"/>
              </a:ext>
            </a:extLst>
          </p:cNvPr>
          <p:cNvCxnSpPr>
            <a:cxnSpLocks/>
            <a:stCxn id="252" idx="3"/>
            <a:endCxn id="140" idx="1"/>
          </p:cNvCxnSpPr>
          <p:nvPr/>
        </p:nvCxnSpPr>
        <p:spPr>
          <a:xfrm flipV="1">
            <a:off x="5307869" y="3804181"/>
            <a:ext cx="532861" cy="52639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>
            <a:extLst>
              <a:ext uri="{FF2B5EF4-FFF2-40B4-BE49-F238E27FC236}">
                <a16:creationId xmlns:a16="http://schemas.microsoft.com/office/drawing/2014/main" id="{38606523-117A-261D-99EA-AA9FFC56FE81}"/>
              </a:ext>
            </a:extLst>
          </p:cNvPr>
          <p:cNvCxnSpPr>
            <a:cxnSpLocks/>
            <a:stCxn id="250" idx="3"/>
            <a:endCxn id="140" idx="1"/>
          </p:cNvCxnSpPr>
          <p:nvPr/>
        </p:nvCxnSpPr>
        <p:spPr>
          <a:xfrm>
            <a:off x="5307869" y="2988557"/>
            <a:ext cx="532861" cy="81562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箭头连接符 239">
            <a:extLst>
              <a:ext uri="{FF2B5EF4-FFF2-40B4-BE49-F238E27FC236}">
                <a16:creationId xmlns:a16="http://schemas.microsoft.com/office/drawing/2014/main" id="{F0B1B690-BF2A-EA20-13F2-6C2829F8A98B}"/>
              </a:ext>
            </a:extLst>
          </p:cNvPr>
          <p:cNvCxnSpPr>
            <a:cxnSpLocks/>
            <a:stCxn id="140" idx="3"/>
            <a:endCxn id="256" idx="1"/>
          </p:cNvCxnSpPr>
          <p:nvPr/>
        </p:nvCxnSpPr>
        <p:spPr>
          <a:xfrm flipV="1">
            <a:off x="6711995" y="2988557"/>
            <a:ext cx="437734" cy="81562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箭头连接符 242">
            <a:extLst>
              <a:ext uri="{FF2B5EF4-FFF2-40B4-BE49-F238E27FC236}">
                <a16:creationId xmlns:a16="http://schemas.microsoft.com/office/drawing/2014/main" id="{5F4F63F8-649B-611C-1828-755C7DDBB8E1}"/>
              </a:ext>
            </a:extLst>
          </p:cNvPr>
          <p:cNvCxnSpPr>
            <a:cxnSpLocks/>
            <a:stCxn id="140" idx="3"/>
            <a:endCxn id="257" idx="1"/>
          </p:cNvCxnSpPr>
          <p:nvPr/>
        </p:nvCxnSpPr>
        <p:spPr>
          <a:xfrm flipV="1">
            <a:off x="6711995" y="3659568"/>
            <a:ext cx="437734" cy="14461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箭头连接符 246">
            <a:extLst>
              <a:ext uri="{FF2B5EF4-FFF2-40B4-BE49-F238E27FC236}">
                <a16:creationId xmlns:a16="http://schemas.microsoft.com/office/drawing/2014/main" id="{7DBB6B6B-3C9E-BD38-0AFF-75E5609C867C}"/>
              </a:ext>
            </a:extLst>
          </p:cNvPr>
          <p:cNvCxnSpPr>
            <a:cxnSpLocks/>
            <a:stCxn id="140" idx="3"/>
            <a:endCxn id="258" idx="1"/>
          </p:cNvCxnSpPr>
          <p:nvPr/>
        </p:nvCxnSpPr>
        <p:spPr>
          <a:xfrm>
            <a:off x="6711995" y="3804181"/>
            <a:ext cx="437734" cy="52639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矩形 249">
            <a:extLst>
              <a:ext uri="{FF2B5EF4-FFF2-40B4-BE49-F238E27FC236}">
                <a16:creationId xmlns:a16="http://schemas.microsoft.com/office/drawing/2014/main" id="{BA00E44F-6C56-EA15-E6F9-DE9B124DCC16}"/>
              </a:ext>
            </a:extLst>
          </p:cNvPr>
          <p:cNvSpPr/>
          <p:nvPr/>
        </p:nvSpPr>
        <p:spPr>
          <a:xfrm>
            <a:off x="4436604" y="2759126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1" name="矩形 250">
            <a:extLst>
              <a:ext uri="{FF2B5EF4-FFF2-40B4-BE49-F238E27FC236}">
                <a16:creationId xmlns:a16="http://schemas.microsoft.com/office/drawing/2014/main" id="{DAC97AE7-A133-3327-9384-EA7E767FBCA7}"/>
              </a:ext>
            </a:extLst>
          </p:cNvPr>
          <p:cNvSpPr/>
          <p:nvPr/>
        </p:nvSpPr>
        <p:spPr>
          <a:xfrm>
            <a:off x="4436604" y="3430137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2" name="矩形 251">
            <a:extLst>
              <a:ext uri="{FF2B5EF4-FFF2-40B4-BE49-F238E27FC236}">
                <a16:creationId xmlns:a16="http://schemas.microsoft.com/office/drawing/2014/main" id="{A5092BC1-92B2-CD12-E182-FF10F46528CF}"/>
              </a:ext>
            </a:extLst>
          </p:cNvPr>
          <p:cNvSpPr/>
          <p:nvPr/>
        </p:nvSpPr>
        <p:spPr>
          <a:xfrm>
            <a:off x="4436604" y="4101147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6" name="矩形 255">
            <a:extLst>
              <a:ext uri="{FF2B5EF4-FFF2-40B4-BE49-F238E27FC236}">
                <a16:creationId xmlns:a16="http://schemas.microsoft.com/office/drawing/2014/main" id="{B6797BF0-869A-D7ED-A85F-6C1F0958EE2F}"/>
              </a:ext>
            </a:extLst>
          </p:cNvPr>
          <p:cNvSpPr/>
          <p:nvPr/>
        </p:nvSpPr>
        <p:spPr>
          <a:xfrm>
            <a:off x="7149729" y="2759126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45856EC9-0B1D-7B9A-48BC-D1C0C8CC6F96}"/>
              </a:ext>
            </a:extLst>
          </p:cNvPr>
          <p:cNvSpPr/>
          <p:nvPr/>
        </p:nvSpPr>
        <p:spPr>
          <a:xfrm>
            <a:off x="7149729" y="3430137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DEE6DB4C-8D84-1A4E-BBBB-171EE316BA17}"/>
              </a:ext>
            </a:extLst>
          </p:cNvPr>
          <p:cNvSpPr/>
          <p:nvPr/>
        </p:nvSpPr>
        <p:spPr>
          <a:xfrm>
            <a:off x="7149729" y="4101147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9" name="文本框 268">
            <a:extLst>
              <a:ext uri="{FF2B5EF4-FFF2-40B4-BE49-F238E27FC236}">
                <a16:creationId xmlns:a16="http://schemas.microsoft.com/office/drawing/2014/main" id="{6A57D30A-6D5F-A064-158F-87825F594AAA}"/>
              </a:ext>
            </a:extLst>
          </p:cNvPr>
          <p:cNvSpPr txBox="1"/>
          <p:nvPr/>
        </p:nvSpPr>
        <p:spPr>
          <a:xfrm>
            <a:off x="6593633" y="4689425"/>
            <a:ext cx="2803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Second-round consensus</a:t>
            </a:r>
            <a:endParaRPr lang="en-US" altLang="zh-C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1" name="文本框 270">
            <a:extLst>
              <a:ext uri="{FF2B5EF4-FFF2-40B4-BE49-F238E27FC236}">
                <a16:creationId xmlns:a16="http://schemas.microsoft.com/office/drawing/2014/main" id="{F49124A2-CF33-61FB-48AB-4397DF96C59F}"/>
              </a:ext>
            </a:extLst>
          </p:cNvPr>
          <p:cNvSpPr txBox="1"/>
          <p:nvPr/>
        </p:nvSpPr>
        <p:spPr>
          <a:xfrm>
            <a:off x="8805235" y="2701162"/>
            <a:ext cx="1489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best storage node</a:t>
            </a:r>
            <a:endParaRPr lang="en-US" altLang="zh-CN" sz="14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4" name="文本框 273">
            <a:extLst>
              <a:ext uri="{FF2B5EF4-FFF2-40B4-BE49-F238E27FC236}">
                <a16:creationId xmlns:a16="http://schemas.microsoft.com/office/drawing/2014/main" id="{6A1BD60C-A1B3-534B-3C0C-D35D6B298456}"/>
              </a:ext>
            </a:extLst>
          </p:cNvPr>
          <p:cNvSpPr txBox="1"/>
          <p:nvPr/>
        </p:nvSpPr>
        <p:spPr>
          <a:xfrm>
            <a:off x="8805235" y="3383614"/>
            <a:ext cx="1489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best storage node</a:t>
            </a:r>
            <a:endParaRPr lang="en-US" altLang="zh-CN" sz="14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5" name="文本框 274">
            <a:extLst>
              <a:ext uri="{FF2B5EF4-FFF2-40B4-BE49-F238E27FC236}">
                <a16:creationId xmlns:a16="http://schemas.microsoft.com/office/drawing/2014/main" id="{7A4142BE-184A-A55B-E628-584A57453B4C}"/>
              </a:ext>
            </a:extLst>
          </p:cNvPr>
          <p:cNvSpPr txBox="1"/>
          <p:nvPr/>
        </p:nvSpPr>
        <p:spPr>
          <a:xfrm>
            <a:off x="8805235" y="4066066"/>
            <a:ext cx="1489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best storage node</a:t>
            </a:r>
            <a:endParaRPr lang="en-US" altLang="zh-CN" sz="14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558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组合 260">
            <a:extLst>
              <a:ext uri="{FF2B5EF4-FFF2-40B4-BE49-F238E27FC236}">
                <a16:creationId xmlns:a16="http://schemas.microsoft.com/office/drawing/2014/main" id="{36A9D765-F0AC-5B18-6663-ADE607C35889}"/>
              </a:ext>
            </a:extLst>
          </p:cNvPr>
          <p:cNvGrpSpPr/>
          <p:nvPr/>
        </p:nvGrpSpPr>
        <p:grpSpPr>
          <a:xfrm>
            <a:off x="487718" y="1951583"/>
            <a:ext cx="3753500" cy="1597882"/>
            <a:chOff x="487718" y="4214723"/>
            <a:chExt cx="3753500" cy="1597882"/>
          </a:xfrm>
        </p:grpSpPr>
        <p:grpSp>
          <p:nvGrpSpPr>
            <p:cNvPr id="233" name="组合 232">
              <a:extLst>
                <a:ext uri="{FF2B5EF4-FFF2-40B4-BE49-F238E27FC236}">
                  <a16:creationId xmlns:a16="http://schemas.microsoft.com/office/drawing/2014/main" id="{A1FF92B8-2073-66F7-EE1C-B86CA9EA861F}"/>
                </a:ext>
              </a:extLst>
            </p:cNvPr>
            <p:cNvGrpSpPr/>
            <p:nvPr/>
          </p:nvGrpSpPr>
          <p:grpSpPr>
            <a:xfrm>
              <a:off x="487718" y="5613817"/>
              <a:ext cx="1039287" cy="198788"/>
              <a:chOff x="487718" y="5613817"/>
              <a:chExt cx="1039287" cy="198788"/>
            </a:xfrm>
          </p:grpSpPr>
          <p:graphicFrame>
            <p:nvGraphicFramePr>
              <p:cNvPr id="34" name="内容占位符 3"/>
              <p:cNvGraphicFramePr/>
              <p:nvPr/>
            </p:nvGraphicFramePr>
            <p:xfrm>
              <a:off x="48771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54" name="内容占位符 3">
                <a:extLst>
                  <a:ext uri="{FF2B5EF4-FFF2-40B4-BE49-F238E27FC236}">
                    <a16:creationId xmlns:a16="http://schemas.microsoft.com/office/drawing/2014/main" id="{6E4E2299-B14A-5D88-9C37-E8B0F0ECE16E}"/>
                  </a:ext>
                </a:extLst>
              </p:cNvPr>
              <p:cNvGraphicFramePr/>
              <p:nvPr/>
            </p:nvGraphicFramePr>
            <p:xfrm>
              <a:off x="1030560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pSp>
          <p:nvGrpSpPr>
            <p:cNvPr id="234" name="组合 233">
              <a:extLst>
                <a:ext uri="{FF2B5EF4-FFF2-40B4-BE49-F238E27FC236}">
                  <a16:creationId xmlns:a16="http://schemas.microsoft.com/office/drawing/2014/main" id="{8AAD05B2-4DD9-0F74-5CCD-2A5ACEF2B21B}"/>
                </a:ext>
              </a:extLst>
            </p:cNvPr>
            <p:cNvGrpSpPr/>
            <p:nvPr/>
          </p:nvGrpSpPr>
          <p:grpSpPr>
            <a:xfrm>
              <a:off x="1573403" y="5613817"/>
              <a:ext cx="1039287" cy="198788"/>
              <a:chOff x="1573402" y="5613817"/>
              <a:chExt cx="1039287" cy="198788"/>
            </a:xfrm>
          </p:grpSpPr>
          <p:graphicFrame>
            <p:nvGraphicFramePr>
              <p:cNvPr id="55" name="内容占位符 3">
                <a:extLst>
                  <a:ext uri="{FF2B5EF4-FFF2-40B4-BE49-F238E27FC236}">
                    <a16:creationId xmlns:a16="http://schemas.microsoft.com/office/drawing/2014/main" id="{92522BEF-3AA6-D933-BBE9-F615B3D26DF7}"/>
                  </a:ext>
                </a:extLst>
              </p:cNvPr>
              <p:cNvGraphicFramePr/>
              <p:nvPr/>
            </p:nvGraphicFramePr>
            <p:xfrm>
              <a:off x="1573402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56" name="内容占位符 3">
                <a:extLst>
                  <a:ext uri="{FF2B5EF4-FFF2-40B4-BE49-F238E27FC236}">
                    <a16:creationId xmlns:a16="http://schemas.microsoft.com/office/drawing/2014/main" id="{A4561E74-5CED-F663-1C04-5D7A83400B6C}"/>
                  </a:ext>
                </a:extLst>
              </p:cNvPr>
              <p:cNvGraphicFramePr/>
              <p:nvPr/>
            </p:nvGraphicFramePr>
            <p:xfrm>
              <a:off x="2116244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58" name="内容占位符 3">
              <a:extLst>
                <a:ext uri="{FF2B5EF4-FFF2-40B4-BE49-F238E27FC236}">
                  <a16:creationId xmlns:a16="http://schemas.microsoft.com/office/drawing/2014/main" id="{401E0DE8-6DA2-4C2F-5F16-57E9257863FD}"/>
                </a:ext>
              </a:extLst>
            </p:cNvPr>
            <p:cNvGraphicFramePr/>
            <p:nvPr/>
          </p:nvGraphicFramePr>
          <p:xfrm>
            <a:off x="3744773" y="5613817"/>
            <a:ext cx="496445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0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...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1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0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1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pSp>
          <p:nvGrpSpPr>
            <p:cNvPr id="235" name="组合 234">
              <a:extLst>
                <a:ext uri="{FF2B5EF4-FFF2-40B4-BE49-F238E27FC236}">
                  <a16:creationId xmlns:a16="http://schemas.microsoft.com/office/drawing/2014/main" id="{5D09265E-4BB9-60A2-852C-E9171E863925}"/>
                </a:ext>
              </a:extLst>
            </p:cNvPr>
            <p:cNvGrpSpPr/>
            <p:nvPr/>
          </p:nvGrpSpPr>
          <p:grpSpPr>
            <a:xfrm>
              <a:off x="2659088" y="5613817"/>
              <a:ext cx="1039287" cy="198788"/>
              <a:chOff x="2659086" y="5613817"/>
              <a:chExt cx="1039287" cy="198788"/>
            </a:xfrm>
          </p:grpSpPr>
          <p:graphicFrame>
            <p:nvGraphicFramePr>
              <p:cNvPr id="57" name="内容占位符 3">
                <a:extLst>
                  <a:ext uri="{FF2B5EF4-FFF2-40B4-BE49-F238E27FC236}">
                    <a16:creationId xmlns:a16="http://schemas.microsoft.com/office/drawing/2014/main" id="{CAAE402D-4A61-71AC-C810-2A89195E917A}"/>
                  </a:ext>
                </a:extLst>
              </p:cNvPr>
              <p:cNvGraphicFramePr/>
              <p:nvPr/>
            </p:nvGraphicFramePr>
            <p:xfrm>
              <a:off x="2659086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59" name="内容占位符 3">
                <a:extLst>
                  <a:ext uri="{FF2B5EF4-FFF2-40B4-BE49-F238E27FC236}">
                    <a16:creationId xmlns:a16="http://schemas.microsoft.com/office/drawing/2014/main" id="{3C6BEEB1-0789-45F6-B32D-5AD5ADA2EA79}"/>
                  </a:ext>
                </a:extLst>
              </p:cNvPr>
              <p:cNvGraphicFramePr/>
              <p:nvPr/>
            </p:nvGraphicFramePr>
            <p:xfrm>
              <a:off x="320192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61" name="内容占位符 3">
              <a:extLst>
                <a:ext uri="{FF2B5EF4-FFF2-40B4-BE49-F238E27FC236}">
                  <a16:creationId xmlns:a16="http://schemas.microsoft.com/office/drawing/2014/main" id="{780C5FA2-1AC6-DBCE-4654-7EFA6D5B0AA2}"/>
                </a:ext>
              </a:extLst>
            </p:cNvPr>
            <p:cNvGraphicFramePr/>
            <p:nvPr/>
          </p:nvGraphicFramePr>
          <p:xfrm>
            <a:off x="709494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62" name="内容占位符 3">
              <a:extLst>
                <a:ext uri="{FF2B5EF4-FFF2-40B4-BE49-F238E27FC236}">
                  <a16:creationId xmlns:a16="http://schemas.microsoft.com/office/drawing/2014/main" id="{730D8F8C-7BE9-C65C-4C27-A40F590A5D26}"/>
                </a:ext>
              </a:extLst>
            </p:cNvPr>
            <p:cNvGraphicFramePr/>
            <p:nvPr/>
          </p:nvGraphicFramePr>
          <p:xfrm>
            <a:off x="1795177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63" name="内容占位符 3">
              <a:extLst>
                <a:ext uri="{FF2B5EF4-FFF2-40B4-BE49-F238E27FC236}">
                  <a16:creationId xmlns:a16="http://schemas.microsoft.com/office/drawing/2014/main" id="{FC3BE43B-DA43-AAE3-2264-FB0373B986EA}"/>
                </a:ext>
              </a:extLst>
            </p:cNvPr>
            <p:cNvGraphicFramePr/>
            <p:nvPr/>
          </p:nvGraphicFramePr>
          <p:xfrm>
            <a:off x="2885992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64" name="内容占位符 3">
              <a:extLst>
                <a:ext uri="{FF2B5EF4-FFF2-40B4-BE49-F238E27FC236}">
                  <a16:creationId xmlns:a16="http://schemas.microsoft.com/office/drawing/2014/main" id="{9501543E-2CD0-5898-3DBF-E3ACB502CE90}"/>
                </a:ext>
              </a:extLst>
            </p:cNvPr>
            <p:cNvGraphicFramePr/>
            <p:nvPr/>
          </p:nvGraphicFramePr>
          <p:xfrm>
            <a:off x="1264948" y="4681793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65" name="内容占位符 3">
              <a:extLst>
                <a:ext uri="{FF2B5EF4-FFF2-40B4-BE49-F238E27FC236}">
                  <a16:creationId xmlns:a16="http://schemas.microsoft.com/office/drawing/2014/main" id="{F8A2F22E-1671-4EF4-7DCD-4A9B7390BE62}"/>
                </a:ext>
              </a:extLst>
            </p:cNvPr>
            <p:cNvGraphicFramePr/>
            <p:nvPr/>
          </p:nvGraphicFramePr>
          <p:xfrm>
            <a:off x="3300068" y="4681793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98" name="内容占位符 3">
              <a:extLst>
                <a:ext uri="{FF2B5EF4-FFF2-40B4-BE49-F238E27FC236}">
                  <a16:creationId xmlns:a16="http://schemas.microsoft.com/office/drawing/2014/main" id="{BB4810DA-C11D-984D-08D2-1EB6B8395E14}"/>
                </a:ext>
              </a:extLst>
            </p:cNvPr>
            <p:cNvGraphicFramePr/>
            <p:nvPr/>
          </p:nvGraphicFramePr>
          <p:xfrm>
            <a:off x="2290258" y="4214723"/>
            <a:ext cx="595734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BFF4B843-2CC9-940A-7DD5-D2AF8E966048}"/>
                </a:ext>
              </a:extLst>
            </p:cNvPr>
            <p:cNvCxnSpPr>
              <a:cxnSpLocks/>
              <a:stCxn id="34" idx="0"/>
              <a:endCxn id="61" idx="2"/>
            </p:cNvCxnSpPr>
            <p:nvPr/>
          </p:nvCxnSpPr>
          <p:spPr bwMode="auto">
            <a:xfrm flipV="1">
              <a:off x="735940" y="5346593"/>
              <a:ext cx="27142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898300D2-1555-D477-4EC4-BB3061F93618}"/>
                </a:ext>
              </a:extLst>
            </p:cNvPr>
            <p:cNvCxnSpPr>
              <a:cxnSpLocks/>
              <a:stCxn id="54" idx="0"/>
              <a:endCxn id="61" idx="2"/>
            </p:cNvCxnSpPr>
            <p:nvPr/>
          </p:nvCxnSpPr>
          <p:spPr bwMode="auto">
            <a:xfrm flipH="1" flipV="1">
              <a:off x="1007361" y="5346593"/>
              <a:ext cx="27142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1" name="直接箭头连接符 110">
              <a:extLst>
                <a:ext uri="{FF2B5EF4-FFF2-40B4-BE49-F238E27FC236}">
                  <a16:creationId xmlns:a16="http://schemas.microsoft.com/office/drawing/2014/main" id="{76DCE723-5451-1F2D-9C5F-230DCA93F47F}"/>
                </a:ext>
              </a:extLst>
            </p:cNvPr>
            <p:cNvCxnSpPr>
              <a:cxnSpLocks/>
              <a:stCxn id="55" idx="0"/>
              <a:endCxn id="62" idx="2"/>
            </p:cNvCxnSpPr>
            <p:nvPr/>
          </p:nvCxnSpPr>
          <p:spPr bwMode="auto">
            <a:xfrm flipV="1">
              <a:off x="1821625" y="5346593"/>
              <a:ext cx="27141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4" name="直接箭头连接符 113">
              <a:extLst>
                <a:ext uri="{FF2B5EF4-FFF2-40B4-BE49-F238E27FC236}">
                  <a16:creationId xmlns:a16="http://schemas.microsoft.com/office/drawing/2014/main" id="{1B3653C9-C594-3A97-59E7-45014FEDDAD5}"/>
                </a:ext>
              </a:extLst>
            </p:cNvPr>
            <p:cNvCxnSpPr>
              <a:cxnSpLocks/>
              <a:stCxn id="56" idx="0"/>
              <a:endCxn id="62" idx="2"/>
            </p:cNvCxnSpPr>
            <p:nvPr/>
          </p:nvCxnSpPr>
          <p:spPr bwMode="auto">
            <a:xfrm flipH="1" flipV="1">
              <a:off x="2093044" y="5346593"/>
              <a:ext cx="271423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7" name="直接箭头连接符 116">
              <a:extLst>
                <a:ext uri="{FF2B5EF4-FFF2-40B4-BE49-F238E27FC236}">
                  <a16:creationId xmlns:a16="http://schemas.microsoft.com/office/drawing/2014/main" id="{FC872BF0-2675-E6C1-CFA5-7DFCB5CD38C3}"/>
                </a:ext>
              </a:extLst>
            </p:cNvPr>
            <p:cNvCxnSpPr>
              <a:cxnSpLocks/>
              <a:stCxn id="62" idx="0"/>
              <a:endCxn id="64" idx="2"/>
            </p:cNvCxnSpPr>
            <p:nvPr/>
          </p:nvCxnSpPr>
          <p:spPr bwMode="auto">
            <a:xfrm flipH="1" flipV="1">
              <a:off x="1562815" y="4880581"/>
              <a:ext cx="53022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3A7F2018-5827-E7DB-C62E-CAC95BCA4847}"/>
                </a:ext>
              </a:extLst>
            </p:cNvPr>
            <p:cNvCxnSpPr>
              <a:cxnSpLocks/>
              <a:stCxn id="61" idx="0"/>
              <a:endCxn id="64" idx="2"/>
            </p:cNvCxnSpPr>
            <p:nvPr/>
          </p:nvCxnSpPr>
          <p:spPr bwMode="auto">
            <a:xfrm flipV="1">
              <a:off x="1007361" y="4880581"/>
              <a:ext cx="555454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id="{6D3C821A-DF94-AB8B-36CC-0F938881014C}"/>
                </a:ext>
              </a:extLst>
            </p:cNvPr>
            <p:cNvCxnSpPr>
              <a:cxnSpLocks/>
              <a:stCxn id="64" idx="0"/>
              <a:endCxn id="98" idx="2"/>
            </p:cNvCxnSpPr>
            <p:nvPr/>
          </p:nvCxnSpPr>
          <p:spPr bwMode="auto">
            <a:xfrm flipV="1">
              <a:off x="1562815" y="4414569"/>
              <a:ext cx="1025310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CEF0F347-6E02-4868-588E-C099A75B2A15}"/>
                </a:ext>
              </a:extLst>
            </p:cNvPr>
            <p:cNvCxnSpPr>
              <a:cxnSpLocks/>
              <a:stCxn id="65" idx="0"/>
              <a:endCxn id="98" idx="2"/>
            </p:cNvCxnSpPr>
            <p:nvPr/>
          </p:nvCxnSpPr>
          <p:spPr bwMode="auto">
            <a:xfrm flipH="1" flipV="1">
              <a:off x="2588125" y="4414569"/>
              <a:ext cx="1009810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3" name="直接箭头连接符 132">
              <a:extLst>
                <a:ext uri="{FF2B5EF4-FFF2-40B4-BE49-F238E27FC236}">
                  <a16:creationId xmlns:a16="http://schemas.microsoft.com/office/drawing/2014/main" id="{BD6A01FE-27D7-9389-2DDF-471B32CE7818}"/>
                </a:ext>
              </a:extLst>
            </p:cNvPr>
            <p:cNvCxnSpPr>
              <a:cxnSpLocks/>
              <a:stCxn id="63" idx="0"/>
              <a:endCxn id="65" idx="2"/>
            </p:cNvCxnSpPr>
            <p:nvPr/>
          </p:nvCxnSpPr>
          <p:spPr bwMode="auto">
            <a:xfrm flipV="1">
              <a:off x="3183859" y="4880581"/>
              <a:ext cx="414076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6" name="直接箭头连接符 135">
              <a:extLst>
                <a:ext uri="{FF2B5EF4-FFF2-40B4-BE49-F238E27FC236}">
                  <a16:creationId xmlns:a16="http://schemas.microsoft.com/office/drawing/2014/main" id="{94E38A5D-7316-2798-D1A5-5C0A52737A22}"/>
                </a:ext>
              </a:extLst>
            </p:cNvPr>
            <p:cNvCxnSpPr>
              <a:cxnSpLocks/>
              <a:stCxn id="57" idx="0"/>
              <a:endCxn id="63" idx="2"/>
            </p:cNvCxnSpPr>
            <p:nvPr/>
          </p:nvCxnSpPr>
          <p:spPr bwMode="auto">
            <a:xfrm flipV="1">
              <a:off x="2907310" y="5346593"/>
              <a:ext cx="27654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9" name="直接箭头连接符 138">
              <a:extLst>
                <a:ext uri="{FF2B5EF4-FFF2-40B4-BE49-F238E27FC236}">
                  <a16:creationId xmlns:a16="http://schemas.microsoft.com/office/drawing/2014/main" id="{E9B34F9B-915A-1BAF-408B-F1F8212369AF}"/>
                </a:ext>
              </a:extLst>
            </p:cNvPr>
            <p:cNvCxnSpPr>
              <a:cxnSpLocks/>
              <a:stCxn id="58" idx="0"/>
              <a:endCxn id="65" idx="2"/>
            </p:cNvCxnSpPr>
            <p:nvPr/>
          </p:nvCxnSpPr>
          <p:spPr bwMode="auto">
            <a:xfrm flipH="1" flipV="1">
              <a:off x="3597935" y="4880581"/>
              <a:ext cx="395060" cy="733236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A380B408-DA11-5266-728D-1CFB8F222E90}"/>
                </a:ext>
              </a:extLst>
            </p:cNvPr>
            <p:cNvCxnSpPr>
              <a:cxnSpLocks/>
              <a:stCxn id="59" idx="0"/>
              <a:endCxn id="63" idx="2"/>
            </p:cNvCxnSpPr>
            <p:nvPr/>
          </p:nvCxnSpPr>
          <p:spPr bwMode="auto">
            <a:xfrm flipH="1" flipV="1">
              <a:off x="3183859" y="5346593"/>
              <a:ext cx="266293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A29C1F50-6453-FFC4-8419-C58666810B36}"/>
                </a:ext>
              </a:extLst>
            </p:cNvPr>
            <p:cNvSpPr txBox="1"/>
            <p:nvPr/>
          </p:nvSpPr>
          <p:spPr>
            <a:xfrm>
              <a:off x="711155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36834F02-42FE-290B-7FE3-ABFBAE2D807D}"/>
                </a:ext>
              </a:extLst>
            </p:cNvPr>
            <p:cNvSpPr txBox="1"/>
            <p:nvPr/>
          </p:nvSpPr>
          <p:spPr>
            <a:xfrm>
              <a:off x="1796838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9179C27A-D7A4-EEF8-F728-2BC7B14E2DBD}"/>
                </a:ext>
              </a:extLst>
            </p:cNvPr>
            <p:cNvSpPr txBox="1"/>
            <p:nvPr/>
          </p:nvSpPr>
          <p:spPr>
            <a:xfrm>
              <a:off x="2887653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A0392D86-1152-CD1B-8427-D4AE85564DB1}"/>
                </a:ext>
              </a:extLst>
            </p:cNvPr>
            <p:cNvSpPr txBox="1"/>
            <p:nvPr/>
          </p:nvSpPr>
          <p:spPr>
            <a:xfrm>
              <a:off x="3301729" y="4922196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549A17B8-937D-FB38-351C-69CEE68BD95F}"/>
                </a:ext>
              </a:extLst>
            </p:cNvPr>
            <p:cNvSpPr txBox="1"/>
            <p:nvPr/>
          </p:nvSpPr>
          <p:spPr>
            <a:xfrm>
              <a:off x="1264948" y="4922196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E186BD9D-0121-DF55-E4D4-EF78225D8A4C}"/>
                </a:ext>
              </a:extLst>
            </p:cNvPr>
            <p:cNvSpPr txBox="1"/>
            <p:nvPr/>
          </p:nvSpPr>
          <p:spPr>
            <a:xfrm>
              <a:off x="2286936" y="4452558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B2566BDB-0F25-FF89-82FA-2D58F686756C}"/>
              </a:ext>
            </a:extLst>
          </p:cNvPr>
          <p:cNvGrpSpPr/>
          <p:nvPr/>
        </p:nvGrpSpPr>
        <p:grpSpPr>
          <a:xfrm>
            <a:off x="487718" y="1847218"/>
            <a:ext cx="1051074" cy="597349"/>
            <a:chOff x="606782" y="4058152"/>
            <a:chExt cx="1051074" cy="597349"/>
          </a:xfrm>
        </p:grpSpPr>
        <p:graphicFrame>
          <p:nvGraphicFramePr>
            <p:cNvPr id="2" name="内容占位符 3">
              <a:extLst>
                <a:ext uri="{FF2B5EF4-FFF2-40B4-BE49-F238E27FC236}">
                  <a16:creationId xmlns:a16="http://schemas.microsoft.com/office/drawing/2014/main" id="{648A5F30-6540-BD33-DDBA-300353723FF4}"/>
                </a:ext>
              </a:extLst>
            </p:cNvPr>
            <p:cNvGraphicFramePr/>
            <p:nvPr/>
          </p:nvGraphicFramePr>
          <p:xfrm>
            <a:off x="606783" y="4414569"/>
            <a:ext cx="99289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3" name="内容占位符 3">
              <a:extLst>
                <a:ext uri="{FF2B5EF4-FFF2-40B4-BE49-F238E27FC236}">
                  <a16:creationId xmlns:a16="http://schemas.microsoft.com/office/drawing/2014/main" id="{77BB6C83-14B5-67A4-F240-5F377BF5E470}"/>
                </a:ext>
              </a:extLst>
            </p:cNvPr>
            <p:cNvGraphicFramePr/>
            <p:nvPr/>
          </p:nvGraphicFramePr>
          <p:xfrm>
            <a:off x="606782" y="4172277"/>
            <a:ext cx="99289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9A76703A-4B90-7488-6735-F7CE342F4122}"/>
                </a:ext>
              </a:extLst>
            </p:cNvPr>
            <p:cNvSpPr txBox="1"/>
            <p:nvPr/>
          </p:nvSpPr>
          <p:spPr>
            <a:xfrm>
              <a:off x="700885" y="4314767"/>
              <a:ext cx="956971" cy="3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+mn-ea"/>
                </a:rPr>
                <a:t>different bit</a:t>
              </a:r>
              <a:endParaRPr lang="en-US" altLang="zh-CN" sz="1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B013609-EEDD-B318-8E09-89CFDB81E2E0}"/>
                </a:ext>
              </a:extLst>
            </p:cNvPr>
            <p:cNvSpPr txBox="1"/>
            <p:nvPr/>
          </p:nvSpPr>
          <p:spPr>
            <a:xfrm>
              <a:off x="700885" y="4058152"/>
              <a:ext cx="726428" cy="3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+mn-ea"/>
                </a:rPr>
                <a:t>same bit</a:t>
              </a:r>
              <a:endParaRPr lang="en-US" altLang="zh-CN" sz="1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6772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1DBC6E45-4555-9BC5-41FD-925AA6DEC0FE}"/>
              </a:ext>
            </a:extLst>
          </p:cNvPr>
          <p:cNvGrpSpPr/>
          <p:nvPr/>
        </p:nvGrpSpPr>
        <p:grpSpPr>
          <a:xfrm>
            <a:off x="487717" y="4214723"/>
            <a:ext cx="3753500" cy="1597882"/>
            <a:chOff x="5102826" y="4214723"/>
            <a:chExt cx="3753500" cy="1597882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816833C4-14D2-7593-E970-5E0E9D86C4B3}"/>
                </a:ext>
              </a:extLst>
            </p:cNvPr>
            <p:cNvGrpSpPr/>
            <p:nvPr/>
          </p:nvGrpSpPr>
          <p:grpSpPr>
            <a:xfrm>
              <a:off x="5102826" y="5613817"/>
              <a:ext cx="1039287" cy="198788"/>
              <a:chOff x="487718" y="5613817"/>
              <a:chExt cx="1039287" cy="198788"/>
            </a:xfrm>
          </p:grpSpPr>
          <p:graphicFrame>
            <p:nvGraphicFramePr>
              <p:cNvPr id="310" name="内容占位符 3">
                <a:extLst>
                  <a:ext uri="{FF2B5EF4-FFF2-40B4-BE49-F238E27FC236}">
                    <a16:creationId xmlns:a16="http://schemas.microsoft.com/office/drawing/2014/main" id="{6E562AD7-B0A2-E771-76C0-41E80059C0B8}"/>
                  </a:ext>
                </a:extLst>
              </p:cNvPr>
              <p:cNvGraphicFramePr/>
              <p:nvPr/>
            </p:nvGraphicFramePr>
            <p:xfrm>
              <a:off x="48771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311" name="内容占位符 3">
                <a:extLst>
                  <a:ext uri="{FF2B5EF4-FFF2-40B4-BE49-F238E27FC236}">
                    <a16:creationId xmlns:a16="http://schemas.microsoft.com/office/drawing/2014/main" id="{0E7EF9F3-C4A7-4A1A-2D3C-F110E565B559}"/>
                  </a:ext>
                </a:extLst>
              </p:cNvPr>
              <p:cNvGraphicFramePr/>
              <p:nvPr/>
            </p:nvGraphicFramePr>
            <p:xfrm>
              <a:off x="1030560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62C48F64-ABF9-A177-7928-4EF037E20EF5}"/>
                </a:ext>
              </a:extLst>
            </p:cNvPr>
            <p:cNvGrpSpPr/>
            <p:nvPr/>
          </p:nvGrpSpPr>
          <p:grpSpPr>
            <a:xfrm>
              <a:off x="6188511" y="5613817"/>
              <a:ext cx="1039287" cy="198788"/>
              <a:chOff x="1573402" y="5613817"/>
              <a:chExt cx="1039287" cy="198788"/>
            </a:xfrm>
          </p:grpSpPr>
          <p:graphicFrame>
            <p:nvGraphicFramePr>
              <p:cNvPr id="307" name="内容占位符 3">
                <a:extLst>
                  <a:ext uri="{FF2B5EF4-FFF2-40B4-BE49-F238E27FC236}">
                    <a16:creationId xmlns:a16="http://schemas.microsoft.com/office/drawing/2014/main" id="{B33C0F92-2528-21F7-9F2D-E49CCCAE989F}"/>
                  </a:ext>
                </a:extLst>
              </p:cNvPr>
              <p:cNvGraphicFramePr/>
              <p:nvPr/>
            </p:nvGraphicFramePr>
            <p:xfrm>
              <a:off x="1573402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308" name="内容占位符 3">
                <a:extLst>
                  <a:ext uri="{FF2B5EF4-FFF2-40B4-BE49-F238E27FC236}">
                    <a16:creationId xmlns:a16="http://schemas.microsoft.com/office/drawing/2014/main" id="{23558651-2C5B-3D1F-CB35-40456115BCCF}"/>
                  </a:ext>
                </a:extLst>
              </p:cNvPr>
              <p:cNvGraphicFramePr/>
              <p:nvPr/>
            </p:nvGraphicFramePr>
            <p:xfrm>
              <a:off x="2116244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46" name="内容占位符 3">
              <a:extLst>
                <a:ext uri="{FF2B5EF4-FFF2-40B4-BE49-F238E27FC236}">
                  <a16:creationId xmlns:a16="http://schemas.microsoft.com/office/drawing/2014/main" id="{A7A159BD-C80C-BFC0-9906-101A123B5FB8}"/>
                </a:ext>
              </a:extLst>
            </p:cNvPr>
            <p:cNvGraphicFramePr/>
            <p:nvPr/>
          </p:nvGraphicFramePr>
          <p:xfrm>
            <a:off x="8359881" y="5613817"/>
            <a:ext cx="496445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0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...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1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0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1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9F88F5D6-8F94-4181-DCFF-6D3A552B921C}"/>
                </a:ext>
              </a:extLst>
            </p:cNvPr>
            <p:cNvGrpSpPr/>
            <p:nvPr/>
          </p:nvGrpSpPr>
          <p:grpSpPr>
            <a:xfrm>
              <a:off x="7274196" y="5613817"/>
              <a:ext cx="1039287" cy="198788"/>
              <a:chOff x="2659086" y="5613817"/>
              <a:chExt cx="1039287" cy="198788"/>
            </a:xfrm>
          </p:grpSpPr>
          <p:graphicFrame>
            <p:nvGraphicFramePr>
              <p:cNvPr id="304" name="内容占位符 3">
                <a:extLst>
                  <a:ext uri="{FF2B5EF4-FFF2-40B4-BE49-F238E27FC236}">
                    <a16:creationId xmlns:a16="http://schemas.microsoft.com/office/drawing/2014/main" id="{BE5EE57F-E524-7266-9A1C-AE024371FE3E}"/>
                  </a:ext>
                </a:extLst>
              </p:cNvPr>
              <p:cNvGraphicFramePr/>
              <p:nvPr/>
            </p:nvGraphicFramePr>
            <p:xfrm>
              <a:off x="2659086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305" name="内容占位符 3">
                <a:extLst>
                  <a:ext uri="{FF2B5EF4-FFF2-40B4-BE49-F238E27FC236}">
                    <a16:creationId xmlns:a16="http://schemas.microsoft.com/office/drawing/2014/main" id="{43F716A7-7034-685D-08ED-F24D9095E647}"/>
                  </a:ext>
                </a:extLst>
              </p:cNvPr>
              <p:cNvGraphicFramePr/>
              <p:nvPr/>
            </p:nvGraphicFramePr>
            <p:xfrm>
              <a:off x="320192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48" name="内容占位符 3">
              <a:extLst>
                <a:ext uri="{FF2B5EF4-FFF2-40B4-BE49-F238E27FC236}">
                  <a16:creationId xmlns:a16="http://schemas.microsoft.com/office/drawing/2014/main" id="{6A90BB97-7E06-53BD-6917-439F3E6E7050}"/>
                </a:ext>
              </a:extLst>
            </p:cNvPr>
            <p:cNvGraphicFramePr/>
            <p:nvPr/>
          </p:nvGraphicFramePr>
          <p:xfrm>
            <a:off x="5324602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49" name="内容占位符 3">
              <a:extLst>
                <a:ext uri="{FF2B5EF4-FFF2-40B4-BE49-F238E27FC236}">
                  <a16:creationId xmlns:a16="http://schemas.microsoft.com/office/drawing/2014/main" id="{85F384CF-D8E1-CF4E-A9DF-FAE2C07E0AA1}"/>
                </a:ext>
              </a:extLst>
            </p:cNvPr>
            <p:cNvGraphicFramePr/>
            <p:nvPr/>
          </p:nvGraphicFramePr>
          <p:xfrm>
            <a:off x="6410285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50" name="内容占位符 3">
              <a:extLst>
                <a:ext uri="{FF2B5EF4-FFF2-40B4-BE49-F238E27FC236}">
                  <a16:creationId xmlns:a16="http://schemas.microsoft.com/office/drawing/2014/main" id="{0506BEE3-E6A4-3A5E-4549-11D72D5657DC}"/>
                </a:ext>
              </a:extLst>
            </p:cNvPr>
            <p:cNvGraphicFramePr/>
            <p:nvPr/>
          </p:nvGraphicFramePr>
          <p:xfrm>
            <a:off x="7444934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51" name="内容占位符 3">
              <a:extLst>
                <a:ext uri="{FF2B5EF4-FFF2-40B4-BE49-F238E27FC236}">
                  <a16:creationId xmlns:a16="http://schemas.microsoft.com/office/drawing/2014/main" id="{A164D993-6FC4-7DAB-6094-9688741FBBF0}"/>
                </a:ext>
              </a:extLst>
            </p:cNvPr>
            <p:cNvGraphicFramePr/>
            <p:nvPr/>
          </p:nvGraphicFramePr>
          <p:xfrm>
            <a:off x="5880056" y="4681793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52" name="内容占位符 3">
              <a:extLst>
                <a:ext uri="{FF2B5EF4-FFF2-40B4-BE49-F238E27FC236}">
                  <a16:creationId xmlns:a16="http://schemas.microsoft.com/office/drawing/2014/main" id="{DA103F84-D6EC-E8C5-5F4B-50DCB068834F}"/>
                </a:ext>
              </a:extLst>
            </p:cNvPr>
            <p:cNvGraphicFramePr/>
            <p:nvPr/>
          </p:nvGraphicFramePr>
          <p:xfrm>
            <a:off x="7804328" y="4681793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53" name="内容占位符 3">
              <a:extLst>
                <a:ext uri="{FF2B5EF4-FFF2-40B4-BE49-F238E27FC236}">
                  <a16:creationId xmlns:a16="http://schemas.microsoft.com/office/drawing/2014/main" id="{84A20DED-E469-DDD3-C970-674B1C0EDD92}"/>
                </a:ext>
              </a:extLst>
            </p:cNvPr>
            <p:cNvGraphicFramePr/>
            <p:nvPr/>
          </p:nvGraphicFramePr>
          <p:xfrm>
            <a:off x="6905366" y="4214723"/>
            <a:ext cx="595734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914E2439-9F65-4127-BF1B-C98E34B71F60}"/>
                </a:ext>
              </a:extLst>
            </p:cNvPr>
            <p:cNvCxnSpPr>
              <a:cxnSpLocks/>
              <a:stCxn id="310" idx="0"/>
              <a:endCxn id="48" idx="2"/>
            </p:cNvCxnSpPr>
            <p:nvPr/>
          </p:nvCxnSpPr>
          <p:spPr bwMode="auto">
            <a:xfrm flipV="1">
              <a:off x="5351048" y="5346593"/>
              <a:ext cx="27142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08134FAC-9B14-F8D2-8931-C1800B3305F1}"/>
                </a:ext>
              </a:extLst>
            </p:cNvPr>
            <p:cNvCxnSpPr>
              <a:cxnSpLocks/>
              <a:stCxn id="311" idx="0"/>
              <a:endCxn id="48" idx="2"/>
            </p:cNvCxnSpPr>
            <p:nvPr/>
          </p:nvCxnSpPr>
          <p:spPr bwMode="auto">
            <a:xfrm flipH="1" flipV="1">
              <a:off x="5622469" y="5346593"/>
              <a:ext cx="27142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8BBD4BA2-8072-FD84-EAC8-9F05FB1D45E8}"/>
                </a:ext>
              </a:extLst>
            </p:cNvPr>
            <p:cNvCxnSpPr>
              <a:cxnSpLocks/>
              <a:stCxn id="307" idx="0"/>
              <a:endCxn id="49" idx="2"/>
            </p:cNvCxnSpPr>
            <p:nvPr/>
          </p:nvCxnSpPr>
          <p:spPr bwMode="auto">
            <a:xfrm flipV="1">
              <a:off x="6436733" y="5346593"/>
              <a:ext cx="27141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14B790B9-0593-214C-4007-4F87643D383E}"/>
                </a:ext>
              </a:extLst>
            </p:cNvPr>
            <p:cNvCxnSpPr>
              <a:cxnSpLocks/>
              <a:stCxn id="308" idx="0"/>
              <a:endCxn id="49" idx="2"/>
            </p:cNvCxnSpPr>
            <p:nvPr/>
          </p:nvCxnSpPr>
          <p:spPr bwMode="auto">
            <a:xfrm flipH="1" flipV="1">
              <a:off x="6708152" y="5346593"/>
              <a:ext cx="271423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6BD7B099-B8B0-8962-6197-BC2D44BA24C3}"/>
                </a:ext>
              </a:extLst>
            </p:cNvPr>
            <p:cNvCxnSpPr>
              <a:cxnSpLocks/>
              <a:stCxn id="49" idx="0"/>
              <a:endCxn id="51" idx="2"/>
            </p:cNvCxnSpPr>
            <p:nvPr/>
          </p:nvCxnSpPr>
          <p:spPr bwMode="auto">
            <a:xfrm flipH="1" flipV="1">
              <a:off x="6177923" y="4880581"/>
              <a:ext cx="53022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46AEC0CD-4BDC-DE41-8538-D3F99C0AB02D}"/>
                </a:ext>
              </a:extLst>
            </p:cNvPr>
            <p:cNvCxnSpPr>
              <a:cxnSpLocks/>
              <a:stCxn id="48" idx="0"/>
              <a:endCxn id="51" idx="2"/>
            </p:cNvCxnSpPr>
            <p:nvPr/>
          </p:nvCxnSpPr>
          <p:spPr bwMode="auto">
            <a:xfrm flipV="1">
              <a:off x="5622469" y="4880581"/>
              <a:ext cx="555454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DE10296A-9AE0-CCC8-C879-48728EA3AA79}"/>
                </a:ext>
              </a:extLst>
            </p:cNvPr>
            <p:cNvCxnSpPr>
              <a:cxnSpLocks/>
              <a:stCxn id="51" idx="0"/>
              <a:endCxn id="53" idx="2"/>
            </p:cNvCxnSpPr>
            <p:nvPr/>
          </p:nvCxnSpPr>
          <p:spPr bwMode="auto">
            <a:xfrm flipV="1">
              <a:off x="6177923" y="4414569"/>
              <a:ext cx="1025310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4129E7BF-1E2E-782E-E3C9-2BBE885BC289}"/>
                </a:ext>
              </a:extLst>
            </p:cNvPr>
            <p:cNvCxnSpPr>
              <a:cxnSpLocks/>
              <a:stCxn id="52" idx="0"/>
              <a:endCxn id="53" idx="2"/>
            </p:cNvCxnSpPr>
            <p:nvPr/>
          </p:nvCxnSpPr>
          <p:spPr bwMode="auto">
            <a:xfrm flipH="1" flipV="1">
              <a:off x="7203233" y="4414569"/>
              <a:ext cx="898962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89555A22-E040-34C3-C873-02588D78D996}"/>
                </a:ext>
              </a:extLst>
            </p:cNvPr>
            <p:cNvCxnSpPr>
              <a:cxnSpLocks/>
              <a:stCxn id="50" idx="0"/>
              <a:endCxn id="52" idx="2"/>
            </p:cNvCxnSpPr>
            <p:nvPr/>
          </p:nvCxnSpPr>
          <p:spPr bwMode="auto">
            <a:xfrm flipV="1">
              <a:off x="7742801" y="4880581"/>
              <a:ext cx="359394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C026108C-8EB3-E562-54BF-15174467B34D}"/>
                </a:ext>
              </a:extLst>
            </p:cNvPr>
            <p:cNvCxnSpPr>
              <a:cxnSpLocks/>
              <a:stCxn id="304" idx="0"/>
              <a:endCxn id="50" idx="2"/>
            </p:cNvCxnSpPr>
            <p:nvPr/>
          </p:nvCxnSpPr>
          <p:spPr bwMode="auto">
            <a:xfrm flipV="1">
              <a:off x="7522418" y="5346593"/>
              <a:ext cx="220383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6" name="直接箭头连接符 255">
              <a:extLst>
                <a:ext uri="{FF2B5EF4-FFF2-40B4-BE49-F238E27FC236}">
                  <a16:creationId xmlns:a16="http://schemas.microsoft.com/office/drawing/2014/main" id="{0571CCA3-C6B4-C5D7-BD13-031852C46FA0}"/>
                </a:ext>
              </a:extLst>
            </p:cNvPr>
            <p:cNvCxnSpPr>
              <a:cxnSpLocks/>
              <a:stCxn id="46" idx="0"/>
              <a:endCxn id="299" idx="2"/>
            </p:cNvCxnSpPr>
            <p:nvPr/>
          </p:nvCxnSpPr>
          <p:spPr bwMode="auto">
            <a:xfrm flipH="1" flipV="1">
              <a:off x="8421731" y="5346593"/>
              <a:ext cx="186372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7" name="直接箭头连接符 256">
              <a:extLst>
                <a:ext uri="{FF2B5EF4-FFF2-40B4-BE49-F238E27FC236}">
                  <a16:creationId xmlns:a16="http://schemas.microsoft.com/office/drawing/2014/main" id="{4294B58A-278E-D6B1-9940-7B98B1B4BCB5}"/>
                </a:ext>
              </a:extLst>
            </p:cNvPr>
            <p:cNvCxnSpPr>
              <a:cxnSpLocks/>
              <a:stCxn id="305" idx="0"/>
              <a:endCxn id="50" idx="2"/>
            </p:cNvCxnSpPr>
            <p:nvPr/>
          </p:nvCxnSpPr>
          <p:spPr bwMode="auto">
            <a:xfrm flipH="1" flipV="1">
              <a:off x="7742801" y="5346593"/>
              <a:ext cx="32245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58" name="文本框 257">
              <a:extLst>
                <a:ext uri="{FF2B5EF4-FFF2-40B4-BE49-F238E27FC236}">
                  <a16:creationId xmlns:a16="http://schemas.microsoft.com/office/drawing/2014/main" id="{7807FFCC-6180-C6A5-725F-4063067EC77B}"/>
                </a:ext>
              </a:extLst>
            </p:cNvPr>
            <p:cNvSpPr txBox="1"/>
            <p:nvPr/>
          </p:nvSpPr>
          <p:spPr>
            <a:xfrm>
              <a:off x="5326263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259" name="文本框 258">
              <a:extLst>
                <a:ext uri="{FF2B5EF4-FFF2-40B4-BE49-F238E27FC236}">
                  <a16:creationId xmlns:a16="http://schemas.microsoft.com/office/drawing/2014/main" id="{8C35FB99-EC1E-27D5-B303-101133E35EA9}"/>
                </a:ext>
              </a:extLst>
            </p:cNvPr>
            <p:cNvSpPr txBox="1"/>
            <p:nvPr/>
          </p:nvSpPr>
          <p:spPr>
            <a:xfrm>
              <a:off x="6411946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260" name="文本框 259">
              <a:extLst>
                <a:ext uri="{FF2B5EF4-FFF2-40B4-BE49-F238E27FC236}">
                  <a16:creationId xmlns:a16="http://schemas.microsoft.com/office/drawing/2014/main" id="{66977D12-055C-EFDD-9830-BC089B918D1F}"/>
                </a:ext>
              </a:extLst>
            </p:cNvPr>
            <p:cNvSpPr txBox="1"/>
            <p:nvPr/>
          </p:nvSpPr>
          <p:spPr>
            <a:xfrm>
              <a:off x="7446595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261" name="文本框 260">
              <a:extLst>
                <a:ext uri="{FF2B5EF4-FFF2-40B4-BE49-F238E27FC236}">
                  <a16:creationId xmlns:a16="http://schemas.microsoft.com/office/drawing/2014/main" id="{031CD55F-E328-2E38-B191-8D60FC6D3E1E}"/>
                </a:ext>
              </a:extLst>
            </p:cNvPr>
            <p:cNvSpPr txBox="1"/>
            <p:nvPr/>
          </p:nvSpPr>
          <p:spPr>
            <a:xfrm>
              <a:off x="5880056" y="4922196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262" name="文本框 261">
              <a:extLst>
                <a:ext uri="{FF2B5EF4-FFF2-40B4-BE49-F238E27FC236}">
                  <a16:creationId xmlns:a16="http://schemas.microsoft.com/office/drawing/2014/main" id="{D1A6CFA8-4ED0-1EE0-9BA5-E153C2B64026}"/>
                </a:ext>
              </a:extLst>
            </p:cNvPr>
            <p:cNvSpPr txBox="1"/>
            <p:nvPr/>
          </p:nvSpPr>
          <p:spPr>
            <a:xfrm>
              <a:off x="6902044" y="4452558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graphicFrame>
          <p:nvGraphicFramePr>
            <p:cNvPr id="299" name="内容占位符 3">
              <a:extLst>
                <a:ext uri="{FF2B5EF4-FFF2-40B4-BE49-F238E27FC236}">
                  <a16:creationId xmlns:a16="http://schemas.microsoft.com/office/drawing/2014/main" id="{1CCB892A-68ED-18F6-6FEF-1E3D9623B3AE}"/>
                </a:ext>
              </a:extLst>
            </p:cNvPr>
            <p:cNvGraphicFramePr/>
            <p:nvPr/>
          </p:nvGraphicFramePr>
          <p:xfrm>
            <a:off x="8123864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cxnSp>
          <p:nvCxnSpPr>
            <p:cNvPr id="300" name="直接箭头连接符 299">
              <a:extLst>
                <a:ext uri="{FF2B5EF4-FFF2-40B4-BE49-F238E27FC236}">
                  <a16:creationId xmlns:a16="http://schemas.microsoft.com/office/drawing/2014/main" id="{3026133C-EF0F-6C2C-A629-7B0D108B4A77}"/>
                </a:ext>
              </a:extLst>
            </p:cNvPr>
            <p:cNvCxnSpPr>
              <a:cxnSpLocks/>
              <a:stCxn id="305" idx="0"/>
              <a:endCxn id="299" idx="2"/>
            </p:cNvCxnSpPr>
            <p:nvPr/>
          </p:nvCxnSpPr>
          <p:spPr bwMode="auto">
            <a:xfrm flipV="1">
              <a:off x="8065260" y="5346593"/>
              <a:ext cx="35647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01" name="文本框 300">
              <a:extLst>
                <a:ext uri="{FF2B5EF4-FFF2-40B4-BE49-F238E27FC236}">
                  <a16:creationId xmlns:a16="http://schemas.microsoft.com/office/drawing/2014/main" id="{BC52A611-9581-E0F7-5BA1-9E2647D890F2}"/>
                </a:ext>
              </a:extLst>
            </p:cNvPr>
            <p:cNvSpPr txBox="1"/>
            <p:nvPr/>
          </p:nvSpPr>
          <p:spPr>
            <a:xfrm>
              <a:off x="8125525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cxnSp>
          <p:nvCxnSpPr>
            <p:cNvPr id="302" name="直接箭头连接符 301">
              <a:extLst>
                <a:ext uri="{FF2B5EF4-FFF2-40B4-BE49-F238E27FC236}">
                  <a16:creationId xmlns:a16="http://schemas.microsoft.com/office/drawing/2014/main" id="{D9E1037F-D044-8702-6477-DD57D72C36B0}"/>
                </a:ext>
              </a:extLst>
            </p:cNvPr>
            <p:cNvCxnSpPr>
              <a:cxnSpLocks/>
              <a:stCxn id="299" idx="0"/>
              <a:endCxn id="52" idx="2"/>
            </p:cNvCxnSpPr>
            <p:nvPr/>
          </p:nvCxnSpPr>
          <p:spPr bwMode="auto">
            <a:xfrm flipH="1" flipV="1">
              <a:off x="8102195" y="4880581"/>
              <a:ext cx="319536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03" name="文本框 302">
              <a:extLst>
                <a:ext uri="{FF2B5EF4-FFF2-40B4-BE49-F238E27FC236}">
                  <a16:creationId xmlns:a16="http://schemas.microsoft.com/office/drawing/2014/main" id="{046F7834-C3B3-7532-65F6-CFD2DA569B01}"/>
                </a:ext>
              </a:extLst>
            </p:cNvPr>
            <p:cNvSpPr txBox="1"/>
            <p:nvPr/>
          </p:nvSpPr>
          <p:spPr>
            <a:xfrm>
              <a:off x="7805989" y="4922196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</p:grpSp>
      <p:grpSp>
        <p:nvGrpSpPr>
          <p:cNvPr id="312" name="组合 311">
            <a:extLst>
              <a:ext uri="{FF2B5EF4-FFF2-40B4-BE49-F238E27FC236}">
                <a16:creationId xmlns:a16="http://schemas.microsoft.com/office/drawing/2014/main" id="{638C375C-3D1F-1401-0B97-BE62DA6ADA51}"/>
              </a:ext>
            </a:extLst>
          </p:cNvPr>
          <p:cNvGrpSpPr/>
          <p:nvPr/>
        </p:nvGrpSpPr>
        <p:grpSpPr>
          <a:xfrm>
            <a:off x="487718" y="4074951"/>
            <a:ext cx="1051074" cy="597349"/>
            <a:chOff x="606782" y="4058152"/>
            <a:chExt cx="1051074" cy="597349"/>
          </a:xfrm>
        </p:grpSpPr>
        <p:graphicFrame>
          <p:nvGraphicFramePr>
            <p:cNvPr id="313" name="内容占位符 3">
              <a:extLst>
                <a:ext uri="{FF2B5EF4-FFF2-40B4-BE49-F238E27FC236}">
                  <a16:creationId xmlns:a16="http://schemas.microsoft.com/office/drawing/2014/main" id="{2F9A1D83-5266-B0FF-8896-4AF858BE39CD}"/>
                </a:ext>
              </a:extLst>
            </p:cNvPr>
            <p:cNvGraphicFramePr/>
            <p:nvPr/>
          </p:nvGraphicFramePr>
          <p:xfrm>
            <a:off x="606783" y="4414569"/>
            <a:ext cx="99289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314" name="内容占位符 3">
              <a:extLst>
                <a:ext uri="{FF2B5EF4-FFF2-40B4-BE49-F238E27FC236}">
                  <a16:creationId xmlns:a16="http://schemas.microsoft.com/office/drawing/2014/main" id="{27CD15AD-E99D-1372-6AFA-125EF2738E47}"/>
                </a:ext>
              </a:extLst>
            </p:cNvPr>
            <p:cNvGraphicFramePr/>
            <p:nvPr/>
          </p:nvGraphicFramePr>
          <p:xfrm>
            <a:off x="606782" y="4172277"/>
            <a:ext cx="99289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315" name="文本框 314">
              <a:extLst>
                <a:ext uri="{FF2B5EF4-FFF2-40B4-BE49-F238E27FC236}">
                  <a16:creationId xmlns:a16="http://schemas.microsoft.com/office/drawing/2014/main" id="{DF1897EF-039E-8E22-563E-1051445F4DE9}"/>
                </a:ext>
              </a:extLst>
            </p:cNvPr>
            <p:cNvSpPr txBox="1"/>
            <p:nvPr/>
          </p:nvSpPr>
          <p:spPr>
            <a:xfrm>
              <a:off x="700885" y="4314767"/>
              <a:ext cx="956971" cy="3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+mn-ea"/>
                </a:rPr>
                <a:t>different bit</a:t>
              </a:r>
              <a:endParaRPr lang="en-US" altLang="zh-CN" sz="1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6" name="文本框 315">
              <a:extLst>
                <a:ext uri="{FF2B5EF4-FFF2-40B4-BE49-F238E27FC236}">
                  <a16:creationId xmlns:a16="http://schemas.microsoft.com/office/drawing/2014/main" id="{76C873D5-8C24-6E83-1B1E-6A0EBCADFD70}"/>
                </a:ext>
              </a:extLst>
            </p:cNvPr>
            <p:cNvSpPr txBox="1"/>
            <p:nvPr/>
          </p:nvSpPr>
          <p:spPr>
            <a:xfrm>
              <a:off x="700885" y="4058152"/>
              <a:ext cx="726428" cy="3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+mn-ea"/>
                </a:rPr>
                <a:t>same bit</a:t>
              </a:r>
              <a:endParaRPr lang="en-US" altLang="zh-CN" sz="1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3217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1072483" y="3827761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hash</a:t>
            </a:r>
            <a:endParaRPr lang="zh-CN" altLang="en-US">
              <a:solidFill>
                <a:prstClr val="black"/>
              </a:solidFill>
              <a:latin typeface="Calibri" panose="020F0502020204030204" pitchFamily="34" charset="0"/>
              <a:ea typeface="微软雅黑"/>
              <a:cs typeface="Calibri" panose="020F050202020403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069897" y="4479259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  <a:endParaRPr lang="zh-CN" altLang="en-US">
              <a:solidFill>
                <a:prstClr val="black"/>
              </a:solidFill>
              <a:latin typeface="Calibri" panose="020F0502020204030204" pitchFamily="34" charset="0"/>
              <a:ea typeface="微软雅黑"/>
              <a:cs typeface="Calibri" panose="020F0502020204030204" pitchFamily="34" charset="0"/>
            </a:endParaRPr>
          </a:p>
        </p:txBody>
      </p:sp>
      <p:graphicFrame>
        <p:nvGraphicFramePr>
          <p:cNvPr id="34" name="内容占位符 3"/>
          <p:cNvGraphicFramePr/>
          <p:nvPr/>
        </p:nvGraphicFramePr>
        <p:xfrm>
          <a:off x="1779156" y="4511525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内容占位符 3"/>
          <p:cNvGraphicFramePr/>
          <p:nvPr/>
        </p:nvGraphicFramePr>
        <p:xfrm>
          <a:off x="3737698" y="4511525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内容占位符 3"/>
          <p:cNvGraphicFramePr/>
          <p:nvPr/>
        </p:nvGraphicFramePr>
        <p:xfrm>
          <a:off x="1779156" y="3860027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内容占位符 3"/>
          <p:cNvGraphicFramePr/>
          <p:nvPr/>
        </p:nvGraphicFramePr>
        <p:xfrm>
          <a:off x="3737698" y="3860027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内容占位符 3"/>
          <p:cNvGraphicFramePr/>
          <p:nvPr/>
        </p:nvGraphicFramePr>
        <p:xfrm>
          <a:off x="2802529" y="3264866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6" name="直接箭头连接符 45"/>
          <p:cNvCxnSpPr>
            <a:stCxn id="36" idx="0"/>
            <a:endCxn id="38" idx="2"/>
          </p:cNvCxnSpPr>
          <p:nvPr/>
        </p:nvCxnSpPr>
        <p:spPr bwMode="auto">
          <a:xfrm flipV="1">
            <a:off x="2653983" y="3569666"/>
            <a:ext cx="1023373" cy="290361"/>
          </a:xfrm>
          <a:prstGeom prst="straightConnector1">
            <a:avLst/>
          </a:prstGeom>
          <a:solidFill>
            <a:srgbClr val="4F81BD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直接箭头连接符 46"/>
          <p:cNvCxnSpPr>
            <a:stCxn id="37" idx="0"/>
            <a:endCxn id="38" idx="2"/>
          </p:cNvCxnSpPr>
          <p:nvPr/>
        </p:nvCxnSpPr>
        <p:spPr bwMode="auto">
          <a:xfrm flipH="1" flipV="1">
            <a:off x="3677356" y="3569666"/>
            <a:ext cx="935169" cy="290361"/>
          </a:xfrm>
          <a:prstGeom prst="straightConnector1">
            <a:avLst/>
          </a:prstGeom>
          <a:solidFill>
            <a:srgbClr val="4F81BD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直接箭头连接符 47"/>
          <p:cNvCxnSpPr>
            <a:stCxn id="35" idx="0"/>
            <a:endCxn id="37" idx="2"/>
          </p:cNvCxnSpPr>
          <p:nvPr/>
        </p:nvCxnSpPr>
        <p:spPr bwMode="auto">
          <a:xfrm flipV="1">
            <a:off x="4612525" y="4164827"/>
            <a:ext cx="0" cy="346698"/>
          </a:xfrm>
          <a:prstGeom prst="straightConnector1">
            <a:avLst/>
          </a:prstGeom>
          <a:solidFill>
            <a:srgbClr val="4F81BD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直接箭头连接符 48"/>
          <p:cNvCxnSpPr>
            <a:stCxn id="34" idx="0"/>
            <a:endCxn id="36" idx="2"/>
          </p:cNvCxnSpPr>
          <p:nvPr/>
        </p:nvCxnSpPr>
        <p:spPr bwMode="auto">
          <a:xfrm flipV="1">
            <a:off x="2653983" y="4164827"/>
            <a:ext cx="0" cy="346698"/>
          </a:xfrm>
          <a:prstGeom prst="straightConnector1">
            <a:avLst/>
          </a:prstGeom>
          <a:solidFill>
            <a:srgbClr val="4F81BD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文本框 49"/>
          <p:cNvSpPr txBox="1"/>
          <p:nvPr/>
        </p:nvSpPr>
        <p:spPr>
          <a:xfrm>
            <a:off x="1057072" y="3232600"/>
            <a:ext cx="107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hash root</a:t>
            </a:r>
            <a:endParaRPr lang="zh-CN" altLang="en-US">
              <a:solidFill>
                <a:prstClr val="black"/>
              </a:solidFill>
              <a:latin typeface="Calibri" panose="020F0502020204030204" pitchFamily="34" charset="0"/>
              <a:ea typeface="微软雅黑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361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88E28C87-EEBF-41A2-258C-599CEAFA47F5}"/>
              </a:ext>
            </a:extLst>
          </p:cNvPr>
          <p:cNvGrpSpPr/>
          <p:nvPr/>
        </p:nvGrpSpPr>
        <p:grpSpPr>
          <a:xfrm>
            <a:off x="12591366" y="512763"/>
            <a:ext cx="3084267" cy="1953604"/>
            <a:chOff x="6383583" y="919917"/>
            <a:chExt cx="5493666" cy="347974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2"/>
            <a:srcRect l="85" b="270"/>
            <a:stretch>
              <a:fillRect/>
            </a:stretch>
          </p:blipFill>
          <p:spPr>
            <a:xfrm>
              <a:off x="6383583" y="919917"/>
              <a:ext cx="5493666" cy="3479740"/>
            </a:xfrm>
            <a:prstGeom prst="rect">
              <a:avLst/>
            </a:prstGeom>
          </p:spPr>
        </p:pic>
        <p:sp>
          <p:nvSpPr>
            <p:cNvPr id="4" name="椭圆 3"/>
            <p:cNvSpPr/>
            <p:nvPr/>
          </p:nvSpPr>
          <p:spPr>
            <a:xfrm rot="21089834">
              <a:off x="7961129" y="1728438"/>
              <a:ext cx="606932" cy="1863176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433689">
              <a:off x="8294435" y="1239742"/>
              <a:ext cx="606932" cy="1540976"/>
            </a:xfrm>
            <a:prstGeom prst="ellipse">
              <a:avLst/>
            </a:prstGeom>
            <a:solidFill>
              <a:srgbClr val="FF33CC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0586418" y="1271800"/>
              <a:ext cx="606932" cy="1540976"/>
            </a:xfrm>
            <a:prstGeom prst="ellipse">
              <a:avLst/>
            </a:prstGeom>
            <a:solidFill>
              <a:srgbClr val="9933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箭头: 下 6"/>
            <p:cNvSpPr/>
            <p:nvPr/>
          </p:nvSpPr>
          <p:spPr>
            <a:xfrm rot="3622898">
              <a:off x="10458854" y="2752166"/>
              <a:ext cx="486781" cy="1076348"/>
            </a:xfrm>
            <a:prstGeom prst="downArrow">
              <a:avLst>
                <a:gd name="adj1" fmla="val 50000"/>
                <a:gd name="adj2" fmla="val 4376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CN" sz="1400" b="1" i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better</a:t>
              </a:r>
              <a:endParaRPr lang="zh-CN" altLang="en-US" sz="1400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2702507" y="5537348"/>
            <a:ext cx="1398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0" i="0" u="none" strike="noStrike" baseline="0">
                <a:solidFill>
                  <a:srgbClr val="000000"/>
                </a:solidFill>
                <a:latin typeface="Consolas Courier"/>
              </a:rPr>
              <a:t>[249,215,192]/255;</a:t>
            </a:r>
          </a:p>
          <a:p>
            <a:r>
              <a:rPr lang="en-US" altLang="zh-CN" sz="1200" b="0" i="0" u="none" strike="noStrike" baseline="0">
                <a:solidFill>
                  <a:srgbClr val="000000"/>
                </a:solidFill>
                <a:latin typeface="Consolas Courier"/>
              </a:rPr>
              <a:t>[254,192,239]/255;</a:t>
            </a:r>
          </a:p>
          <a:p>
            <a:r>
              <a:rPr lang="en-US" altLang="zh-CN" sz="1200" b="0" i="0" u="none" strike="noStrike" baseline="0">
                <a:solidFill>
                  <a:srgbClr val="000000"/>
                </a:solidFill>
                <a:latin typeface="Consolas Courier"/>
              </a:rPr>
              <a:t>[223,192,254]/255;</a:t>
            </a: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619254CB-1222-1D1B-42EF-DD4A18E9361A}"/>
              </a:ext>
            </a:extLst>
          </p:cNvPr>
          <p:cNvGrpSpPr/>
          <p:nvPr/>
        </p:nvGrpSpPr>
        <p:grpSpPr>
          <a:xfrm>
            <a:off x="8518650" y="7245447"/>
            <a:ext cx="4500372" cy="2736342"/>
            <a:chOff x="1758984" y="1257243"/>
            <a:chExt cx="4500372" cy="2736342"/>
          </a:xfrm>
        </p:grpSpPr>
        <p:pic>
          <p:nvPicPr>
            <p:cNvPr id="57" name="图片 56">
              <a:extLst>
                <a:ext uri="{FF2B5EF4-FFF2-40B4-BE49-F238E27FC236}">
                  <a16:creationId xmlns:a16="http://schemas.microsoft.com/office/drawing/2014/main" id="{CCE231A6-B5F2-FB74-D26E-1619AA6B0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58984" y="1257243"/>
              <a:ext cx="4500372" cy="2736342"/>
            </a:xfrm>
            <a:prstGeom prst="rect">
              <a:avLst/>
            </a:prstGeom>
          </p:spPr>
        </p:pic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F5C938D3-4323-4B82-9B8A-7F125973423F}"/>
                </a:ext>
              </a:extLst>
            </p:cNvPr>
            <p:cNvSpPr/>
            <p:nvPr/>
          </p:nvSpPr>
          <p:spPr>
            <a:xfrm rot="5400000">
              <a:off x="3100784" y="2194169"/>
              <a:ext cx="387352" cy="1859756"/>
            </a:xfrm>
            <a:prstGeom prst="rect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5A519308-B194-D6BF-0444-133ECF1B0987}"/>
                </a:ext>
              </a:extLst>
            </p:cNvPr>
            <p:cNvSpPr/>
            <p:nvPr/>
          </p:nvSpPr>
          <p:spPr>
            <a:xfrm rot="5400000">
              <a:off x="3609578" y="1215472"/>
              <a:ext cx="469902" cy="2959893"/>
            </a:xfrm>
            <a:custGeom>
              <a:avLst/>
              <a:gdLst>
                <a:gd name="connsiteX0" fmla="*/ 0 w 469902"/>
                <a:gd name="connsiteY0" fmla="*/ 2959893 h 2959893"/>
                <a:gd name="connsiteX1" fmla="*/ 0 w 469902"/>
                <a:gd name="connsiteY1" fmla="*/ 661664 h 2959893"/>
                <a:gd name="connsiteX2" fmla="*/ 226209 w 469902"/>
                <a:gd name="connsiteY2" fmla="*/ 661664 h 2959893"/>
                <a:gd name="connsiteX3" fmla="*/ 226209 w 469902"/>
                <a:gd name="connsiteY3" fmla="*/ 0 h 2959893"/>
                <a:gd name="connsiteX4" fmla="*/ 469902 w 469902"/>
                <a:gd name="connsiteY4" fmla="*/ 0 h 2959893"/>
                <a:gd name="connsiteX5" fmla="*/ 469902 w 469902"/>
                <a:gd name="connsiteY5" fmla="*/ 2959893 h 2959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9902" h="2959893">
                  <a:moveTo>
                    <a:pt x="0" y="2959893"/>
                  </a:moveTo>
                  <a:lnTo>
                    <a:pt x="0" y="661664"/>
                  </a:lnTo>
                  <a:lnTo>
                    <a:pt x="226209" y="661664"/>
                  </a:lnTo>
                  <a:lnTo>
                    <a:pt x="226209" y="0"/>
                  </a:lnTo>
                  <a:lnTo>
                    <a:pt x="469902" y="0"/>
                  </a:lnTo>
                  <a:lnTo>
                    <a:pt x="469902" y="2959893"/>
                  </a:lnTo>
                  <a:close/>
                </a:path>
              </a:pathLst>
            </a:custGeom>
            <a:solidFill>
              <a:srgbClr val="FF33CC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985D1FC4-2DD7-979C-B998-B628C3093F2B}"/>
                </a:ext>
              </a:extLst>
            </p:cNvPr>
            <p:cNvSpPr/>
            <p:nvPr/>
          </p:nvSpPr>
          <p:spPr>
            <a:xfrm rot="5400000">
              <a:off x="3647522" y="33211"/>
              <a:ext cx="574988" cy="3140868"/>
            </a:xfrm>
            <a:prstGeom prst="rect">
              <a:avLst/>
            </a:prstGeom>
            <a:solidFill>
              <a:srgbClr val="9933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箭头: 下 60">
              <a:extLst>
                <a:ext uri="{FF2B5EF4-FFF2-40B4-BE49-F238E27FC236}">
                  <a16:creationId xmlns:a16="http://schemas.microsoft.com/office/drawing/2014/main" id="{34A757F0-B36F-51D1-EE72-560122077E2B}"/>
                </a:ext>
              </a:extLst>
            </p:cNvPr>
            <p:cNvSpPr/>
            <p:nvPr/>
          </p:nvSpPr>
          <p:spPr>
            <a:xfrm rot="3318887">
              <a:off x="5319621" y="2718003"/>
              <a:ext cx="273290" cy="648125"/>
            </a:xfrm>
            <a:prstGeom prst="downArrow">
              <a:avLst>
                <a:gd name="adj1" fmla="val 50000"/>
                <a:gd name="adj2" fmla="val 4376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CN" sz="1400" b="1" i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better</a:t>
              </a:r>
              <a:endParaRPr lang="zh-CN" altLang="en-US" sz="1400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EE2FCA1-B5FE-C967-CFB1-46A44D25483B}"/>
              </a:ext>
            </a:extLst>
          </p:cNvPr>
          <p:cNvGrpSpPr/>
          <p:nvPr/>
        </p:nvGrpSpPr>
        <p:grpSpPr>
          <a:xfrm>
            <a:off x="12535116" y="2679050"/>
            <a:ext cx="4500372" cy="2736342"/>
            <a:chOff x="1758984" y="1257243"/>
            <a:chExt cx="4500372" cy="2736342"/>
          </a:xfrm>
        </p:grpSpPr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AD7A5590-29B0-402B-F6A5-5832687FA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58984" y="1257243"/>
              <a:ext cx="4500372" cy="2736342"/>
            </a:xfrm>
            <a:prstGeom prst="rect">
              <a:avLst/>
            </a:prstGeom>
          </p:spPr>
        </p:pic>
        <p:sp>
          <p:nvSpPr>
            <p:cNvPr id="47" name="箭头: 下 46">
              <a:extLst>
                <a:ext uri="{FF2B5EF4-FFF2-40B4-BE49-F238E27FC236}">
                  <a16:creationId xmlns:a16="http://schemas.microsoft.com/office/drawing/2014/main" id="{F62B79FF-DBD2-01DF-D747-355C5CBDF2EE}"/>
                </a:ext>
              </a:extLst>
            </p:cNvPr>
            <p:cNvSpPr/>
            <p:nvPr/>
          </p:nvSpPr>
          <p:spPr>
            <a:xfrm rot="2701475">
              <a:off x="5284930" y="1309253"/>
              <a:ext cx="478803" cy="832025"/>
            </a:xfrm>
            <a:prstGeom prst="downArrow">
              <a:avLst>
                <a:gd name="adj1" fmla="val 50000"/>
                <a:gd name="adj2" fmla="val 4376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CN" b="1" i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better</a:t>
              </a:r>
              <a:endParaRPr lang="zh-CN" altLang="en-US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6F472BE3-A92A-C222-DB01-5CABCDDE0925}"/>
                </a:ext>
              </a:extLst>
            </p:cNvPr>
            <p:cNvSpPr>
              <a:spLocks/>
            </p:cNvSpPr>
            <p:nvPr/>
          </p:nvSpPr>
          <p:spPr>
            <a:xfrm rot="5178204">
              <a:off x="3076083" y="2153491"/>
              <a:ext cx="534246" cy="1936814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6F5D59A3-1B0B-4847-BF92-B13E67406ABB}"/>
                </a:ext>
              </a:extLst>
            </p:cNvPr>
            <p:cNvSpPr>
              <a:spLocks/>
            </p:cNvSpPr>
            <p:nvPr/>
          </p:nvSpPr>
          <p:spPr>
            <a:xfrm rot="5243210">
              <a:off x="3529591" y="1214958"/>
              <a:ext cx="610394" cy="2962756"/>
            </a:xfrm>
            <a:custGeom>
              <a:avLst/>
              <a:gdLst>
                <a:gd name="connsiteX0" fmla="*/ 6201 w 610394"/>
                <a:gd name="connsiteY0" fmla="*/ 1166097 h 2962756"/>
                <a:gd name="connsiteX1" fmla="*/ 23984 w 610394"/>
                <a:gd name="connsiteY1" fmla="*/ 885414 h 2962756"/>
                <a:gd name="connsiteX2" fmla="*/ 51118 w 610394"/>
                <a:gd name="connsiteY2" fmla="*/ 640480 h 2962756"/>
                <a:gd name="connsiteX3" fmla="*/ 331767 w 610394"/>
                <a:gd name="connsiteY3" fmla="*/ 653289 h 2962756"/>
                <a:gd name="connsiteX4" fmla="*/ 361583 w 610394"/>
                <a:gd name="connsiteY4" fmla="*/ 0 h 2962756"/>
                <a:gd name="connsiteX5" fmla="*/ 366705 w 610394"/>
                <a:gd name="connsiteY5" fmla="*/ 2529 h 2962756"/>
                <a:gd name="connsiteX6" fmla="*/ 610394 w 610394"/>
                <a:gd name="connsiteY6" fmla="*/ 1467453 h 2962756"/>
                <a:gd name="connsiteX7" fmla="*/ 305197 w 610394"/>
                <a:gd name="connsiteY7" fmla="*/ 2962756 h 2962756"/>
                <a:gd name="connsiteX8" fmla="*/ 0 w 610394"/>
                <a:gd name="connsiteY8" fmla="*/ 1467453 h 2962756"/>
                <a:gd name="connsiteX9" fmla="*/ 6201 w 610394"/>
                <a:gd name="connsiteY9" fmla="*/ 1166097 h 296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0394" h="2962756">
                  <a:moveTo>
                    <a:pt x="6201" y="1166097"/>
                  </a:moveTo>
                  <a:cubicBezTo>
                    <a:pt x="10266" y="1068757"/>
                    <a:pt x="16262" y="974861"/>
                    <a:pt x="23984" y="885414"/>
                  </a:cubicBezTo>
                  <a:lnTo>
                    <a:pt x="51118" y="640480"/>
                  </a:lnTo>
                  <a:lnTo>
                    <a:pt x="331767" y="653289"/>
                  </a:lnTo>
                  <a:lnTo>
                    <a:pt x="361583" y="0"/>
                  </a:lnTo>
                  <a:lnTo>
                    <a:pt x="366705" y="2529"/>
                  </a:lnTo>
                  <a:cubicBezTo>
                    <a:pt x="505778" y="141961"/>
                    <a:pt x="610394" y="744849"/>
                    <a:pt x="610394" y="1467453"/>
                  </a:cubicBezTo>
                  <a:cubicBezTo>
                    <a:pt x="610394" y="2293286"/>
                    <a:pt x="473753" y="2962756"/>
                    <a:pt x="305197" y="2962756"/>
                  </a:cubicBezTo>
                  <a:cubicBezTo>
                    <a:pt x="136641" y="2962756"/>
                    <a:pt x="0" y="2293286"/>
                    <a:pt x="0" y="1467453"/>
                  </a:cubicBezTo>
                  <a:cubicBezTo>
                    <a:pt x="0" y="1364224"/>
                    <a:pt x="2135" y="1263438"/>
                    <a:pt x="6201" y="1166097"/>
                  </a:cubicBezTo>
                  <a:close/>
                </a:path>
              </a:pathLst>
            </a:custGeom>
            <a:solidFill>
              <a:srgbClr val="FF33CC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F14D29AA-2F0A-B49F-1C62-0EB24B8F1A5B}"/>
                </a:ext>
              </a:extLst>
            </p:cNvPr>
            <p:cNvSpPr>
              <a:spLocks/>
            </p:cNvSpPr>
            <p:nvPr/>
          </p:nvSpPr>
          <p:spPr>
            <a:xfrm rot="5400000">
              <a:off x="3601594" y="105398"/>
              <a:ext cx="506694" cy="2978218"/>
            </a:xfrm>
            <a:prstGeom prst="ellipse">
              <a:avLst/>
            </a:prstGeom>
            <a:solidFill>
              <a:srgbClr val="9933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70" name="图片 69">
            <a:extLst>
              <a:ext uri="{FF2B5EF4-FFF2-40B4-BE49-F238E27FC236}">
                <a16:creationId xmlns:a16="http://schemas.microsoft.com/office/drawing/2014/main" id="{D9F9152B-CD4B-B266-045A-F50FDB9A97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8484" y="1859819"/>
            <a:ext cx="4500372" cy="2736342"/>
          </a:xfrm>
          <a:prstGeom prst="rect">
            <a:avLst/>
          </a:prstGeom>
        </p:spPr>
      </p:pic>
      <p:sp>
        <p:nvSpPr>
          <p:cNvPr id="71" name="椭圆 70">
            <a:extLst>
              <a:ext uri="{FF2B5EF4-FFF2-40B4-BE49-F238E27FC236}">
                <a16:creationId xmlns:a16="http://schemas.microsoft.com/office/drawing/2014/main" id="{05DDB8DD-282A-EF00-5B91-50F6CC01B29E}"/>
              </a:ext>
            </a:extLst>
          </p:cNvPr>
          <p:cNvSpPr>
            <a:spLocks/>
          </p:cNvSpPr>
          <p:nvPr/>
        </p:nvSpPr>
        <p:spPr>
          <a:xfrm rot="5178204">
            <a:off x="2607726" y="2743990"/>
            <a:ext cx="534246" cy="1936814"/>
          </a:xfrm>
          <a:prstGeom prst="ellipse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422FA829-7E37-1584-0987-5C85A00BEF6D}"/>
              </a:ext>
            </a:extLst>
          </p:cNvPr>
          <p:cNvSpPr>
            <a:spLocks/>
          </p:cNvSpPr>
          <p:nvPr/>
        </p:nvSpPr>
        <p:spPr>
          <a:xfrm rot="5400000">
            <a:off x="3136412" y="695897"/>
            <a:ext cx="506694" cy="2978218"/>
          </a:xfrm>
          <a:prstGeom prst="ellipse">
            <a:avLst/>
          </a:prstGeom>
          <a:solidFill>
            <a:srgbClr val="9933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任意多边形: 形状 79">
            <a:extLst>
              <a:ext uri="{FF2B5EF4-FFF2-40B4-BE49-F238E27FC236}">
                <a16:creationId xmlns:a16="http://schemas.microsoft.com/office/drawing/2014/main" id="{89DD666C-4670-C20B-5D7D-C8D0FC94F6A8}"/>
              </a:ext>
            </a:extLst>
          </p:cNvPr>
          <p:cNvSpPr/>
          <p:nvPr/>
        </p:nvSpPr>
        <p:spPr>
          <a:xfrm rot="5223610">
            <a:off x="3192760" y="1676068"/>
            <a:ext cx="619738" cy="3195212"/>
          </a:xfrm>
          <a:custGeom>
            <a:avLst/>
            <a:gdLst>
              <a:gd name="connsiteX0" fmla="*/ 6295 w 619738"/>
              <a:gd name="connsiteY0" fmla="*/ 1275633 h 3195212"/>
              <a:gd name="connsiteX1" fmla="*/ 309869 w 619738"/>
              <a:gd name="connsiteY1" fmla="*/ 0 h 3195212"/>
              <a:gd name="connsiteX2" fmla="*/ 430484 w 619738"/>
              <a:gd name="connsiteY2" fmla="*/ 125548 h 3195212"/>
              <a:gd name="connsiteX3" fmla="*/ 444751 w 619738"/>
              <a:gd name="connsiteY3" fmla="*/ 165473 h 3195212"/>
              <a:gd name="connsiteX4" fmla="*/ 406851 w 619738"/>
              <a:gd name="connsiteY4" fmla="*/ 903481 h 3195212"/>
              <a:gd name="connsiteX5" fmla="*/ 588763 w 619738"/>
              <a:gd name="connsiteY5" fmla="*/ 912823 h 3195212"/>
              <a:gd name="connsiteX6" fmla="*/ 595387 w 619738"/>
              <a:gd name="connsiteY6" fmla="*/ 975746 h 3195212"/>
              <a:gd name="connsiteX7" fmla="*/ 619738 w 619738"/>
              <a:gd name="connsiteY7" fmla="*/ 1597606 h 3195212"/>
              <a:gd name="connsiteX8" fmla="*/ 309869 w 619738"/>
              <a:gd name="connsiteY8" fmla="*/ 3195212 h 3195212"/>
              <a:gd name="connsiteX9" fmla="*/ 0 w 619738"/>
              <a:gd name="connsiteY9" fmla="*/ 1597606 h 3195212"/>
              <a:gd name="connsiteX10" fmla="*/ 6295 w 619738"/>
              <a:gd name="connsiteY10" fmla="*/ 1275633 h 3195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9738" h="3195212">
                <a:moveTo>
                  <a:pt x="6295" y="1275633"/>
                </a:moveTo>
                <a:cubicBezTo>
                  <a:pt x="35190" y="547631"/>
                  <a:pt x="160125" y="0"/>
                  <a:pt x="309869" y="0"/>
                </a:cubicBezTo>
                <a:cubicBezTo>
                  <a:pt x="352653" y="0"/>
                  <a:pt x="393412" y="44705"/>
                  <a:pt x="430484" y="125548"/>
                </a:cubicBezTo>
                <a:lnTo>
                  <a:pt x="444751" y="165473"/>
                </a:lnTo>
                <a:lnTo>
                  <a:pt x="406851" y="903481"/>
                </a:lnTo>
                <a:lnTo>
                  <a:pt x="588763" y="912823"/>
                </a:lnTo>
                <a:lnTo>
                  <a:pt x="595387" y="975746"/>
                </a:lnTo>
                <a:cubicBezTo>
                  <a:pt x="611067" y="1166881"/>
                  <a:pt x="619738" y="1377023"/>
                  <a:pt x="619738" y="1597606"/>
                </a:cubicBezTo>
                <a:cubicBezTo>
                  <a:pt x="619738" y="2479939"/>
                  <a:pt x="481005" y="3195212"/>
                  <a:pt x="309869" y="3195212"/>
                </a:cubicBezTo>
                <a:cubicBezTo>
                  <a:pt x="138733" y="3195212"/>
                  <a:pt x="0" y="2479939"/>
                  <a:pt x="0" y="1597606"/>
                </a:cubicBezTo>
                <a:cubicBezTo>
                  <a:pt x="0" y="1487314"/>
                  <a:pt x="2168" y="1379633"/>
                  <a:pt x="6295" y="1275633"/>
                </a:cubicBezTo>
                <a:close/>
              </a:path>
            </a:pathLst>
          </a:custGeom>
          <a:solidFill>
            <a:srgbClr val="FF33C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箭头: 下 75">
            <a:extLst>
              <a:ext uri="{FF2B5EF4-FFF2-40B4-BE49-F238E27FC236}">
                <a16:creationId xmlns:a16="http://schemas.microsoft.com/office/drawing/2014/main" id="{236B09C4-D959-49BB-F962-CD3BF1E0E144}"/>
              </a:ext>
            </a:extLst>
          </p:cNvPr>
          <p:cNvSpPr/>
          <p:nvPr/>
        </p:nvSpPr>
        <p:spPr>
          <a:xfrm rot="2627876">
            <a:off x="4856263" y="2014939"/>
            <a:ext cx="478803" cy="832025"/>
          </a:xfrm>
          <a:prstGeom prst="downArrow">
            <a:avLst>
              <a:gd name="adj1" fmla="val 50000"/>
              <a:gd name="adj2" fmla="val 43764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better</a:t>
            </a:r>
            <a:endParaRPr lang="zh-CN" altLang="en-US" b="1" i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021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3E0BD79-C946-6DC7-B09A-422D6E53F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8700" y="1290005"/>
            <a:ext cx="3046765" cy="143145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7453D2D-E198-0F79-06CD-02487977EF7A}"/>
              </a:ext>
            </a:extLst>
          </p:cNvPr>
          <p:cNvSpPr/>
          <p:nvPr/>
        </p:nvSpPr>
        <p:spPr>
          <a:xfrm>
            <a:off x="2371866" y="2166609"/>
            <a:ext cx="746304" cy="2070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970CAB0-FCFD-6FD7-8A63-CC4923FB5F9F}"/>
              </a:ext>
            </a:extLst>
          </p:cNvPr>
          <p:cNvSpPr/>
          <p:nvPr/>
        </p:nvSpPr>
        <p:spPr>
          <a:xfrm>
            <a:off x="3118170" y="2166609"/>
            <a:ext cx="746304" cy="2070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B168AC7-5B57-1E9C-80B9-059830BCF2A9}"/>
              </a:ext>
            </a:extLst>
          </p:cNvPr>
          <p:cNvSpPr/>
          <p:nvPr/>
        </p:nvSpPr>
        <p:spPr>
          <a:xfrm>
            <a:off x="3862656" y="2166609"/>
            <a:ext cx="746304" cy="2070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8EE05BD-CD70-324E-A5FA-C33209E742FF}"/>
              </a:ext>
            </a:extLst>
          </p:cNvPr>
          <p:cNvSpPr/>
          <p:nvPr/>
        </p:nvSpPr>
        <p:spPr>
          <a:xfrm>
            <a:off x="4608960" y="2166609"/>
            <a:ext cx="746304" cy="2070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F116254-72B4-9A2C-E37B-1D89902D26EE}"/>
              </a:ext>
            </a:extLst>
          </p:cNvPr>
          <p:cNvSpPr/>
          <p:nvPr/>
        </p:nvSpPr>
        <p:spPr>
          <a:xfrm>
            <a:off x="2370048" y="2787197"/>
            <a:ext cx="746304" cy="2070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6A3FC4C-8A37-A6EA-D4FF-0B234DD534BB}"/>
              </a:ext>
            </a:extLst>
          </p:cNvPr>
          <p:cNvSpPr/>
          <p:nvPr/>
        </p:nvSpPr>
        <p:spPr>
          <a:xfrm>
            <a:off x="3307502" y="2787197"/>
            <a:ext cx="746304" cy="2070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EED58FF-3A3A-9A79-2A34-31B11921EE01}"/>
              </a:ext>
            </a:extLst>
          </p:cNvPr>
          <p:cNvSpPr/>
          <p:nvPr/>
        </p:nvSpPr>
        <p:spPr>
          <a:xfrm>
            <a:off x="4244956" y="2787197"/>
            <a:ext cx="746304" cy="2070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EDDA12-B507-9623-975F-56E4E41C670B}"/>
              </a:ext>
            </a:extLst>
          </p:cNvPr>
          <p:cNvSpPr/>
          <p:nvPr/>
        </p:nvSpPr>
        <p:spPr>
          <a:xfrm>
            <a:off x="5182409" y="2787197"/>
            <a:ext cx="746304" cy="2070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312C4FA3-AFAF-6CAD-4E71-0F7AD149D64D}"/>
              </a:ext>
            </a:extLst>
          </p:cNvPr>
          <p:cNvSpPr/>
          <p:nvPr/>
        </p:nvSpPr>
        <p:spPr>
          <a:xfrm>
            <a:off x="2376454" y="3374993"/>
            <a:ext cx="1070464" cy="670240"/>
          </a:xfrm>
          <a:prstGeom prst="roundRect">
            <a:avLst>
              <a:gd name="adj" fmla="val 2746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7E7B531-5318-8FEB-38E0-EB3696DC61D1}"/>
              </a:ext>
            </a:extLst>
          </p:cNvPr>
          <p:cNvSpPr/>
          <p:nvPr/>
        </p:nvSpPr>
        <p:spPr>
          <a:xfrm>
            <a:off x="2496321" y="3541436"/>
            <a:ext cx="200644" cy="89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6DCD775-0D0C-9F0E-696C-0B021B87101A}"/>
              </a:ext>
            </a:extLst>
          </p:cNvPr>
          <p:cNvSpPr/>
          <p:nvPr/>
        </p:nvSpPr>
        <p:spPr>
          <a:xfrm>
            <a:off x="2806336" y="3541436"/>
            <a:ext cx="200644" cy="89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B069C61-03E6-9F06-5C2C-0A493FB78696}"/>
              </a:ext>
            </a:extLst>
          </p:cNvPr>
          <p:cNvSpPr/>
          <p:nvPr/>
        </p:nvSpPr>
        <p:spPr>
          <a:xfrm>
            <a:off x="3116352" y="3541436"/>
            <a:ext cx="200644" cy="89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0BE7A92-DE3D-1D43-150E-E674460EBFBA}"/>
              </a:ext>
            </a:extLst>
          </p:cNvPr>
          <p:cNvSpPr/>
          <p:nvPr/>
        </p:nvSpPr>
        <p:spPr>
          <a:xfrm>
            <a:off x="2494049" y="3703976"/>
            <a:ext cx="200644" cy="89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BFF62EC-994A-D270-D786-F61E69638CEA}"/>
              </a:ext>
            </a:extLst>
          </p:cNvPr>
          <p:cNvSpPr/>
          <p:nvPr/>
        </p:nvSpPr>
        <p:spPr>
          <a:xfrm>
            <a:off x="2804064" y="3703976"/>
            <a:ext cx="200644" cy="89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2342101-2DE5-B556-D2A8-B9FEB84CBBB7}"/>
              </a:ext>
            </a:extLst>
          </p:cNvPr>
          <p:cNvSpPr/>
          <p:nvPr/>
        </p:nvSpPr>
        <p:spPr>
          <a:xfrm>
            <a:off x="3114080" y="3703976"/>
            <a:ext cx="200644" cy="89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777B999-5A8F-AEC0-1D59-A04E8202808D}"/>
              </a:ext>
            </a:extLst>
          </p:cNvPr>
          <p:cNvSpPr txBox="1"/>
          <p:nvPr/>
        </p:nvSpPr>
        <p:spPr>
          <a:xfrm>
            <a:off x="2754485" y="3707359"/>
            <a:ext cx="314401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...</a:t>
            </a:r>
            <a:endParaRPr lang="en-US" altLang="zh-CN" sz="12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11AE32EF-513C-F794-4234-27764B1E3BFD}"/>
              </a:ext>
            </a:extLst>
          </p:cNvPr>
          <p:cNvSpPr/>
          <p:nvPr/>
        </p:nvSpPr>
        <p:spPr>
          <a:xfrm>
            <a:off x="3620213" y="3374993"/>
            <a:ext cx="1070464" cy="670240"/>
          </a:xfrm>
          <a:prstGeom prst="roundRect">
            <a:avLst>
              <a:gd name="adj" fmla="val 2746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129203C-1461-875E-458E-E26ABBD265FF}"/>
              </a:ext>
            </a:extLst>
          </p:cNvPr>
          <p:cNvSpPr/>
          <p:nvPr/>
        </p:nvSpPr>
        <p:spPr>
          <a:xfrm>
            <a:off x="3740080" y="3541436"/>
            <a:ext cx="200644" cy="89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523249E-489A-328C-3062-6859A9AF36A2}"/>
              </a:ext>
            </a:extLst>
          </p:cNvPr>
          <p:cNvSpPr/>
          <p:nvPr/>
        </p:nvSpPr>
        <p:spPr>
          <a:xfrm>
            <a:off x="4050095" y="3541436"/>
            <a:ext cx="200644" cy="89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BD8785A-AA13-CC8B-3CB8-D82D61D7933C}"/>
              </a:ext>
            </a:extLst>
          </p:cNvPr>
          <p:cNvSpPr/>
          <p:nvPr/>
        </p:nvSpPr>
        <p:spPr>
          <a:xfrm>
            <a:off x="4360111" y="3541436"/>
            <a:ext cx="200644" cy="89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DE709A2-021B-A08B-5676-422488A34D68}"/>
              </a:ext>
            </a:extLst>
          </p:cNvPr>
          <p:cNvSpPr/>
          <p:nvPr/>
        </p:nvSpPr>
        <p:spPr>
          <a:xfrm>
            <a:off x="3737808" y="3703976"/>
            <a:ext cx="200644" cy="89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C1698DF-7DC8-7C9E-15F2-CDF21617DAEE}"/>
              </a:ext>
            </a:extLst>
          </p:cNvPr>
          <p:cNvSpPr/>
          <p:nvPr/>
        </p:nvSpPr>
        <p:spPr>
          <a:xfrm>
            <a:off x="4047823" y="3703976"/>
            <a:ext cx="200644" cy="89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6DBFF06-B014-EF21-529F-237F5FEC65F2}"/>
              </a:ext>
            </a:extLst>
          </p:cNvPr>
          <p:cNvSpPr/>
          <p:nvPr/>
        </p:nvSpPr>
        <p:spPr>
          <a:xfrm>
            <a:off x="4357839" y="3703976"/>
            <a:ext cx="200644" cy="89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FDCCDA4-9EB2-CAD5-BCDB-FE726DA62346}"/>
              </a:ext>
            </a:extLst>
          </p:cNvPr>
          <p:cNvSpPr txBox="1"/>
          <p:nvPr/>
        </p:nvSpPr>
        <p:spPr>
          <a:xfrm>
            <a:off x="3998244" y="3707359"/>
            <a:ext cx="314401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...</a:t>
            </a:r>
            <a:endParaRPr lang="en-US" altLang="zh-CN" sz="12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758BEA0B-BC1F-26B2-E6B0-C18F47440630}"/>
              </a:ext>
            </a:extLst>
          </p:cNvPr>
          <p:cNvSpPr/>
          <p:nvPr/>
        </p:nvSpPr>
        <p:spPr>
          <a:xfrm>
            <a:off x="4863972" y="3374993"/>
            <a:ext cx="1070464" cy="670240"/>
          </a:xfrm>
          <a:prstGeom prst="roundRect">
            <a:avLst>
              <a:gd name="adj" fmla="val 2746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699064A-7525-3E9F-D77D-B37B45FEDA57}"/>
              </a:ext>
            </a:extLst>
          </p:cNvPr>
          <p:cNvSpPr/>
          <p:nvPr/>
        </p:nvSpPr>
        <p:spPr>
          <a:xfrm>
            <a:off x="4983839" y="3541436"/>
            <a:ext cx="200644" cy="89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B7C8CA8-19F5-7449-057A-A6E86EF951EF}"/>
              </a:ext>
            </a:extLst>
          </p:cNvPr>
          <p:cNvSpPr/>
          <p:nvPr/>
        </p:nvSpPr>
        <p:spPr>
          <a:xfrm>
            <a:off x="5293854" y="3541436"/>
            <a:ext cx="200644" cy="89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63A6CAB-E4CE-03AA-7621-0CA7AADBE9D8}"/>
              </a:ext>
            </a:extLst>
          </p:cNvPr>
          <p:cNvSpPr/>
          <p:nvPr/>
        </p:nvSpPr>
        <p:spPr>
          <a:xfrm>
            <a:off x="5603870" y="3541436"/>
            <a:ext cx="200644" cy="89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7B5423D-31F3-665D-8A69-1862F84BA060}"/>
              </a:ext>
            </a:extLst>
          </p:cNvPr>
          <p:cNvSpPr/>
          <p:nvPr/>
        </p:nvSpPr>
        <p:spPr>
          <a:xfrm>
            <a:off x="4981567" y="3703976"/>
            <a:ext cx="200644" cy="89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B626CF0-FBB5-05C3-0F6E-DB051F580434}"/>
              </a:ext>
            </a:extLst>
          </p:cNvPr>
          <p:cNvSpPr/>
          <p:nvPr/>
        </p:nvSpPr>
        <p:spPr>
          <a:xfrm>
            <a:off x="5291582" y="3703976"/>
            <a:ext cx="200644" cy="89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45EAEE1-9162-043F-4F50-2872D445E5C4}"/>
              </a:ext>
            </a:extLst>
          </p:cNvPr>
          <p:cNvSpPr/>
          <p:nvPr/>
        </p:nvSpPr>
        <p:spPr>
          <a:xfrm>
            <a:off x="5601598" y="3703976"/>
            <a:ext cx="200644" cy="89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A45E90C-0B54-95D2-EEE0-C0A55203947C}"/>
              </a:ext>
            </a:extLst>
          </p:cNvPr>
          <p:cNvSpPr txBox="1"/>
          <p:nvPr/>
        </p:nvSpPr>
        <p:spPr>
          <a:xfrm>
            <a:off x="5242003" y="3707359"/>
            <a:ext cx="314401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...</a:t>
            </a:r>
            <a:endParaRPr lang="en-US" altLang="zh-CN" sz="12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平行四边形 40">
            <a:extLst>
              <a:ext uri="{FF2B5EF4-FFF2-40B4-BE49-F238E27FC236}">
                <a16:creationId xmlns:a16="http://schemas.microsoft.com/office/drawing/2014/main" id="{9968439A-251F-74BF-D1A2-9D04526DD539}"/>
              </a:ext>
            </a:extLst>
          </p:cNvPr>
          <p:cNvSpPr/>
          <p:nvPr/>
        </p:nvSpPr>
        <p:spPr>
          <a:xfrm flipH="1">
            <a:off x="2468453" y="4627344"/>
            <a:ext cx="1034248" cy="863026"/>
          </a:xfrm>
          <a:prstGeom prst="parallelogram">
            <a:avLst>
              <a:gd name="adj" fmla="val 72151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圆柱体 46">
            <a:extLst>
              <a:ext uri="{FF2B5EF4-FFF2-40B4-BE49-F238E27FC236}">
                <a16:creationId xmlns:a16="http://schemas.microsoft.com/office/drawing/2014/main" id="{449CD5A3-B9E0-85B3-F9CB-9CC868411D47}"/>
              </a:ext>
            </a:extLst>
          </p:cNvPr>
          <p:cNvSpPr/>
          <p:nvPr/>
        </p:nvSpPr>
        <p:spPr>
          <a:xfrm>
            <a:off x="2621639" y="4454117"/>
            <a:ext cx="265691" cy="340733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圆柱体 47">
            <a:extLst>
              <a:ext uri="{FF2B5EF4-FFF2-40B4-BE49-F238E27FC236}">
                <a16:creationId xmlns:a16="http://schemas.microsoft.com/office/drawing/2014/main" id="{4B55B61E-0673-89D6-74EB-AF750DFCBCD9}"/>
              </a:ext>
            </a:extLst>
          </p:cNvPr>
          <p:cNvSpPr/>
          <p:nvPr/>
        </p:nvSpPr>
        <p:spPr>
          <a:xfrm>
            <a:off x="2851597" y="4747935"/>
            <a:ext cx="265691" cy="340733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圆柱体 48">
            <a:extLst>
              <a:ext uri="{FF2B5EF4-FFF2-40B4-BE49-F238E27FC236}">
                <a16:creationId xmlns:a16="http://schemas.microsoft.com/office/drawing/2014/main" id="{6B160A90-80A7-BA7A-3EC9-CB8F73AC124C}"/>
              </a:ext>
            </a:extLst>
          </p:cNvPr>
          <p:cNvSpPr/>
          <p:nvPr/>
        </p:nvSpPr>
        <p:spPr>
          <a:xfrm>
            <a:off x="3081556" y="5041753"/>
            <a:ext cx="265691" cy="340733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平行四边形 51">
            <a:extLst>
              <a:ext uri="{FF2B5EF4-FFF2-40B4-BE49-F238E27FC236}">
                <a16:creationId xmlns:a16="http://schemas.microsoft.com/office/drawing/2014/main" id="{A66ABAA4-114C-CFB6-A1EF-8A55501E34E3}"/>
              </a:ext>
            </a:extLst>
          </p:cNvPr>
          <p:cNvSpPr/>
          <p:nvPr/>
        </p:nvSpPr>
        <p:spPr>
          <a:xfrm flipH="1">
            <a:off x="3043338" y="4627344"/>
            <a:ext cx="1034248" cy="863026"/>
          </a:xfrm>
          <a:prstGeom prst="parallelogram">
            <a:avLst>
              <a:gd name="adj" fmla="val 72151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圆柱体 52">
            <a:extLst>
              <a:ext uri="{FF2B5EF4-FFF2-40B4-BE49-F238E27FC236}">
                <a16:creationId xmlns:a16="http://schemas.microsoft.com/office/drawing/2014/main" id="{8EF1F782-9C3E-F2BA-8FFF-0625D7C06A20}"/>
              </a:ext>
            </a:extLst>
          </p:cNvPr>
          <p:cNvSpPr/>
          <p:nvPr/>
        </p:nvSpPr>
        <p:spPr>
          <a:xfrm>
            <a:off x="3196524" y="4454117"/>
            <a:ext cx="265691" cy="340733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圆柱体 53">
            <a:extLst>
              <a:ext uri="{FF2B5EF4-FFF2-40B4-BE49-F238E27FC236}">
                <a16:creationId xmlns:a16="http://schemas.microsoft.com/office/drawing/2014/main" id="{E8EFF333-22E8-09AD-1424-815F4838BC09}"/>
              </a:ext>
            </a:extLst>
          </p:cNvPr>
          <p:cNvSpPr/>
          <p:nvPr/>
        </p:nvSpPr>
        <p:spPr>
          <a:xfrm>
            <a:off x="3426482" y="4747935"/>
            <a:ext cx="265691" cy="340733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圆柱体 54">
            <a:extLst>
              <a:ext uri="{FF2B5EF4-FFF2-40B4-BE49-F238E27FC236}">
                <a16:creationId xmlns:a16="http://schemas.microsoft.com/office/drawing/2014/main" id="{0E5A1773-1331-1211-5C10-41DAF212E2CD}"/>
              </a:ext>
            </a:extLst>
          </p:cNvPr>
          <p:cNvSpPr/>
          <p:nvPr/>
        </p:nvSpPr>
        <p:spPr>
          <a:xfrm>
            <a:off x="3656441" y="5041753"/>
            <a:ext cx="265691" cy="340733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平行四边形 56">
            <a:extLst>
              <a:ext uri="{FF2B5EF4-FFF2-40B4-BE49-F238E27FC236}">
                <a16:creationId xmlns:a16="http://schemas.microsoft.com/office/drawing/2014/main" id="{F680C698-6EC0-0F44-356C-4E14C2EE5987}"/>
              </a:ext>
            </a:extLst>
          </p:cNvPr>
          <p:cNvSpPr/>
          <p:nvPr/>
        </p:nvSpPr>
        <p:spPr>
          <a:xfrm flipH="1">
            <a:off x="3618223" y="4627344"/>
            <a:ext cx="1034248" cy="863026"/>
          </a:xfrm>
          <a:prstGeom prst="parallelogram">
            <a:avLst>
              <a:gd name="adj" fmla="val 72151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圆柱体 57">
            <a:extLst>
              <a:ext uri="{FF2B5EF4-FFF2-40B4-BE49-F238E27FC236}">
                <a16:creationId xmlns:a16="http://schemas.microsoft.com/office/drawing/2014/main" id="{A772FFBB-EAC2-5C08-914F-B024041CB123}"/>
              </a:ext>
            </a:extLst>
          </p:cNvPr>
          <p:cNvSpPr/>
          <p:nvPr/>
        </p:nvSpPr>
        <p:spPr>
          <a:xfrm>
            <a:off x="3771409" y="4454117"/>
            <a:ext cx="265691" cy="340733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圆柱体 58">
            <a:extLst>
              <a:ext uri="{FF2B5EF4-FFF2-40B4-BE49-F238E27FC236}">
                <a16:creationId xmlns:a16="http://schemas.microsoft.com/office/drawing/2014/main" id="{86950152-3918-A271-D5F5-FE038258ABF8}"/>
              </a:ext>
            </a:extLst>
          </p:cNvPr>
          <p:cNvSpPr/>
          <p:nvPr/>
        </p:nvSpPr>
        <p:spPr>
          <a:xfrm>
            <a:off x="4001367" y="4747935"/>
            <a:ext cx="265691" cy="340733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圆柱体 59">
            <a:extLst>
              <a:ext uri="{FF2B5EF4-FFF2-40B4-BE49-F238E27FC236}">
                <a16:creationId xmlns:a16="http://schemas.microsoft.com/office/drawing/2014/main" id="{0677FAB8-B47B-6CFA-F37E-84657227F0E4}"/>
              </a:ext>
            </a:extLst>
          </p:cNvPr>
          <p:cNvSpPr/>
          <p:nvPr/>
        </p:nvSpPr>
        <p:spPr>
          <a:xfrm>
            <a:off x="4231326" y="5041753"/>
            <a:ext cx="265691" cy="340733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平行四边形 61">
            <a:extLst>
              <a:ext uri="{FF2B5EF4-FFF2-40B4-BE49-F238E27FC236}">
                <a16:creationId xmlns:a16="http://schemas.microsoft.com/office/drawing/2014/main" id="{6A7BB2B5-8125-7FC1-5742-A7A46E4C57FA}"/>
              </a:ext>
            </a:extLst>
          </p:cNvPr>
          <p:cNvSpPr/>
          <p:nvPr/>
        </p:nvSpPr>
        <p:spPr>
          <a:xfrm flipH="1">
            <a:off x="4193108" y="4627344"/>
            <a:ext cx="1034248" cy="863026"/>
          </a:xfrm>
          <a:prstGeom prst="parallelogram">
            <a:avLst>
              <a:gd name="adj" fmla="val 72151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圆柱体 62">
            <a:extLst>
              <a:ext uri="{FF2B5EF4-FFF2-40B4-BE49-F238E27FC236}">
                <a16:creationId xmlns:a16="http://schemas.microsoft.com/office/drawing/2014/main" id="{F839C17F-6980-BC06-145C-E95840357435}"/>
              </a:ext>
            </a:extLst>
          </p:cNvPr>
          <p:cNvSpPr/>
          <p:nvPr/>
        </p:nvSpPr>
        <p:spPr>
          <a:xfrm>
            <a:off x="4346294" y="4454117"/>
            <a:ext cx="265691" cy="340733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" name="圆柱体 63">
            <a:extLst>
              <a:ext uri="{FF2B5EF4-FFF2-40B4-BE49-F238E27FC236}">
                <a16:creationId xmlns:a16="http://schemas.microsoft.com/office/drawing/2014/main" id="{91E2F2BA-53AE-F2A8-FE29-6322689C773E}"/>
              </a:ext>
            </a:extLst>
          </p:cNvPr>
          <p:cNvSpPr/>
          <p:nvPr/>
        </p:nvSpPr>
        <p:spPr>
          <a:xfrm>
            <a:off x="4576252" y="4747935"/>
            <a:ext cx="265691" cy="340733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圆柱体 64">
            <a:extLst>
              <a:ext uri="{FF2B5EF4-FFF2-40B4-BE49-F238E27FC236}">
                <a16:creationId xmlns:a16="http://schemas.microsoft.com/office/drawing/2014/main" id="{9AAC7CFC-951C-D5B9-9C22-190E09EC1494}"/>
              </a:ext>
            </a:extLst>
          </p:cNvPr>
          <p:cNvSpPr/>
          <p:nvPr/>
        </p:nvSpPr>
        <p:spPr>
          <a:xfrm>
            <a:off x="4806211" y="5041753"/>
            <a:ext cx="265691" cy="340733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平行四边形 66">
            <a:extLst>
              <a:ext uri="{FF2B5EF4-FFF2-40B4-BE49-F238E27FC236}">
                <a16:creationId xmlns:a16="http://schemas.microsoft.com/office/drawing/2014/main" id="{18D5110D-6F51-F177-89C4-50939408D657}"/>
              </a:ext>
            </a:extLst>
          </p:cNvPr>
          <p:cNvSpPr/>
          <p:nvPr/>
        </p:nvSpPr>
        <p:spPr>
          <a:xfrm flipH="1">
            <a:off x="4767994" y="4627344"/>
            <a:ext cx="1034248" cy="863026"/>
          </a:xfrm>
          <a:prstGeom prst="parallelogram">
            <a:avLst>
              <a:gd name="adj" fmla="val 72151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" name="圆柱体 67">
            <a:extLst>
              <a:ext uri="{FF2B5EF4-FFF2-40B4-BE49-F238E27FC236}">
                <a16:creationId xmlns:a16="http://schemas.microsoft.com/office/drawing/2014/main" id="{2557CF23-32C0-D4E0-F79A-902975E2B391}"/>
              </a:ext>
            </a:extLst>
          </p:cNvPr>
          <p:cNvSpPr/>
          <p:nvPr/>
        </p:nvSpPr>
        <p:spPr>
          <a:xfrm>
            <a:off x="4921180" y="4454117"/>
            <a:ext cx="265691" cy="340733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圆柱体 68">
            <a:extLst>
              <a:ext uri="{FF2B5EF4-FFF2-40B4-BE49-F238E27FC236}">
                <a16:creationId xmlns:a16="http://schemas.microsoft.com/office/drawing/2014/main" id="{71417685-E591-6380-F8A2-2D139B885881}"/>
              </a:ext>
            </a:extLst>
          </p:cNvPr>
          <p:cNvSpPr/>
          <p:nvPr/>
        </p:nvSpPr>
        <p:spPr>
          <a:xfrm>
            <a:off x="5151138" y="4747935"/>
            <a:ext cx="265691" cy="340733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圆柱体 69">
            <a:extLst>
              <a:ext uri="{FF2B5EF4-FFF2-40B4-BE49-F238E27FC236}">
                <a16:creationId xmlns:a16="http://schemas.microsoft.com/office/drawing/2014/main" id="{865717A9-2BD2-B66D-F211-9B7D137A1959}"/>
              </a:ext>
            </a:extLst>
          </p:cNvPr>
          <p:cNvSpPr/>
          <p:nvPr/>
        </p:nvSpPr>
        <p:spPr>
          <a:xfrm>
            <a:off x="5381097" y="5041753"/>
            <a:ext cx="265691" cy="340733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2" name="连接符: 曲线 71">
            <a:extLst>
              <a:ext uri="{FF2B5EF4-FFF2-40B4-BE49-F238E27FC236}">
                <a16:creationId xmlns:a16="http://schemas.microsoft.com/office/drawing/2014/main" id="{AAA697CE-6519-A9D0-1204-5E4FF2764D7C}"/>
              </a:ext>
            </a:extLst>
          </p:cNvPr>
          <p:cNvCxnSpPr>
            <a:stCxn id="8" idx="2"/>
            <a:endCxn id="24" idx="0"/>
          </p:cNvCxnSpPr>
          <p:nvPr/>
        </p:nvCxnSpPr>
        <p:spPr>
          <a:xfrm rot="16200000" flipH="1">
            <a:off x="3258964" y="2478511"/>
            <a:ext cx="380717" cy="141224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连接符: 曲线 72">
            <a:extLst>
              <a:ext uri="{FF2B5EF4-FFF2-40B4-BE49-F238E27FC236}">
                <a16:creationId xmlns:a16="http://schemas.microsoft.com/office/drawing/2014/main" id="{3F78A8AB-86F1-47B0-06C2-7EAE538DB700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5400000">
            <a:off x="3105812" y="2800150"/>
            <a:ext cx="380717" cy="76896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连接符: 曲线 75">
            <a:extLst>
              <a:ext uri="{FF2B5EF4-FFF2-40B4-BE49-F238E27FC236}">
                <a16:creationId xmlns:a16="http://schemas.microsoft.com/office/drawing/2014/main" id="{6ACAEA6D-2CD7-2424-B3C1-0BACDB13C983}"/>
              </a:ext>
            </a:extLst>
          </p:cNvPr>
          <p:cNvCxnSpPr>
            <a:cxnSpLocks/>
            <a:stCxn id="10" idx="2"/>
            <a:endCxn id="24" idx="0"/>
          </p:cNvCxnSpPr>
          <p:nvPr/>
        </p:nvCxnSpPr>
        <p:spPr>
          <a:xfrm rot="5400000">
            <a:off x="4196419" y="2953303"/>
            <a:ext cx="380717" cy="462663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连接符: 曲线 78">
            <a:extLst>
              <a:ext uri="{FF2B5EF4-FFF2-40B4-BE49-F238E27FC236}">
                <a16:creationId xmlns:a16="http://schemas.microsoft.com/office/drawing/2014/main" id="{C655317B-FD28-04F5-CEE5-36110437C60D}"/>
              </a:ext>
            </a:extLst>
          </p:cNvPr>
          <p:cNvCxnSpPr>
            <a:cxnSpLocks/>
            <a:stCxn id="11" idx="2"/>
            <a:endCxn id="33" idx="0"/>
          </p:cNvCxnSpPr>
          <p:nvPr/>
        </p:nvCxnSpPr>
        <p:spPr>
          <a:xfrm rot="5400000">
            <a:off x="5287025" y="3106456"/>
            <a:ext cx="380717" cy="156357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连接符: 曲线 81">
            <a:extLst>
              <a:ext uri="{FF2B5EF4-FFF2-40B4-BE49-F238E27FC236}">
                <a16:creationId xmlns:a16="http://schemas.microsoft.com/office/drawing/2014/main" id="{B3E68415-9278-3818-DE4D-644769E91C26}"/>
              </a:ext>
            </a:extLst>
          </p:cNvPr>
          <p:cNvCxnSpPr>
            <a:cxnSpLocks/>
            <a:stCxn id="40" idx="2"/>
            <a:endCxn id="47" idx="1"/>
          </p:cNvCxnSpPr>
          <p:nvPr/>
        </p:nvCxnSpPr>
        <p:spPr>
          <a:xfrm rot="5400000">
            <a:off x="3873833" y="2928746"/>
            <a:ext cx="406024" cy="2644719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连接符: 曲线 84">
            <a:extLst>
              <a:ext uri="{FF2B5EF4-FFF2-40B4-BE49-F238E27FC236}">
                <a16:creationId xmlns:a16="http://schemas.microsoft.com/office/drawing/2014/main" id="{5C31D70C-F033-AAEA-7826-462ECAB8335D}"/>
              </a:ext>
            </a:extLst>
          </p:cNvPr>
          <p:cNvCxnSpPr>
            <a:cxnSpLocks/>
            <a:stCxn id="40" idx="2"/>
            <a:endCxn id="68" idx="1"/>
          </p:cNvCxnSpPr>
          <p:nvPr/>
        </p:nvCxnSpPr>
        <p:spPr>
          <a:xfrm rot="5400000">
            <a:off x="5023603" y="4078516"/>
            <a:ext cx="406024" cy="34517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连接符: 曲线 88">
            <a:extLst>
              <a:ext uri="{FF2B5EF4-FFF2-40B4-BE49-F238E27FC236}">
                <a16:creationId xmlns:a16="http://schemas.microsoft.com/office/drawing/2014/main" id="{68B15DAA-8FB7-19DE-9449-555187FFB144}"/>
              </a:ext>
            </a:extLst>
          </p:cNvPr>
          <p:cNvCxnSpPr>
            <a:cxnSpLocks/>
            <a:stCxn id="31" idx="2"/>
            <a:endCxn id="64" idx="1"/>
          </p:cNvCxnSpPr>
          <p:nvPr/>
        </p:nvCxnSpPr>
        <p:spPr>
          <a:xfrm rot="16200000" flipH="1">
            <a:off x="4082350" y="4121187"/>
            <a:ext cx="699842" cy="553653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连接符: 曲线 91">
            <a:extLst>
              <a:ext uri="{FF2B5EF4-FFF2-40B4-BE49-F238E27FC236}">
                <a16:creationId xmlns:a16="http://schemas.microsoft.com/office/drawing/2014/main" id="{9F08CB7E-DD24-6F8A-D743-CDC81483E82E}"/>
              </a:ext>
            </a:extLst>
          </p:cNvPr>
          <p:cNvCxnSpPr>
            <a:cxnSpLocks/>
            <a:stCxn id="31" idx="2"/>
            <a:endCxn id="49" idx="1"/>
          </p:cNvCxnSpPr>
          <p:nvPr/>
        </p:nvCxnSpPr>
        <p:spPr>
          <a:xfrm rot="5400000">
            <a:off x="3188094" y="4074402"/>
            <a:ext cx="993660" cy="941043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连接符: 曲线 94">
            <a:extLst>
              <a:ext uri="{FF2B5EF4-FFF2-40B4-BE49-F238E27FC236}">
                <a16:creationId xmlns:a16="http://schemas.microsoft.com/office/drawing/2014/main" id="{C5074BA8-9EB0-38CD-5289-F24C73544472}"/>
              </a:ext>
            </a:extLst>
          </p:cNvPr>
          <p:cNvCxnSpPr>
            <a:cxnSpLocks/>
            <a:stCxn id="12" idx="2"/>
            <a:endCxn id="63" idx="1"/>
          </p:cNvCxnSpPr>
          <p:nvPr/>
        </p:nvCxnSpPr>
        <p:spPr>
          <a:xfrm rot="16200000" flipH="1">
            <a:off x="3490971" y="3465948"/>
            <a:ext cx="408884" cy="1567454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连接符: 曲线 98">
            <a:extLst>
              <a:ext uri="{FF2B5EF4-FFF2-40B4-BE49-F238E27FC236}">
                <a16:creationId xmlns:a16="http://schemas.microsoft.com/office/drawing/2014/main" id="{0649EC94-6507-DFAA-2348-D742E1DBA3E4}"/>
              </a:ext>
            </a:extLst>
          </p:cNvPr>
          <p:cNvCxnSpPr>
            <a:cxnSpLocks/>
            <a:stCxn id="21" idx="2"/>
            <a:endCxn id="55" idx="1"/>
          </p:cNvCxnSpPr>
          <p:nvPr/>
        </p:nvCxnSpPr>
        <p:spPr>
          <a:xfrm rot="16200000" flipH="1">
            <a:off x="2853656" y="4106122"/>
            <a:ext cx="993660" cy="877601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5F071323-ACA1-DC96-7019-7E3A4612FDE7}"/>
              </a:ext>
            </a:extLst>
          </p:cNvPr>
          <p:cNvCxnSpPr>
            <a:stCxn id="4" idx="2"/>
            <a:endCxn id="8" idx="0"/>
          </p:cNvCxnSpPr>
          <p:nvPr/>
        </p:nvCxnSpPr>
        <p:spPr>
          <a:xfrm flipH="1">
            <a:off x="2743200" y="2373688"/>
            <a:ext cx="1818" cy="41350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CC368D6C-F8E8-A030-47C9-310E568949A8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3491322" y="2373688"/>
            <a:ext cx="189332" cy="41350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56A3B096-E536-9552-DCF7-467DE4E43198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4235808" y="2373688"/>
            <a:ext cx="382300" cy="41350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0DE1F75B-D70B-3DDB-3A9F-464536993571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4982112" y="2373688"/>
            <a:ext cx="573449" cy="41350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33DFD8ED-BB7D-FBB0-0CF9-4CB42CED87E3}"/>
              </a:ext>
            </a:extLst>
          </p:cNvPr>
          <p:cNvSpPr txBox="1"/>
          <p:nvPr/>
        </p:nvSpPr>
        <p:spPr>
          <a:xfrm>
            <a:off x="1558557" y="210087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文件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609C9485-D8DD-2730-8210-EAC123CAECD0}"/>
              </a:ext>
            </a:extLst>
          </p:cNvPr>
          <p:cNvSpPr txBox="1"/>
          <p:nvPr/>
        </p:nvSpPr>
        <p:spPr>
          <a:xfrm>
            <a:off x="1558557" y="272145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对象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2F1A60CE-2466-B455-F0CA-5CA2733C1E6F}"/>
              </a:ext>
            </a:extLst>
          </p:cNvPr>
          <p:cNvSpPr txBox="1"/>
          <p:nvPr/>
        </p:nvSpPr>
        <p:spPr>
          <a:xfrm>
            <a:off x="1609853" y="3579378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PGs</a:t>
            </a:r>
            <a:endParaRPr lang="zh-CN" altLang="en-US" sz="16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BB6CCC9A-19BA-CB45-3A7A-24FD5F9BCA44}"/>
              </a:ext>
            </a:extLst>
          </p:cNvPr>
          <p:cNvSpPr txBox="1"/>
          <p:nvPr/>
        </p:nvSpPr>
        <p:spPr>
          <a:xfrm>
            <a:off x="1353373" y="485936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存储单元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0A7F22F-9E09-1503-324F-778EBD3FAD26}"/>
              </a:ext>
            </a:extLst>
          </p:cNvPr>
          <p:cNvSpPr txBox="1"/>
          <p:nvPr/>
        </p:nvSpPr>
        <p:spPr>
          <a:xfrm>
            <a:off x="5376925" y="4125700"/>
            <a:ext cx="865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CRUSH</a:t>
            </a:r>
            <a:endParaRPr lang="zh-CN" altLang="en-US" sz="16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F5ABDDD-5771-13D5-C758-9102422D577A}"/>
              </a:ext>
            </a:extLst>
          </p:cNvPr>
          <p:cNvSpPr txBox="1"/>
          <p:nvPr/>
        </p:nvSpPr>
        <p:spPr>
          <a:xfrm>
            <a:off x="5646788" y="2992153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hash</a:t>
            </a:r>
            <a:endParaRPr lang="zh-CN" altLang="en-US" sz="16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467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FAD65-E5B7-EC2C-7938-50440E348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>
            <a:extLst>
              <a:ext uri="{FF2B5EF4-FFF2-40B4-BE49-F238E27FC236}">
                <a16:creationId xmlns:a16="http://schemas.microsoft.com/office/drawing/2014/main" id="{802F829E-A3B0-5A4A-BC9C-B8E871A69E78}"/>
              </a:ext>
            </a:extLst>
          </p:cNvPr>
          <p:cNvSpPr txBox="1"/>
          <p:nvPr/>
        </p:nvSpPr>
        <p:spPr>
          <a:xfrm>
            <a:off x="859164" y="-354854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measurement baseline store &amp; query</a:t>
            </a:r>
            <a:endParaRPr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B245A4FA-38ED-0EEF-F318-7D1694457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6824" y="873986"/>
            <a:ext cx="4542857" cy="1838095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32E58860-1CDA-F49D-14F2-4431C005D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0833" y="7194441"/>
            <a:ext cx="11152381" cy="268571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22134BF-9EF8-3463-3F09-0CD379EA21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10696" y="2948345"/>
            <a:ext cx="4504762" cy="3076190"/>
          </a:xfrm>
          <a:prstGeom prst="rect">
            <a:avLst/>
          </a:prstGeom>
        </p:spPr>
      </p:pic>
      <p:sp>
        <p:nvSpPr>
          <p:cNvPr id="13" name="箭头: 下 12">
            <a:extLst>
              <a:ext uri="{FF2B5EF4-FFF2-40B4-BE49-F238E27FC236}">
                <a16:creationId xmlns:a16="http://schemas.microsoft.com/office/drawing/2014/main" id="{5644696A-EE37-CE29-1793-9DD4E42AA96D}"/>
              </a:ext>
            </a:extLst>
          </p:cNvPr>
          <p:cNvSpPr/>
          <p:nvPr/>
        </p:nvSpPr>
        <p:spPr>
          <a:xfrm>
            <a:off x="8047211" y="4532505"/>
            <a:ext cx="219529" cy="573731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3887BB73-5260-DB63-606A-766C1A05EB8F}"/>
              </a:ext>
            </a:extLst>
          </p:cNvPr>
          <p:cNvSpPr/>
          <p:nvPr/>
        </p:nvSpPr>
        <p:spPr>
          <a:xfrm>
            <a:off x="5123827" y="4422813"/>
            <a:ext cx="219529" cy="683423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8A432A4C-AD54-623F-A68B-6FC55E5CEE75}"/>
              </a:ext>
            </a:extLst>
          </p:cNvPr>
          <p:cNvSpPr/>
          <p:nvPr/>
        </p:nvSpPr>
        <p:spPr>
          <a:xfrm>
            <a:off x="3272100" y="4408532"/>
            <a:ext cx="198010" cy="697704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E7A64536-9422-8CF7-0702-A2D0E70C6496}"/>
              </a:ext>
            </a:extLst>
          </p:cNvPr>
          <p:cNvSpPr/>
          <p:nvPr/>
        </p:nvSpPr>
        <p:spPr>
          <a:xfrm>
            <a:off x="6777544" y="4712128"/>
            <a:ext cx="219529" cy="394108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72B389C7-879B-C164-DEC6-5B977C76E180}"/>
              </a:ext>
            </a:extLst>
          </p:cNvPr>
          <p:cNvSpPr/>
          <p:nvPr/>
        </p:nvSpPr>
        <p:spPr>
          <a:xfrm>
            <a:off x="6493960" y="3814418"/>
            <a:ext cx="796772" cy="931227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61200" rtlCol="0" anchor="b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卫星节点</a:t>
            </a:r>
            <a:endParaRPr kumimoji="0" lang="zh-CN" altLang="en-US" sz="12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F0315F4C-5FE2-33C3-C4A7-632E96C97835}"/>
              </a:ext>
            </a:extLst>
          </p:cNvPr>
          <p:cNvSpPr/>
          <p:nvPr/>
        </p:nvSpPr>
        <p:spPr>
          <a:xfrm>
            <a:off x="4835205" y="3814728"/>
            <a:ext cx="796772" cy="931227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61200" rtlCol="0" anchor="b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网关</a:t>
            </a:r>
            <a:endParaRPr kumimoji="0" lang="zh-CN" altLang="en-US" sz="12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F4B47622-8F33-5F49-8759-3CE175654C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7851" y="3858666"/>
            <a:ext cx="411480" cy="411480"/>
          </a:xfrm>
          <a:prstGeom prst="rect">
            <a:avLst/>
          </a:prstGeom>
        </p:spPr>
      </p:pic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B05E21BA-C6F1-C833-A9C8-A55C1CE70206}"/>
              </a:ext>
            </a:extLst>
          </p:cNvPr>
          <p:cNvSpPr/>
          <p:nvPr/>
        </p:nvSpPr>
        <p:spPr>
          <a:xfrm>
            <a:off x="2959668" y="3814728"/>
            <a:ext cx="796772" cy="931227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数据</a:t>
            </a:r>
            <a:endParaRPr lang="en-US" altLang="zh-CN" sz="1200" b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zh-CN" altLang="en-US" sz="12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拥有方</a:t>
            </a:r>
            <a:endParaRPr kumimoji="0" lang="zh-CN" altLang="en-US" sz="12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C3DB1F75-1D7C-4A9E-F3C4-F0B391D2EDB3}"/>
              </a:ext>
            </a:extLst>
          </p:cNvPr>
          <p:cNvGrpSpPr/>
          <p:nvPr/>
        </p:nvGrpSpPr>
        <p:grpSpPr>
          <a:xfrm>
            <a:off x="3102166" y="3867628"/>
            <a:ext cx="511777" cy="472400"/>
            <a:chOff x="4113226" y="5392271"/>
            <a:chExt cx="511777" cy="477967"/>
          </a:xfrm>
        </p:grpSpPr>
        <p:pic>
          <p:nvPicPr>
            <p:cNvPr id="62" name="图片 61">
              <a:extLst>
                <a:ext uri="{FF2B5EF4-FFF2-40B4-BE49-F238E27FC236}">
                  <a16:creationId xmlns:a16="http://schemas.microsoft.com/office/drawing/2014/main" id="{38E035CF-5AFC-4FDF-21D3-BB39D094A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113226" y="5392271"/>
              <a:ext cx="281875" cy="281875"/>
            </a:xfrm>
            <a:prstGeom prst="rect">
              <a:avLst/>
            </a:prstGeom>
          </p:spPr>
        </p:pic>
        <p:pic>
          <p:nvPicPr>
            <p:cNvPr id="54" name="图片 53">
              <a:extLst>
                <a:ext uri="{FF2B5EF4-FFF2-40B4-BE49-F238E27FC236}">
                  <a16:creationId xmlns:a16="http://schemas.microsoft.com/office/drawing/2014/main" id="{2D8E0987-5800-7024-4B32-449B6D88B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15269" y="5460504"/>
              <a:ext cx="409734" cy="409734"/>
            </a:xfrm>
            <a:prstGeom prst="rect">
              <a:avLst/>
            </a:prstGeom>
          </p:spPr>
        </p:pic>
      </p:grpSp>
      <p:sp>
        <p:nvSpPr>
          <p:cNvPr id="74" name="文本框 73">
            <a:extLst>
              <a:ext uri="{FF2B5EF4-FFF2-40B4-BE49-F238E27FC236}">
                <a16:creationId xmlns:a16="http://schemas.microsoft.com/office/drawing/2014/main" id="{B84F76A3-34A4-8532-65D7-09C88F94FF22}"/>
              </a:ext>
            </a:extLst>
          </p:cNvPr>
          <p:cNvSpPr txBox="1"/>
          <p:nvPr/>
        </p:nvSpPr>
        <p:spPr>
          <a:xfrm>
            <a:off x="3710408" y="3930261"/>
            <a:ext cx="1085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❶ 上传</a:t>
            </a:r>
            <a:endParaRPr lang="zh-CN" altLang="en-US" sz="1200" b="1" dirty="0"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cxnSp>
        <p:nvCxnSpPr>
          <p:cNvPr id="81" name="连接符: 曲线 80">
            <a:extLst>
              <a:ext uri="{FF2B5EF4-FFF2-40B4-BE49-F238E27FC236}">
                <a16:creationId xmlns:a16="http://schemas.microsoft.com/office/drawing/2014/main" id="{6780B144-5796-277C-4C41-E270F6D28846}"/>
              </a:ext>
            </a:extLst>
          </p:cNvPr>
          <p:cNvCxnSpPr>
            <a:cxnSpLocks/>
            <a:endCxn id="26" idx="0"/>
          </p:cNvCxnSpPr>
          <p:nvPr/>
        </p:nvCxnSpPr>
        <p:spPr>
          <a:xfrm rot="10800000" flipH="1">
            <a:off x="4828295" y="3814728"/>
            <a:ext cx="405296" cy="250158"/>
          </a:xfrm>
          <a:prstGeom prst="curvedConnector4">
            <a:avLst>
              <a:gd name="adj1" fmla="val -56403"/>
              <a:gd name="adj2" fmla="val 191382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F95EA6BC-3648-73B6-D806-0E83F21D297B}"/>
              </a:ext>
            </a:extLst>
          </p:cNvPr>
          <p:cNvSpPr txBox="1"/>
          <p:nvPr/>
        </p:nvSpPr>
        <p:spPr>
          <a:xfrm>
            <a:off x="4048882" y="3275886"/>
            <a:ext cx="972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❷ 聚合</a:t>
            </a:r>
            <a:endParaRPr lang="zh-CN" altLang="en-US" sz="1200" b="1" dirty="0"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77FB8137-772A-BA5F-6758-4A2C57AB903C}"/>
              </a:ext>
            </a:extLst>
          </p:cNvPr>
          <p:cNvSpPr txBox="1"/>
          <p:nvPr/>
        </p:nvSpPr>
        <p:spPr>
          <a:xfrm>
            <a:off x="5656360" y="3049506"/>
            <a:ext cx="2056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❹ 发送数据和完整性证明</a:t>
            </a:r>
            <a:endParaRPr lang="zh-CN" altLang="en-US" sz="1200" b="1" dirty="0"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8EF41AAF-1BA5-2052-5345-0EF773F05CFA}"/>
              </a:ext>
            </a:extLst>
          </p:cNvPr>
          <p:cNvSpPr txBox="1"/>
          <p:nvPr/>
        </p:nvSpPr>
        <p:spPr>
          <a:xfrm>
            <a:off x="5562905" y="3745595"/>
            <a:ext cx="972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❸ 选择</a:t>
            </a:r>
            <a:endParaRPr lang="en-US" altLang="zh-CN" sz="1200" b="1"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  <a:p>
            <a:pPr algn="ctr"/>
            <a:r>
              <a:rPr lang="zh-CN" altLang="en-US" sz="1200" b="1"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存储节点</a:t>
            </a:r>
            <a:endParaRPr lang="zh-CN" altLang="en-US" sz="1200" b="1" dirty="0"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8E9A0C1E-C69B-494F-22E1-75E0FF929B2D}"/>
              </a:ext>
            </a:extLst>
          </p:cNvPr>
          <p:cNvSpPr txBox="1"/>
          <p:nvPr/>
        </p:nvSpPr>
        <p:spPr>
          <a:xfrm>
            <a:off x="5425599" y="4354470"/>
            <a:ext cx="1251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① 检索</a:t>
            </a:r>
            <a:endParaRPr lang="zh-CN" altLang="en-US" sz="1200" b="1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6B6601BB-B325-DE54-BB2A-D0594EADF8EF}"/>
              </a:ext>
            </a:extLst>
          </p:cNvPr>
          <p:cNvSpPr txBox="1"/>
          <p:nvPr/>
        </p:nvSpPr>
        <p:spPr>
          <a:xfrm>
            <a:off x="5547111" y="3399719"/>
            <a:ext cx="2274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② 获取数据和完整性证明</a:t>
            </a:r>
            <a:endParaRPr lang="zh-CN" altLang="en-US" sz="1200" b="1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cxnSp>
        <p:nvCxnSpPr>
          <p:cNvPr id="99" name="连接符: 曲线 98">
            <a:extLst>
              <a:ext uri="{FF2B5EF4-FFF2-40B4-BE49-F238E27FC236}">
                <a16:creationId xmlns:a16="http://schemas.microsoft.com/office/drawing/2014/main" id="{E79C1911-35B5-F9F1-9F57-CFBC66F194EB}"/>
              </a:ext>
            </a:extLst>
          </p:cNvPr>
          <p:cNvCxnSpPr>
            <a:cxnSpLocks/>
            <a:stCxn id="26" idx="2"/>
          </p:cNvCxnSpPr>
          <p:nvPr/>
        </p:nvCxnSpPr>
        <p:spPr>
          <a:xfrm rot="5400000" flipH="1">
            <a:off x="4900355" y="4412719"/>
            <a:ext cx="260424" cy="406049"/>
          </a:xfrm>
          <a:prstGeom prst="curvedConnector4">
            <a:avLst>
              <a:gd name="adj1" fmla="val -50949"/>
              <a:gd name="adj2" fmla="val 156299"/>
            </a:avLst>
          </a:prstGeom>
          <a:ln w="1905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08">
            <a:extLst>
              <a:ext uri="{FF2B5EF4-FFF2-40B4-BE49-F238E27FC236}">
                <a16:creationId xmlns:a16="http://schemas.microsoft.com/office/drawing/2014/main" id="{46C01D0A-6812-D193-E1AB-A485580F6886}"/>
              </a:ext>
            </a:extLst>
          </p:cNvPr>
          <p:cNvSpPr txBox="1"/>
          <p:nvPr/>
        </p:nvSpPr>
        <p:spPr>
          <a:xfrm>
            <a:off x="3733218" y="4818821"/>
            <a:ext cx="112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③ 验证</a:t>
            </a:r>
            <a:endParaRPr lang="zh-CN" altLang="en-US" sz="1200" b="1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173A5196-CF3F-F53B-CBA1-9012F9F52EB4}"/>
              </a:ext>
            </a:extLst>
          </p:cNvPr>
          <p:cNvGrpSpPr/>
          <p:nvPr/>
        </p:nvGrpSpPr>
        <p:grpSpPr>
          <a:xfrm>
            <a:off x="3769036" y="4234075"/>
            <a:ext cx="1051318" cy="133312"/>
            <a:chOff x="2107172" y="4077841"/>
            <a:chExt cx="1813989" cy="115691"/>
          </a:xfrm>
        </p:grpSpPr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4A9B21EA-9DEA-C8E2-04F5-F2310A18CCA6}"/>
                </a:ext>
              </a:extLst>
            </p:cNvPr>
            <p:cNvCxnSpPr>
              <a:cxnSpLocks/>
            </p:cNvCxnSpPr>
            <p:nvPr/>
          </p:nvCxnSpPr>
          <p:spPr>
            <a:xfrm>
              <a:off x="2107172" y="4077841"/>
              <a:ext cx="181398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081058B7-71EE-8875-E466-6F19DF04AB2D}"/>
                </a:ext>
              </a:extLst>
            </p:cNvPr>
            <p:cNvCxnSpPr>
              <a:cxnSpLocks/>
            </p:cNvCxnSpPr>
            <p:nvPr/>
          </p:nvCxnSpPr>
          <p:spPr>
            <a:xfrm>
              <a:off x="2107172" y="4193532"/>
              <a:ext cx="181398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文本框 110">
            <a:extLst>
              <a:ext uri="{FF2B5EF4-FFF2-40B4-BE49-F238E27FC236}">
                <a16:creationId xmlns:a16="http://schemas.microsoft.com/office/drawing/2014/main" id="{80B39955-19B6-C7FF-21BA-1C405A229E1B}"/>
              </a:ext>
            </a:extLst>
          </p:cNvPr>
          <p:cNvSpPr txBox="1"/>
          <p:nvPr/>
        </p:nvSpPr>
        <p:spPr>
          <a:xfrm>
            <a:off x="3810097" y="4367386"/>
            <a:ext cx="866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④ 返回</a:t>
            </a:r>
            <a:endParaRPr lang="zh-CN" altLang="en-US" sz="1200" b="1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cxnSp>
        <p:nvCxnSpPr>
          <p:cNvPr id="155" name="连接符: 肘形 154">
            <a:extLst>
              <a:ext uri="{FF2B5EF4-FFF2-40B4-BE49-F238E27FC236}">
                <a16:creationId xmlns:a16="http://schemas.microsoft.com/office/drawing/2014/main" id="{C6100451-C3B5-E655-AC74-FB0764759B82}"/>
              </a:ext>
            </a:extLst>
          </p:cNvPr>
          <p:cNvCxnSpPr>
            <a:cxnSpLocks/>
            <a:stCxn id="26" idx="0"/>
            <a:endCxn id="91" idx="0"/>
          </p:cNvCxnSpPr>
          <p:nvPr/>
        </p:nvCxnSpPr>
        <p:spPr>
          <a:xfrm rot="5400000" flipH="1" flipV="1">
            <a:off x="6689083" y="2358926"/>
            <a:ext cx="310" cy="2911294"/>
          </a:xfrm>
          <a:prstGeom prst="bentConnector3">
            <a:avLst>
              <a:gd name="adj1" fmla="val 160475806"/>
            </a:avLst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连接符: 肘形 176">
            <a:extLst>
              <a:ext uri="{FF2B5EF4-FFF2-40B4-BE49-F238E27FC236}">
                <a16:creationId xmlns:a16="http://schemas.microsoft.com/office/drawing/2014/main" id="{D5916254-DC6B-F2CB-BF3C-F73930A5F702}"/>
              </a:ext>
            </a:extLst>
          </p:cNvPr>
          <p:cNvCxnSpPr>
            <a:cxnSpLocks/>
          </p:cNvCxnSpPr>
          <p:nvPr/>
        </p:nvCxnSpPr>
        <p:spPr>
          <a:xfrm rot="16200000" flipH="1">
            <a:off x="6688478" y="2445802"/>
            <a:ext cx="8149" cy="2738532"/>
          </a:xfrm>
          <a:prstGeom prst="bentConnector3">
            <a:avLst>
              <a:gd name="adj1" fmla="val -4923905"/>
            </a:avLst>
          </a:prstGeom>
          <a:ln w="19050">
            <a:solidFill>
              <a:srgbClr val="0070C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476417EB-01A3-75B0-91EE-8E3570058D7F}"/>
              </a:ext>
            </a:extLst>
          </p:cNvPr>
          <p:cNvSpPr/>
          <p:nvPr/>
        </p:nvSpPr>
        <p:spPr>
          <a:xfrm>
            <a:off x="2959668" y="5105498"/>
            <a:ext cx="5583603" cy="386479"/>
          </a:xfrm>
          <a:prstGeom prst="rect">
            <a:avLst/>
          </a:prstGeom>
          <a:solidFill>
            <a:srgbClr val="FFF2CC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区块链账本</a:t>
            </a:r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06FB2A1E-7C9F-2914-E944-C5467EF76B4C}"/>
              </a:ext>
            </a:extLst>
          </p:cNvPr>
          <p:cNvSpPr/>
          <p:nvPr/>
        </p:nvSpPr>
        <p:spPr>
          <a:xfrm>
            <a:off x="7746499" y="3814418"/>
            <a:ext cx="796772" cy="931227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61200" rtlCol="0" anchor="b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存储节点</a:t>
            </a:r>
            <a:endParaRPr kumimoji="0" lang="zh-CN" altLang="en-US" sz="12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2FA38CFA-859A-B5D6-8637-B5586C056FAF}"/>
              </a:ext>
            </a:extLst>
          </p:cNvPr>
          <p:cNvGrpSpPr/>
          <p:nvPr/>
        </p:nvGrpSpPr>
        <p:grpSpPr>
          <a:xfrm>
            <a:off x="5632261" y="4226233"/>
            <a:ext cx="858061" cy="138243"/>
            <a:chOff x="5632261" y="4226233"/>
            <a:chExt cx="1326260" cy="115691"/>
          </a:xfrm>
        </p:grpSpPr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CA9C1ABA-1B11-B3D9-85C3-3435E84697BE}"/>
                </a:ext>
              </a:extLst>
            </p:cNvPr>
            <p:cNvCxnSpPr>
              <a:cxnSpLocks/>
            </p:cNvCxnSpPr>
            <p:nvPr/>
          </p:nvCxnSpPr>
          <p:spPr>
            <a:xfrm>
              <a:off x="5646751" y="4226233"/>
              <a:ext cx="131177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4248BD11-1DA0-0759-4426-EC645265EFE6}"/>
                </a:ext>
              </a:extLst>
            </p:cNvPr>
            <p:cNvCxnSpPr>
              <a:cxnSpLocks/>
            </p:cNvCxnSpPr>
            <p:nvPr/>
          </p:nvCxnSpPr>
          <p:spPr>
            <a:xfrm>
              <a:off x="5632261" y="4341924"/>
              <a:ext cx="1326260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57228292-6504-570E-97B6-7A46621A00EE}"/>
              </a:ext>
            </a:extLst>
          </p:cNvPr>
          <p:cNvGrpSpPr/>
          <p:nvPr/>
        </p:nvGrpSpPr>
        <p:grpSpPr>
          <a:xfrm>
            <a:off x="5175693" y="2666531"/>
            <a:ext cx="1732722" cy="276999"/>
            <a:chOff x="7736175" y="2096171"/>
            <a:chExt cx="1732722" cy="276999"/>
          </a:xfrm>
        </p:grpSpPr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63A09DE3-1C30-DC57-01CE-33502B79D727}"/>
                </a:ext>
              </a:extLst>
            </p:cNvPr>
            <p:cNvSpPr txBox="1"/>
            <p:nvPr/>
          </p:nvSpPr>
          <p:spPr>
            <a:xfrm>
              <a:off x="8276267" y="2096171"/>
              <a:ext cx="11926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>
                  <a:solidFill>
                    <a:srgbClr val="0070C0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查询工作流</a:t>
              </a:r>
              <a:endParaRPr lang="en-US" altLang="zh-CN" sz="1200" b="1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endParaRPr>
            </a:p>
          </p:txBody>
        </p:sp>
        <p:cxnSp>
          <p:nvCxnSpPr>
            <p:cNvPr id="144" name="直接箭头连接符 143">
              <a:extLst>
                <a:ext uri="{FF2B5EF4-FFF2-40B4-BE49-F238E27FC236}">
                  <a16:creationId xmlns:a16="http://schemas.microsoft.com/office/drawing/2014/main" id="{67901099-0F18-DCF9-87B5-D924F61DE0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36175" y="2234669"/>
              <a:ext cx="504254" cy="2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E95D029E-17E2-F604-96CD-2F30CBD8D5E7}"/>
              </a:ext>
            </a:extLst>
          </p:cNvPr>
          <p:cNvGrpSpPr/>
          <p:nvPr/>
        </p:nvGrpSpPr>
        <p:grpSpPr>
          <a:xfrm>
            <a:off x="7264960" y="2666531"/>
            <a:ext cx="1278311" cy="276999"/>
            <a:chOff x="7736175" y="2475717"/>
            <a:chExt cx="1278311" cy="276999"/>
          </a:xfrm>
        </p:grpSpPr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8EABDCF0-CC4F-E3A6-6A5B-52A96BFB9AE2}"/>
                </a:ext>
              </a:extLst>
            </p:cNvPr>
            <p:cNvSpPr txBox="1"/>
            <p:nvPr/>
          </p:nvSpPr>
          <p:spPr>
            <a:xfrm>
              <a:off x="8276268" y="2475717"/>
              <a:ext cx="738218" cy="276999"/>
            </a:xfrm>
            <a:prstGeom prst="rect">
              <a:avLst/>
            </a:prstGeom>
            <a:noFill/>
          </p:spPr>
          <p:txBody>
            <a:bodyPr wrap="square" lIns="91440" tIns="45720" rIns="0" bIns="45720" rtlCol="0">
              <a:spAutoFit/>
            </a:bodyPr>
            <a:lstStyle/>
            <a:p>
              <a:r>
                <a:rPr lang="zh-CN" altLang="en-US" sz="1200" b="1">
                  <a:solidFill>
                    <a:schemeClr val="accent4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账本记录</a:t>
              </a:r>
              <a:endParaRPr lang="en-US" altLang="zh-CN" sz="1200" b="1">
                <a:solidFill>
                  <a:schemeClr val="accent4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42" name="箭头: 下 41">
              <a:extLst>
                <a:ext uri="{FF2B5EF4-FFF2-40B4-BE49-F238E27FC236}">
                  <a16:creationId xmlns:a16="http://schemas.microsoft.com/office/drawing/2014/main" id="{4911EB50-4A40-E77C-DA6D-587F3CFC0A55}"/>
                </a:ext>
              </a:extLst>
            </p:cNvPr>
            <p:cNvSpPr/>
            <p:nvPr/>
          </p:nvSpPr>
          <p:spPr>
            <a:xfrm rot="16200000">
              <a:off x="7889297" y="2362090"/>
              <a:ext cx="198010" cy="504254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E479C38F-0C9D-668B-9D04-7ED930806980}"/>
              </a:ext>
            </a:extLst>
          </p:cNvPr>
          <p:cNvGrpSpPr/>
          <p:nvPr/>
        </p:nvGrpSpPr>
        <p:grpSpPr>
          <a:xfrm>
            <a:off x="2959668" y="2666531"/>
            <a:ext cx="1859479" cy="276999"/>
            <a:chOff x="7736175" y="1716624"/>
            <a:chExt cx="1859479" cy="276999"/>
          </a:xfrm>
        </p:grpSpPr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6007121A-8FC4-2341-798C-C161C8109E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36175" y="1855123"/>
              <a:ext cx="50425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159FF41B-FD48-50E0-42FF-BB327385FEF4}"/>
                </a:ext>
              </a:extLst>
            </p:cNvPr>
            <p:cNvSpPr txBox="1"/>
            <p:nvPr/>
          </p:nvSpPr>
          <p:spPr>
            <a:xfrm>
              <a:off x="8276267" y="1716624"/>
              <a:ext cx="13193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存储工作流</a:t>
              </a:r>
              <a:endParaRPr lang="en-US" altLang="zh-CN" sz="1200" b="1">
                <a:solidFill>
                  <a:schemeClr val="accent4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E492F0B7-0874-C063-656B-7CDF781C6A7E}"/>
              </a:ext>
            </a:extLst>
          </p:cNvPr>
          <p:cNvGrpSpPr/>
          <p:nvPr/>
        </p:nvGrpSpPr>
        <p:grpSpPr>
          <a:xfrm>
            <a:off x="1547071" y="-2300801"/>
            <a:ext cx="9812057" cy="1946308"/>
            <a:chOff x="1042580" y="3249773"/>
            <a:chExt cx="9812057" cy="1946308"/>
          </a:xfrm>
        </p:grpSpPr>
        <p:sp>
          <p:nvSpPr>
            <p:cNvPr id="108" name="箭头: 下 107">
              <a:extLst>
                <a:ext uri="{FF2B5EF4-FFF2-40B4-BE49-F238E27FC236}">
                  <a16:creationId xmlns:a16="http://schemas.microsoft.com/office/drawing/2014/main" id="{0908B940-C842-074C-BFB8-7B488323E831}"/>
                </a:ext>
              </a:extLst>
            </p:cNvPr>
            <p:cNvSpPr/>
            <p:nvPr/>
          </p:nvSpPr>
          <p:spPr>
            <a:xfrm>
              <a:off x="8140488" y="4236608"/>
              <a:ext cx="219529" cy="573731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箭头: 下 111">
              <a:extLst>
                <a:ext uri="{FF2B5EF4-FFF2-40B4-BE49-F238E27FC236}">
                  <a16:creationId xmlns:a16="http://schemas.microsoft.com/office/drawing/2014/main" id="{59B45361-85E7-4CEF-B05C-6E5453931249}"/>
                </a:ext>
              </a:extLst>
            </p:cNvPr>
            <p:cNvSpPr/>
            <p:nvPr/>
          </p:nvSpPr>
          <p:spPr>
            <a:xfrm>
              <a:off x="3952661" y="4126917"/>
              <a:ext cx="219529" cy="683423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箭头: 下 112">
              <a:extLst>
                <a:ext uri="{FF2B5EF4-FFF2-40B4-BE49-F238E27FC236}">
                  <a16:creationId xmlns:a16="http://schemas.microsoft.com/office/drawing/2014/main" id="{BCAA25CE-18D6-04F7-F2B1-E6316BC475AF}"/>
                </a:ext>
              </a:extLst>
            </p:cNvPr>
            <p:cNvSpPr/>
            <p:nvPr/>
          </p:nvSpPr>
          <p:spPr>
            <a:xfrm>
              <a:off x="1601911" y="4112636"/>
              <a:ext cx="198010" cy="697704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箭头: 下 113">
              <a:extLst>
                <a:ext uri="{FF2B5EF4-FFF2-40B4-BE49-F238E27FC236}">
                  <a16:creationId xmlns:a16="http://schemas.microsoft.com/office/drawing/2014/main" id="{F5039E17-EAF4-A990-218F-B2DFFB61BCC4}"/>
                </a:ext>
              </a:extLst>
            </p:cNvPr>
            <p:cNvSpPr/>
            <p:nvPr/>
          </p:nvSpPr>
          <p:spPr>
            <a:xfrm>
              <a:off x="6442145" y="4416232"/>
              <a:ext cx="219529" cy="394108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: 圆角 114">
              <a:extLst>
                <a:ext uri="{FF2B5EF4-FFF2-40B4-BE49-F238E27FC236}">
                  <a16:creationId xmlns:a16="http://schemas.microsoft.com/office/drawing/2014/main" id="{64B36A94-0501-0A48-576A-5D218AEE18C2}"/>
                </a:ext>
              </a:extLst>
            </p:cNvPr>
            <p:cNvSpPr/>
            <p:nvPr/>
          </p:nvSpPr>
          <p:spPr>
            <a:xfrm>
              <a:off x="5893574" y="3814729"/>
              <a:ext cx="1316672" cy="715826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0" rtlCol="0" anchor="b"/>
            <a:lstStyle/>
            <a:p>
              <a:pPr algn="ctr"/>
              <a:r>
                <a:rPr lang="en-US" altLang="zh-CN" sz="13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Storage Provider</a:t>
              </a:r>
              <a:endParaRPr kumimoji="0" lang="zh-CN" altLang="en-US" sz="13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116" name="图片 115">
              <a:extLst>
                <a:ext uri="{FF2B5EF4-FFF2-40B4-BE49-F238E27FC236}">
                  <a16:creationId xmlns:a16="http://schemas.microsoft.com/office/drawing/2014/main" id="{8AB7B52F-31C4-605E-E34F-D33253C13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372844" y="3933990"/>
              <a:ext cx="369332" cy="369332"/>
            </a:xfrm>
            <a:prstGeom prst="rect">
              <a:avLst/>
            </a:prstGeom>
          </p:spPr>
        </p:pic>
        <p:sp>
          <p:nvSpPr>
            <p:cNvPr id="117" name="矩形: 圆角 116">
              <a:extLst>
                <a:ext uri="{FF2B5EF4-FFF2-40B4-BE49-F238E27FC236}">
                  <a16:creationId xmlns:a16="http://schemas.microsoft.com/office/drawing/2014/main" id="{9C2796D5-CFB8-43CE-B6A9-FE70DB065568}"/>
                </a:ext>
              </a:extLst>
            </p:cNvPr>
            <p:cNvSpPr/>
            <p:nvPr/>
          </p:nvSpPr>
          <p:spPr>
            <a:xfrm>
              <a:off x="3404089" y="3814729"/>
              <a:ext cx="1316672" cy="715826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zh-CN" sz="13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Gateway</a:t>
              </a:r>
              <a:endParaRPr kumimoji="0" lang="zh-CN" altLang="en-US" sz="13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119" name="图片 118">
              <a:extLst>
                <a:ext uri="{FF2B5EF4-FFF2-40B4-BE49-F238E27FC236}">
                  <a16:creationId xmlns:a16="http://schemas.microsoft.com/office/drawing/2014/main" id="{7B170073-6171-0D50-EA32-FBDC374F3F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56685" y="3858666"/>
              <a:ext cx="411480" cy="411480"/>
            </a:xfrm>
            <a:prstGeom prst="rect">
              <a:avLst/>
            </a:prstGeom>
          </p:spPr>
        </p:pic>
        <p:sp>
          <p:nvSpPr>
            <p:cNvPr id="120" name="矩形: 圆角 119">
              <a:extLst>
                <a:ext uri="{FF2B5EF4-FFF2-40B4-BE49-F238E27FC236}">
                  <a16:creationId xmlns:a16="http://schemas.microsoft.com/office/drawing/2014/main" id="{C515F778-140A-CFA8-BD93-ED300820AC2A}"/>
                </a:ext>
              </a:extLst>
            </p:cNvPr>
            <p:cNvSpPr/>
            <p:nvPr/>
          </p:nvSpPr>
          <p:spPr>
            <a:xfrm>
              <a:off x="1042580" y="3814729"/>
              <a:ext cx="1316672" cy="715826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zh-CN" sz="13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 Owner</a:t>
              </a:r>
              <a:endParaRPr kumimoji="0" lang="zh-CN" altLang="en-US" sz="13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grpSp>
          <p:nvGrpSpPr>
            <p:cNvPr id="121" name="组合 120">
              <a:extLst>
                <a:ext uri="{FF2B5EF4-FFF2-40B4-BE49-F238E27FC236}">
                  <a16:creationId xmlns:a16="http://schemas.microsoft.com/office/drawing/2014/main" id="{751F5DDF-DA4E-BC83-F42F-635D9D117DCF}"/>
                </a:ext>
              </a:extLst>
            </p:cNvPr>
            <p:cNvGrpSpPr/>
            <p:nvPr/>
          </p:nvGrpSpPr>
          <p:grpSpPr>
            <a:xfrm>
              <a:off x="1445028" y="3867628"/>
              <a:ext cx="511777" cy="472400"/>
              <a:chOff x="4113226" y="5392271"/>
              <a:chExt cx="511777" cy="477967"/>
            </a:xfrm>
          </p:grpSpPr>
          <p:pic>
            <p:nvPicPr>
              <p:cNvPr id="163" name="图片 162">
                <a:extLst>
                  <a:ext uri="{FF2B5EF4-FFF2-40B4-BE49-F238E27FC236}">
                    <a16:creationId xmlns:a16="http://schemas.microsoft.com/office/drawing/2014/main" id="{38345FA4-9CB0-EC1B-FC50-A94DC54AC3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13226" y="5392271"/>
                <a:ext cx="281875" cy="281875"/>
              </a:xfrm>
              <a:prstGeom prst="rect">
                <a:avLst/>
              </a:prstGeom>
            </p:spPr>
          </p:pic>
          <p:pic>
            <p:nvPicPr>
              <p:cNvPr id="164" name="图片 163">
                <a:extLst>
                  <a:ext uri="{FF2B5EF4-FFF2-40B4-BE49-F238E27FC236}">
                    <a16:creationId xmlns:a16="http://schemas.microsoft.com/office/drawing/2014/main" id="{9FCD4D75-E089-AADF-36DB-E44B6A2742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15269" y="5460504"/>
                <a:ext cx="409734" cy="409734"/>
              </a:xfrm>
              <a:prstGeom prst="rect">
                <a:avLst/>
              </a:prstGeom>
            </p:spPr>
          </p:pic>
        </p:grp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502466B6-4320-6F20-585B-36CE1F30B028}"/>
                </a:ext>
              </a:extLst>
            </p:cNvPr>
            <p:cNvSpPr txBox="1"/>
            <p:nvPr/>
          </p:nvSpPr>
          <p:spPr>
            <a:xfrm>
              <a:off x="2321677" y="3807870"/>
              <a:ext cx="1085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❶ </a:t>
              </a: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Uploading</a:t>
              </a:r>
              <a:endParaRPr lang="zh-CN" altLang="en-US" sz="12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23" name="连接符: 曲线 122">
              <a:extLst>
                <a:ext uri="{FF2B5EF4-FFF2-40B4-BE49-F238E27FC236}">
                  <a16:creationId xmlns:a16="http://schemas.microsoft.com/office/drawing/2014/main" id="{6C4B9B52-B0BB-99AE-3A2A-0C086E03DD06}"/>
                </a:ext>
              </a:extLst>
            </p:cNvPr>
            <p:cNvCxnSpPr>
              <a:cxnSpLocks/>
              <a:stCxn id="151" idx="1"/>
              <a:endCxn id="117" idx="0"/>
            </p:cNvCxnSpPr>
            <p:nvPr/>
          </p:nvCxnSpPr>
          <p:spPr>
            <a:xfrm rot="10800000" flipH="1">
              <a:off x="3404091" y="3814730"/>
              <a:ext cx="658334" cy="172155"/>
            </a:xfrm>
            <a:prstGeom prst="curvedConnector4">
              <a:avLst>
                <a:gd name="adj1" fmla="val -21703"/>
                <a:gd name="adj2" fmla="val 260877"/>
              </a:avLst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484403CC-F219-B073-18F5-90FAD48980BF}"/>
                </a:ext>
              </a:extLst>
            </p:cNvPr>
            <p:cNvSpPr txBox="1"/>
            <p:nvPr/>
          </p:nvSpPr>
          <p:spPr>
            <a:xfrm>
              <a:off x="2733136" y="3249773"/>
              <a:ext cx="9728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❷ </a:t>
              </a: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Batching</a:t>
              </a:r>
              <a:endParaRPr lang="zh-CN" altLang="en-US" sz="12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6E650536-84B2-6421-50C9-1CB0293091F5}"/>
                </a:ext>
              </a:extLst>
            </p:cNvPr>
            <p:cNvSpPr txBox="1"/>
            <p:nvPr/>
          </p:nvSpPr>
          <p:spPr>
            <a:xfrm>
              <a:off x="5012488" y="3249773"/>
              <a:ext cx="14734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❸ </a:t>
              </a: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Storer Discovery</a:t>
              </a:r>
              <a:endParaRPr lang="zh-CN" altLang="en-US" sz="12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D68E5F35-637B-AE40-C2E1-F090F0005278}"/>
                </a:ext>
              </a:extLst>
            </p:cNvPr>
            <p:cNvSpPr txBox="1"/>
            <p:nvPr/>
          </p:nvSpPr>
          <p:spPr>
            <a:xfrm>
              <a:off x="4720761" y="3857381"/>
              <a:ext cx="11874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❹ </a:t>
              </a: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Dispatching</a:t>
              </a:r>
              <a:endParaRPr lang="zh-CN" altLang="en-US" sz="12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A0770C8B-070F-41E9-1729-10CFB70E8AFD}"/>
                </a:ext>
              </a:extLst>
            </p:cNvPr>
            <p:cNvSpPr txBox="1"/>
            <p:nvPr/>
          </p:nvSpPr>
          <p:spPr>
            <a:xfrm>
              <a:off x="4656547" y="4233373"/>
              <a:ext cx="12517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② </a:t>
              </a:r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Transmission</a:t>
              </a:r>
              <a:endParaRPr lang="zh-CN" altLang="en-US" sz="1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E2FAED84-DB5C-60AC-03EB-7D4C4F22E209}"/>
                </a:ext>
              </a:extLst>
            </p:cNvPr>
            <p:cNvSpPr txBox="1"/>
            <p:nvPr/>
          </p:nvSpPr>
          <p:spPr>
            <a:xfrm>
              <a:off x="5332220" y="3586994"/>
              <a:ext cx="9948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① </a:t>
              </a:r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Retrieval</a:t>
              </a:r>
              <a:endParaRPr lang="zh-CN" altLang="en-US" sz="1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33" name="连接符: 曲线 132">
              <a:extLst>
                <a:ext uri="{FF2B5EF4-FFF2-40B4-BE49-F238E27FC236}">
                  <a16:creationId xmlns:a16="http://schemas.microsoft.com/office/drawing/2014/main" id="{EC5CDAC8-C9B3-6EF4-465C-9614B7CE9BB6}"/>
                </a:ext>
              </a:extLst>
            </p:cNvPr>
            <p:cNvCxnSpPr>
              <a:cxnSpLocks/>
              <a:stCxn id="117" idx="2"/>
              <a:endCxn id="149" idx="1"/>
            </p:cNvCxnSpPr>
            <p:nvPr/>
          </p:nvCxnSpPr>
          <p:spPr>
            <a:xfrm rot="5400000" flipH="1">
              <a:off x="3604636" y="4072766"/>
              <a:ext cx="257244" cy="658334"/>
            </a:xfrm>
            <a:prstGeom prst="curvedConnector4">
              <a:avLst>
                <a:gd name="adj1" fmla="val -75906"/>
                <a:gd name="adj2" fmla="val 120256"/>
              </a:avLst>
            </a:prstGeom>
            <a:ln w="19050">
              <a:solidFill>
                <a:srgbClr val="0070C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8FD9C5BF-4DD3-FD46-DBCF-2F6071F6DAC1}"/>
                </a:ext>
              </a:extLst>
            </p:cNvPr>
            <p:cNvSpPr txBox="1"/>
            <p:nvPr/>
          </p:nvSpPr>
          <p:spPr>
            <a:xfrm>
              <a:off x="2300690" y="4501795"/>
              <a:ext cx="1127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③ </a:t>
              </a:r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Verification</a:t>
              </a:r>
              <a:endParaRPr lang="zh-CN" altLang="en-US" sz="1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35" name="组合 134">
              <a:extLst>
                <a:ext uri="{FF2B5EF4-FFF2-40B4-BE49-F238E27FC236}">
                  <a16:creationId xmlns:a16="http://schemas.microsoft.com/office/drawing/2014/main" id="{0F5663CF-80CA-EA59-2E4A-C319D1847E83}"/>
                </a:ext>
              </a:extLst>
            </p:cNvPr>
            <p:cNvGrpSpPr/>
            <p:nvPr/>
          </p:nvGrpSpPr>
          <p:grpSpPr>
            <a:xfrm>
              <a:off x="2348493" y="4055035"/>
              <a:ext cx="1051318" cy="133312"/>
              <a:chOff x="2107172" y="4077841"/>
              <a:chExt cx="1813989" cy="115691"/>
            </a:xfrm>
          </p:grpSpPr>
          <p:cxnSp>
            <p:nvCxnSpPr>
              <p:cNvPr id="161" name="直接箭头连接符 160">
                <a:extLst>
                  <a:ext uri="{FF2B5EF4-FFF2-40B4-BE49-F238E27FC236}">
                    <a16:creationId xmlns:a16="http://schemas.microsoft.com/office/drawing/2014/main" id="{63F890E1-2D49-58C6-B192-FA4A1FB49E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7172" y="4077841"/>
                <a:ext cx="181398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接箭头连接符 161">
                <a:extLst>
                  <a:ext uri="{FF2B5EF4-FFF2-40B4-BE49-F238E27FC236}">
                    <a16:creationId xmlns:a16="http://schemas.microsoft.com/office/drawing/2014/main" id="{BCF9286D-6E2B-526D-F29B-ABBFF87377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7172" y="4193532"/>
                <a:ext cx="1813989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646DABE1-DEB1-49D1-3B5E-24704305963A}"/>
                </a:ext>
              </a:extLst>
            </p:cNvPr>
            <p:cNvSpPr txBox="1"/>
            <p:nvPr/>
          </p:nvSpPr>
          <p:spPr>
            <a:xfrm>
              <a:off x="2389554" y="4188346"/>
              <a:ext cx="8664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④ </a:t>
              </a:r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Return</a:t>
              </a:r>
              <a:endParaRPr lang="zh-CN" altLang="en-US" sz="1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38" name="连接符: 肘形 137">
              <a:extLst>
                <a:ext uri="{FF2B5EF4-FFF2-40B4-BE49-F238E27FC236}">
                  <a16:creationId xmlns:a16="http://schemas.microsoft.com/office/drawing/2014/main" id="{71969027-9F3B-9EFE-B428-CB254F5CC707}"/>
                </a:ext>
              </a:extLst>
            </p:cNvPr>
            <p:cNvCxnSpPr>
              <a:cxnSpLocks/>
              <a:stCxn id="117" idx="0"/>
              <a:endCxn id="141" idx="0"/>
            </p:cNvCxnSpPr>
            <p:nvPr/>
          </p:nvCxnSpPr>
          <p:spPr>
            <a:xfrm rot="5400000" flipH="1" flipV="1">
              <a:off x="6156338" y="1720816"/>
              <a:ext cx="12700" cy="4187827"/>
            </a:xfrm>
            <a:prstGeom prst="bentConnector3">
              <a:avLst>
                <a:gd name="adj1" fmla="val 2475000"/>
              </a:avLst>
            </a:prstGeom>
            <a:ln w="1905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连接符: 肘形 138">
              <a:extLst>
                <a:ext uri="{FF2B5EF4-FFF2-40B4-BE49-F238E27FC236}">
                  <a16:creationId xmlns:a16="http://schemas.microsoft.com/office/drawing/2014/main" id="{BBD2688C-C29F-1D3A-D5F4-4DC0DA290B1A}"/>
                </a:ext>
              </a:extLst>
            </p:cNvPr>
            <p:cNvCxnSpPr>
              <a:cxnSpLocks/>
              <a:stCxn id="148" idx="0"/>
              <a:endCxn id="146" idx="0"/>
            </p:cNvCxnSpPr>
            <p:nvPr/>
          </p:nvCxnSpPr>
          <p:spPr>
            <a:xfrm rot="5400000" flipH="1" flipV="1">
              <a:off x="6159883" y="1807358"/>
              <a:ext cx="776" cy="4012459"/>
            </a:xfrm>
            <a:prstGeom prst="bentConnector3">
              <a:avLst>
                <a:gd name="adj1" fmla="val 29558763"/>
              </a:avLst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0" name="矩形: 圆角 139">
              <a:extLst>
                <a:ext uri="{FF2B5EF4-FFF2-40B4-BE49-F238E27FC236}">
                  <a16:creationId xmlns:a16="http://schemas.microsoft.com/office/drawing/2014/main" id="{336A506D-7B92-165C-0FD9-30FC7F9E6BD3}"/>
                </a:ext>
              </a:extLst>
            </p:cNvPr>
            <p:cNvSpPr/>
            <p:nvPr/>
          </p:nvSpPr>
          <p:spPr>
            <a:xfrm>
              <a:off x="1042580" y="4809602"/>
              <a:ext cx="7866008" cy="386479"/>
            </a:xfrm>
            <a:prstGeom prst="roundRect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Ledger</a:t>
              </a:r>
              <a:endParaRPr kumimoji="0" lang="zh-CN" altLang="en-US" sz="14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sp>
          <p:nvSpPr>
            <p:cNvPr id="141" name="矩形: 圆角 140">
              <a:extLst>
                <a:ext uri="{FF2B5EF4-FFF2-40B4-BE49-F238E27FC236}">
                  <a16:creationId xmlns:a16="http://schemas.microsoft.com/office/drawing/2014/main" id="{9046CC42-150A-BA92-1A65-7EE4FDB9FA18}"/>
                </a:ext>
              </a:extLst>
            </p:cNvPr>
            <p:cNvSpPr/>
            <p:nvPr/>
          </p:nvSpPr>
          <p:spPr>
            <a:xfrm>
              <a:off x="7591916" y="3814729"/>
              <a:ext cx="1316672" cy="715826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zh-CN" sz="13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Satellite</a:t>
              </a:r>
              <a:endParaRPr kumimoji="0" lang="zh-CN" altLang="en-US" sz="13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142" name="图片 141">
              <a:extLst>
                <a:ext uri="{FF2B5EF4-FFF2-40B4-BE49-F238E27FC236}">
                  <a16:creationId xmlns:a16="http://schemas.microsoft.com/office/drawing/2014/main" id="{D719952A-2E35-A4D4-21F6-9D91AA0E0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048790" y="3929629"/>
              <a:ext cx="402924" cy="402924"/>
            </a:xfrm>
            <a:prstGeom prst="rect">
              <a:avLst/>
            </a:prstGeom>
          </p:spPr>
        </p:pic>
        <p:cxnSp>
          <p:nvCxnSpPr>
            <p:cNvPr id="143" name="直接箭头连接符 142">
              <a:extLst>
                <a:ext uri="{FF2B5EF4-FFF2-40B4-BE49-F238E27FC236}">
                  <a16:creationId xmlns:a16="http://schemas.microsoft.com/office/drawing/2014/main" id="{E8E08514-A4D6-FCE8-F16B-3AD157994D9D}"/>
                </a:ext>
              </a:extLst>
            </p:cNvPr>
            <p:cNvCxnSpPr/>
            <p:nvPr/>
          </p:nvCxnSpPr>
          <p:spPr>
            <a:xfrm>
              <a:off x="4763731" y="4105136"/>
              <a:ext cx="111794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箭头连接符 144">
              <a:extLst>
                <a:ext uri="{FF2B5EF4-FFF2-40B4-BE49-F238E27FC236}">
                  <a16:creationId xmlns:a16="http://schemas.microsoft.com/office/drawing/2014/main" id="{5A64F028-91CC-6E83-3414-D0A620C15EB0}"/>
                </a:ext>
              </a:extLst>
            </p:cNvPr>
            <p:cNvCxnSpPr/>
            <p:nvPr/>
          </p:nvCxnSpPr>
          <p:spPr>
            <a:xfrm>
              <a:off x="4749241" y="4220827"/>
              <a:ext cx="113243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矩形: 圆角 145">
              <a:extLst>
                <a:ext uri="{FF2B5EF4-FFF2-40B4-BE49-F238E27FC236}">
                  <a16:creationId xmlns:a16="http://schemas.microsoft.com/office/drawing/2014/main" id="{F4F5A9DA-6CD4-8EAE-22FA-A62338A96441}"/>
                </a:ext>
              </a:extLst>
            </p:cNvPr>
            <p:cNvSpPr/>
            <p:nvPr/>
          </p:nvSpPr>
          <p:spPr>
            <a:xfrm>
              <a:off x="7864630" y="3813199"/>
              <a:ext cx="603742" cy="40292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0" lang="zh-CN" altLang="en-US" sz="14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rPr>
                <a:t>定位</a:t>
              </a:r>
            </a:p>
          </p:txBody>
        </p:sp>
        <p:sp>
          <p:nvSpPr>
            <p:cNvPr id="148" name="矩形: 圆角 147">
              <a:extLst>
                <a:ext uri="{FF2B5EF4-FFF2-40B4-BE49-F238E27FC236}">
                  <a16:creationId xmlns:a16="http://schemas.microsoft.com/office/drawing/2014/main" id="{281B9A1B-6B04-5FAE-1F3C-6527633ACAEC}"/>
                </a:ext>
              </a:extLst>
            </p:cNvPr>
            <p:cNvSpPr/>
            <p:nvPr/>
          </p:nvSpPr>
          <p:spPr>
            <a:xfrm>
              <a:off x="3852171" y="3813975"/>
              <a:ext cx="603742" cy="40292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0" lang="zh-CN" altLang="en-US" sz="14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rPr>
                <a:t>定位</a:t>
              </a:r>
            </a:p>
          </p:txBody>
        </p:sp>
        <p:sp>
          <p:nvSpPr>
            <p:cNvPr id="149" name="矩形: 圆角 148">
              <a:extLst>
                <a:ext uri="{FF2B5EF4-FFF2-40B4-BE49-F238E27FC236}">
                  <a16:creationId xmlns:a16="http://schemas.microsoft.com/office/drawing/2014/main" id="{E000B563-157A-4031-FCDA-1D4D54F3BFE5}"/>
                </a:ext>
              </a:extLst>
            </p:cNvPr>
            <p:cNvSpPr/>
            <p:nvPr/>
          </p:nvSpPr>
          <p:spPr>
            <a:xfrm>
              <a:off x="3404091" y="4071849"/>
              <a:ext cx="603742" cy="40292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0" lang="zh-CN" altLang="en-US" sz="14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rPr>
                <a:t>定位</a:t>
              </a:r>
            </a:p>
          </p:txBody>
        </p:sp>
        <p:sp>
          <p:nvSpPr>
            <p:cNvPr id="151" name="矩形: 圆角 150">
              <a:extLst>
                <a:ext uri="{FF2B5EF4-FFF2-40B4-BE49-F238E27FC236}">
                  <a16:creationId xmlns:a16="http://schemas.microsoft.com/office/drawing/2014/main" id="{C3D1A67F-145D-2A26-49DF-27C6017F3C2F}"/>
                </a:ext>
              </a:extLst>
            </p:cNvPr>
            <p:cNvSpPr/>
            <p:nvPr/>
          </p:nvSpPr>
          <p:spPr>
            <a:xfrm>
              <a:off x="3404091" y="3785422"/>
              <a:ext cx="603742" cy="40292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0" lang="zh-CN" altLang="en-US" sz="14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rPr>
                <a:t>定位</a:t>
              </a:r>
            </a:p>
          </p:txBody>
        </p:sp>
        <p:grpSp>
          <p:nvGrpSpPr>
            <p:cNvPr id="152" name="组合 151">
              <a:extLst>
                <a:ext uri="{FF2B5EF4-FFF2-40B4-BE49-F238E27FC236}">
                  <a16:creationId xmlns:a16="http://schemas.microsoft.com/office/drawing/2014/main" id="{DF93671F-B33E-F254-4E82-9413736340C3}"/>
                </a:ext>
              </a:extLst>
            </p:cNvPr>
            <p:cNvGrpSpPr/>
            <p:nvPr/>
          </p:nvGrpSpPr>
          <p:grpSpPr>
            <a:xfrm>
              <a:off x="9122756" y="3796848"/>
              <a:ext cx="1731881" cy="713524"/>
              <a:chOff x="9134446" y="3911347"/>
              <a:chExt cx="1731881" cy="713524"/>
            </a:xfrm>
          </p:grpSpPr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69D7FDA5-D06D-2CD4-433F-3581E6EB7CE5}"/>
                  </a:ext>
                </a:extLst>
              </p:cNvPr>
              <p:cNvSpPr txBox="1"/>
              <p:nvPr/>
            </p:nvSpPr>
            <p:spPr>
              <a:xfrm>
                <a:off x="9546940" y="4129610"/>
                <a:ext cx="11926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>
                    <a:solidFill>
                      <a:srgbClr val="0070C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Query Workflow</a:t>
                </a:r>
              </a:p>
            </p:txBody>
          </p:sp>
          <p:cxnSp>
            <p:nvCxnSpPr>
              <p:cNvPr id="154" name="直接箭头连接符 153">
                <a:extLst>
                  <a:ext uri="{FF2B5EF4-FFF2-40B4-BE49-F238E27FC236}">
                    <a16:creationId xmlns:a16="http://schemas.microsoft.com/office/drawing/2014/main" id="{E9BDD0AA-7061-0E2A-6788-20B9B7A960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34446" y="4268109"/>
                <a:ext cx="409916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1E470C1F-8B26-56EC-B533-5829C23D1C42}"/>
                  </a:ext>
                </a:extLst>
              </p:cNvPr>
              <p:cNvSpPr txBox="1"/>
              <p:nvPr/>
            </p:nvSpPr>
            <p:spPr>
              <a:xfrm>
                <a:off x="9546940" y="4347872"/>
                <a:ext cx="11926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>
                    <a:solidFill>
                      <a:schemeClr val="accent4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Log on Ledger</a:t>
                </a:r>
              </a:p>
            </p:txBody>
          </p:sp>
          <p:sp>
            <p:nvSpPr>
              <p:cNvPr id="158" name="箭头: 下 157">
                <a:extLst>
                  <a:ext uri="{FF2B5EF4-FFF2-40B4-BE49-F238E27FC236}">
                    <a16:creationId xmlns:a16="http://schemas.microsoft.com/office/drawing/2014/main" id="{A3F7E560-0EBC-8166-CF3E-B3BC0D82C9E3}"/>
                  </a:ext>
                </a:extLst>
              </p:cNvPr>
              <p:cNvSpPr/>
              <p:nvPr/>
            </p:nvSpPr>
            <p:spPr>
              <a:xfrm rot="16200000">
                <a:off x="9240399" y="4281413"/>
                <a:ext cx="198010" cy="409916"/>
              </a:xfrm>
              <a:prstGeom prst="downArrow">
                <a:avLst/>
              </a:prstGeom>
              <a:solidFill>
                <a:srgbClr val="FFF2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9" name="直接箭头连接符 158">
                <a:extLst>
                  <a:ext uri="{FF2B5EF4-FFF2-40B4-BE49-F238E27FC236}">
                    <a16:creationId xmlns:a16="http://schemas.microsoft.com/office/drawing/2014/main" id="{9DE15983-702B-7F37-9168-A5AA04EA3D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34446" y="4049846"/>
                <a:ext cx="40991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985B15F1-A65C-C3F2-2A20-6CF904D70617}"/>
                  </a:ext>
                </a:extLst>
              </p:cNvPr>
              <p:cNvSpPr txBox="1"/>
              <p:nvPr/>
            </p:nvSpPr>
            <p:spPr>
              <a:xfrm>
                <a:off x="9546940" y="3911347"/>
                <a:ext cx="13193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Workflow</a:t>
                </a:r>
                <a:endParaRPr lang="en-US" altLang="zh-CN" sz="1200" i="1">
                  <a:solidFill>
                    <a:schemeClr val="accent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pic>
        <p:nvPicPr>
          <p:cNvPr id="37" name="图片 36">
            <a:extLst>
              <a:ext uri="{FF2B5EF4-FFF2-40B4-BE49-F238E27FC236}">
                <a16:creationId xmlns:a16="http://schemas.microsoft.com/office/drawing/2014/main" id="{2144BD9A-E3FE-C88C-B4D5-721FF7791BF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67908" y="3933680"/>
            <a:ext cx="369332" cy="369332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E4F186D0-7D9C-0FD4-CC2A-D6163CB8F50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0883" y="3929319"/>
            <a:ext cx="402924" cy="40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459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图片 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4905" y="-410050"/>
            <a:ext cx="4524984" cy="1542188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5726" y="4857765"/>
            <a:ext cx="3496985" cy="2042099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23E194F5-C2BE-380B-C201-1351697C08DF}"/>
              </a:ext>
            </a:extLst>
          </p:cNvPr>
          <p:cNvGrpSpPr/>
          <p:nvPr/>
        </p:nvGrpSpPr>
        <p:grpSpPr>
          <a:xfrm>
            <a:off x="10958941" y="7359278"/>
            <a:ext cx="4445466" cy="2848599"/>
            <a:chOff x="5861421" y="1939553"/>
            <a:chExt cx="4445466" cy="2848599"/>
          </a:xfrm>
        </p:grpSpPr>
        <p:sp>
          <p:nvSpPr>
            <p:cNvPr id="38" name="箭头: 下 37">
              <a:extLst>
                <a:ext uri="{FF2B5EF4-FFF2-40B4-BE49-F238E27FC236}">
                  <a16:creationId xmlns:a16="http://schemas.microsoft.com/office/drawing/2014/main" id="{1DF1907B-94CF-9BEC-171E-E8C1C9BB05D9}"/>
                </a:ext>
              </a:extLst>
            </p:cNvPr>
            <p:cNvSpPr/>
            <p:nvPr/>
          </p:nvSpPr>
          <p:spPr>
            <a:xfrm>
              <a:off x="9070072" y="4301564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箭头: 下 38">
              <a:extLst>
                <a:ext uri="{FF2B5EF4-FFF2-40B4-BE49-F238E27FC236}">
                  <a16:creationId xmlns:a16="http://schemas.microsoft.com/office/drawing/2014/main" id="{3FC4595D-2C80-A1B7-3243-A0336FFEC2FD}"/>
                </a:ext>
              </a:extLst>
            </p:cNvPr>
            <p:cNvSpPr/>
            <p:nvPr/>
          </p:nvSpPr>
          <p:spPr>
            <a:xfrm>
              <a:off x="8044046" y="4295203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箭头: 下 39">
              <a:extLst>
                <a:ext uri="{FF2B5EF4-FFF2-40B4-BE49-F238E27FC236}">
                  <a16:creationId xmlns:a16="http://schemas.microsoft.com/office/drawing/2014/main" id="{31915048-D7FA-BEDB-200B-A626F1EFF00A}"/>
                </a:ext>
              </a:extLst>
            </p:cNvPr>
            <p:cNvSpPr/>
            <p:nvPr/>
          </p:nvSpPr>
          <p:spPr>
            <a:xfrm>
              <a:off x="6908093" y="4295203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D4A4D666-7716-D650-6DA0-6977FD7B0714}"/>
                </a:ext>
              </a:extLst>
            </p:cNvPr>
            <p:cNvSpPr/>
            <p:nvPr/>
          </p:nvSpPr>
          <p:spPr>
            <a:xfrm>
              <a:off x="6544570" y="2402278"/>
              <a:ext cx="930145" cy="1942103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Batching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6B2AACAC-5B5F-89B2-C5C2-F72ED4BF7305}"/>
                </a:ext>
              </a:extLst>
            </p:cNvPr>
            <p:cNvSpPr/>
            <p:nvPr/>
          </p:nvSpPr>
          <p:spPr>
            <a:xfrm>
              <a:off x="7596774" y="2402278"/>
              <a:ext cx="1062031" cy="1942103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Storer Discovery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28F518D0-A597-7A63-A64A-B06263E8A66D}"/>
                </a:ext>
              </a:extLst>
            </p:cNvPr>
            <p:cNvSpPr/>
            <p:nvPr/>
          </p:nvSpPr>
          <p:spPr>
            <a:xfrm>
              <a:off x="8781450" y="2402278"/>
              <a:ext cx="756914" cy="1942103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Verification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(§VI)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96074578-8641-B20E-0FEF-7180E519A27E}"/>
                </a:ext>
              </a:extLst>
            </p:cNvPr>
            <p:cNvSpPr/>
            <p:nvPr/>
          </p:nvSpPr>
          <p:spPr>
            <a:xfrm>
              <a:off x="5861421" y="2401225"/>
              <a:ext cx="591956" cy="1957489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 Owner</a:t>
              </a:r>
              <a:endPara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50" name="图片 49">
              <a:extLst>
                <a:ext uri="{FF2B5EF4-FFF2-40B4-BE49-F238E27FC236}">
                  <a16:creationId xmlns:a16="http://schemas.microsoft.com/office/drawing/2014/main" id="{678E2BFB-C736-8AF4-0EBD-6CEAAA0CE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65056" y="2535572"/>
              <a:ext cx="365068" cy="360815"/>
            </a:xfrm>
            <a:prstGeom prst="rect">
              <a:avLst/>
            </a:prstGeom>
          </p:spPr>
        </p:pic>
        <p:pic>
          <p:nvPicPr>
            <p:cNvPr id="52" name="图片 51">
              <a:extLst>
                <a:ext uri="{FF2B5EF4-FFF2-40B4-BE49-F238E27FC236}">
                  <a16:creationId xmlns:a16="http://schemas.microsoft.com/office/drawing/2014/main" id="{0B489D81-88EF-B7F6-A9DE-EE0F5A68B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5056" y="3482242"/>
              <a:ext cx="365068" cy="365068"/>
            </a:xfrm>
            <a:prstGeom prst="rect">
              <a:avLst/>
            </a:prstGeom>
          </p:spPr>
        </p:pic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745C01C9-DF43-5105-C53C-BE2EF1EE6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65056" y="3006520"/>
              <a:ext cx="365068" cy="365068"/>
            </a:xfrm>
            <a:prstGeom prst="rect">
              <a:avLst/>
            </a:prstGeom>
          </p:spPr>
        </p:pic>
        <p:cxnSp>
          <p:nvCxnSpPr>
            <p:cNvPr id="62" name="连接符: 肘形 61">
              <a:extLst>
                <a:ext uri="{FF2B5EF4-FFF2-40B4-BE49-F238E27FC236}">
                  <a16:creationId xmlns:a16="http://schemas.microsoft.com/office/drawing/2014/main" id="{B585412D-4295-65B6-247F-EFA770D59A76}"/>
                </a:ext>
              </a:extLst>
            </p:cNvPr>
            <p:cNvCxnSpPr>
              <a:cxnSpLocks/>
              <a:endCxn id="50" idx="3"/>
            </p:cNvCxnSpPr>
            <p:nvPr/>
          </p:nvCxnSpPr>
          <p:spPr>
            <a:xfrm rot="10800000">
              <a:off x="6330125" y="2715980"/>
              <a:ext cx="251923" cy="78786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连接符: 肘形 62">
              <a:extLst>
                <a:ext uri="{FF2B5EF4-FFF2-40B4-BE49-F238E27FC236}">
                  <a16:creationId xmlns:a16="http://schemas.microsoft.com/office/drawing/2014/main" id="{961767BD-BCE5-3C4D-08C0-412454F1D919}"/>
                </a:ext>
              </a:extLst>
            </p:cNvPr>
            <p:cNvCxnSpPr>
              <a:cxnSpLocks/>
              <a:endCxn id="53" idx="3"/>
            </p:cNvCxnSpPr>
            <p:nvPr/>
          </p:nvCxnSpPr>
          <p:spPr>
            <a:xfrm rot="10800000">
              <a:off x="6330125" y="3189054"/>
              <a:ext cx="251923" cy="31478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连接符: 肘形 63">
              <a:extLst>
                <a:ext uri="{FF2B5EF4-FFF2-40B4-BE49-F238E27FC236}">
                  <a16:creationId xmlns:a16="http://schemas.microsoft.com/office/drawing/2014/main" id="{7CFB9AE3-24DE-AE38-6E28-4118F3FE3955}"/>
                </a:ext>
              </a:extLst>
            </p:cNvPr>
            <p:cNvCxnSpPr>
              <a:cxnSpLocks/>
              <a:endCxn id="52" idx="3"/>
            </p:cNvCxnSpPr>
            <p:nvPr/>
          </p:nvCxnSpPr>
          <p:spPr>
            <a:xfrm rot="10800000" flipV="1">
              <a:off x="6330125" y="3503842"/>
              <a:ext cx="251923" cy="16093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C3867841-D28F-985A-68E0-8A2A3DCF46B9}"/>
                </a:ext>
              </a:extLst>
            </p:cNvPr>
            <p:cNvGrpSpPr/>
            <p:nvPr/>
          </p:nvGrpSpPr>
          <p:grpSpPr>
            <a:xfrm>
              <a:off x="9631592" y="2401225"/>
              <a:ext cx="675295" cy="1942103"/>
              <a:chOff x="6006147" y="3986085"/>
              <a:chExt cx="729263" cy="1942103"/>
            </a:xfrm>
          </p:grpSpPr>
          <p:sp>
            <p:nvSpPr>
              <p:cNvPr id="79" name="矩形: 圆角 78">
                <a:extLst>
                  <a:ext uri="{FF2B5EF4-FFF2-40B4-BE49-F238E27FC236}">
                    <a16:creationId xmlns:a16="http://schemas.microsoft.com/office/drawing/2014/main" id="{0603DF43-01FC-AE0A-29EB-0CA50A7D0171}"/>
                  </a:ext>
                </a:extLst>
              </p:cNvPr>
              <p:cNvSpPr/>
              <p:nvPr/>
            </p:nvSpPr>
            <p:spPr>
              <a:xfrm>
                <a:off x="6006147" y="3986085"/>
                <a:ext cx="729263" cy="1942103"/>
              </a:xfrm>
              <a:prstGeom prst="roundRect">
                <a:avLst/>
              </a:prstGeom>
              <a:solidFill>
                <a:srgbClr val="EDEDE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80000" rtlCol="0" anchor="b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Provider</a:t>
                </a:r>
                <a:endParaRPr kumimoji="0" lang="zh-CN" altLang="en-US" sz="12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endParaRPr>
              </a:p>
            </p:txBody>
          </p:sp>
          <p:pic>
            <p:nvPicPr>
              <p:cNvPr id="80" name="图片 79">
                <a:extLst>
                  <a:ext uri="{FF2B5EF4-FFF2-40B4-BE49-F238E27FC236}">
                    <a16:creationId xmlns:a16="http://schemas.microsoft.com/office/drawing/2014/main" id="{17E990A1-0DD0-C1E3-A675-3A2DAD2EE9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63793" y="4695089"/>
                <a:ext cx="437343" cy="437343"/>
              </a:xfrm>
              <a:prstGeom prst="rect">
                <a:avLst/>
              </a:prstGeom>
            </p:spPr>
          </p:pic>
        </p:grp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F4F84BA0-706E-6072-834F-96DEA1021719}"/>
                </a:ext>
              </a:extLst>
            </p:cNvPr>
            <p:cNvSpPr/>
            <p:nvPr/>
          </p:nvSpPr>
          <p:spPr>
            <a:xfrm>
              <a:off x="6544570" y="1939553"/>
              <a:ext cx="2993794" cy="2808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 Tree Indexing</a:t>
              </a:r>
              <a:endParaRPr lang="en-US" altLang="zh-CN" sz="12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C3056837-C437-9195-DDC7-A7D566806859}"/>
                </a:ext>
              </a:extLst>
            </p:cNvPr>
            <p:cNvSpPr/>
            <p:nvPr/>
          </p:nvSpPr>
          <p:spPr>
            <a:xfrm>
              <a:off x="6544570" y="4507304"/>
              <a:ext cx="2993794" cy="280848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Hyperledger Fabric</a:t>
              </a:r>
              <a:endParaRPr lang="en-US" altLang="zh-CN" sz="1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78" name="图片 77">
              <a:extLst>
                <a:ext uri="{FF2B5EF4-FFF2-40B4-BE49-F238E27FC236}">
                  <a16:creationId xmlns:a16="http://schemas.microsoft.com/office/drawing/2014/main" id="{B128A8BA-6373-92DC-3548-13310839C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072987" y="4457412"/>
              <a:ext cx="317412" cy="326908"/>
            </a:xfrm>
            <a:prstGeom prst="rect">
              <a:avLst/>
            </a:prstGeom>
          </p:spPr>
        </p:pic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99897393-EBEF-A8FA-08BC-32FAAE2B807C}"/>
                </a:ext>
              </a:extLst>
            </p:cNvPr>
            <p:cNvSpPr>
              <a:spLocks/>
            </p:cNvSpPr>
            <p:nvPr/>
          </p:nvSpPr>
          <p:spPr>
            <a:xfrm>
              <a:off x="6605879" y="2595041"/>
              <a:ext cx="818692" cy="411479"/>
            </a:xfrm>
            <a:custGeom>
              <a:avLst/>
              <a:gdLst>
                <a:gd name="connsiteX0" fmla="*/ 0 w 818692"/>
                <a:gd name="connsiteY0" fmla="*/ 0 h 411479"/>
                <a:gd name="connsiteX1" fmla="*/ 425720 w 818692"/>
                <a:gd name="connsiteY1" fmla="*/ 0 h 411479"/>
                <a:gd name="connsiteX2" fmla="*/ 818692 w 818692"/>
                <a:gd name="connsiteY2" fmla="*/ 0 h 411479"/>
                <a:gd name="connsiteX3" fmla="*/ 818692 w 818692"/>
                <a:gd name="connsiteY3" fmla="*/ 411479 h 411479"/>
                <a:gd name="connsiteX4" fmla="*/ 417533 w 818692"/>
                <a:gd name="connsiteY4" fmla="*/ 411479 h 411479"/>
                <a:gd name="connsiteX5" fmla="*/ 0 w 818692"/>
                <a:gd name="connsiteY5" fmla="*/ 411479 h 411479"/>
                <a:gd name="connsiteX6" fmla="*/ 0 w 818692"/>
                <a:gd name="connsiteY6" fmla="*/ 0 h 41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8692" h="411479" fill="none" extrusionOk="0">
                  <a:moveTo>
                    <a:pt x="0" y="0"/>
                  </a:moveTo>
                  <a:cubicBezTo>
                    <a:pt x="145589" y="-2981"/>
                    <a:pt x="239828" y="7654"/>
                    <a:pt x="425720" y="0"/>
                  </a:cubicBezTo>
                  <a:cubicBezTo>
                    <a:pt x="611612" y="-7654"/>
                    <a:pt x="696233" y="1054"/>
                    <a:pt x="818692" y="0"/>
                  </a:cubicBezTo>
                  <a:cubicBezTo>
                    <a:pt x="804960" y="107230"/>
                    <a:pt x="822433" y="238193"/>
                    <a:pt x="818692" y="411479"/>
                  </a:cubicBezTo>
                  <a:cubicBezTo>
                    <a:pt x="655529" y="401749"/>
                    <a:pt x="586876" y="430980"/>
                    <a:pt x="417533" y="411479"/>
                  </a:cubicBezTo>
                  <a:cubicBezTo>
                    <a:pt x="248190" y="391978"/>
                    <a:pt x="94105" y="398137"/>
                    <a:pt x="0" y="411479"/>
                  </a:cubicBezTo>
                  <a:cubicBezTo>
                    <a:pt x="-1575" y="244735"/>
                    <a:pt x="18231" y="96107"/>
                    <a:pt x="0" y="0"/>
                  </a:cubicBezTo>
                  <a:close/>
                </a:path>
                <a:path w="818692" h="411479" stroke="0" extrusionOk="0">
                  <a:moveTo>
                    <a:pt x="0" y="0"/>
                  </a:moveTo>
                  <a:cubicBezTo>
                    <a:pt x="173904" y="16591"/>
                    <a:pt x="217623" y="-11467"/>
                    <a:pt x="401159" y="0"/>
                  </a:cubicBezTo>
                  <a:cubicBezTo>
                    <a:pt x="584695" y="11467"/>
                    <a:pt x="681691" y="14492"/>
                    <a:pt x="818692" y="0"/>
                  </a:cubicBezTo>
                  <a:cubicBezTo>
                    <a:pt x="827482" y="83416"/>
                    <a:pt x="806496" y="278884"/>
                    <a:pt x="818692" y="411479"/>
                  </a:cubicBezTo>
                  <a:cubicBezTo>
                    <a:pt x="640333" y="413631"/>
                    <a:pt x="524610" y="408479"/>
                    <a:pt x="409346" y="411479"/>
                  </a:cubicBezTo>
                  <a:cubicBezTo>
                    <a:pt x="294082" y="414479"/>
                    <a:pt x="193109" y="422649"/>
                    <a:pt x="0" y="411479"/>
                  </a:cubicBezTo>
                  <a:cubicBezTo>
                    <a:pt x="104" y="319485"/>
                    <a:pt x="18808" y="120482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Packaging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A24B801F-D4A3-F1D9-BF20-0B1455FBEB18}"/>
                </a:ext>
              </a:extLst>
            </p:cNvPr>
            <p:cNvSpPr>
              <a:spLocks/>
            </p:cNvSpPr>
            <p:nvPr/>
          </p:nvSpPr>
          <p:spPr>
            <a:xfrm>
              <a:off x="6605879" y="3328648"/>
              <a:ext cx="818692" cy="411479"/>
            </a:xfrm>
            <a:custGeom>
              <a:avLst/>
              <a:gdLst>
                <a:gd name="connsiteX0" fmla="*/ 0 w 818692"/>
                <a:gd name="connsiteY0" fmla="*/ 0 h 411479"/>
                <a:gd name="connsiteX1" fmla="*/ 384785 w 818692"/>
                <a:gd name="connsiteY1" fmla="*/ 0 h 411479"/>
                <a:gd name="connsiteX2" fmla="*/ 818692 w 818692"/>
                <a:gd name="connsiteY2" fmla="*/ 0 h 411479"/>
                <a:gd name="connsiteX3" fmla="*/ 818692 w 818692"/>
                <a:gd name="connsiteY3" fmla="*/ 411479 h 411479"/>
                <a:gd name="connsiteX4" fmla="*/ 401159 w 818692"/>
                <a:gd name="connsiteY4" fmla="*/ 411479 h 411479"/>
                <a:gd name="connsiteX5" fmla="*/ 0 w 818692"/>
                <a:gd name="connsiteY5" fmla="*/ 411479 h 411479"/>
                <a:gd name="connsiteX6" fmla="*/ 0 w 818692"/>
                <a:gd name="connsiteY6" fmla="*/ 0 h 41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8692" h="411479" fill="none" extrusionOk="0">
                  <a:moveTo>
                    <a:pt x="0" y="0"/>
                  </a:moveTo>
                  <a:cubicBezTo>
                    <a:pt x="107102" y="7082"/>
                    <a:pt x="289562" y="3407"/>
                    <a:pt x="384785" y="0"/>
                  </a:cubicBezTo>
                  <a:cubicBezTo>
                    <a:pt x="480008" y="-3407"/>
                    <a:pt x="681852" y="8429"/>
                    <a:pt x="818692" y="0"/>
                  </a:cubicBezTo>
                  <a:cubicBezTo>
                    <a:pt x="800514" y="196592"/>
                    <a:pt x="814859" y="266512"/>
                    <a:pt x="818692" y="411479"/>
                  </a:cubicBezTo>
                  <a:cubicBezTo>
                    <a:pt x="629626" y="397252"/>
                    <a:pt x="584297" y="411785"/>
                    <a:pt x="401159" y="411479"/>
                  </a:cubicBezTo>
                  <a:cubicBezTo>
                    <a:pt x="218021" y="411173"/>
                    <a:pt x="130142" y="417606"/>
                    <a:pt x="0" y="411479"/>
                  </a:cubicBezTo>
                  <a:cubicBezTo>
                    <a:pt x="-9062" y="264730"/>
                    <a:pt x="6766" y="90391"/>
                    <a:pt x="0" y="0"/>
                  </a:cubicBezTo>
                  <a:close/>
                </a:path>
                <a:path w="818692" h="411479" stroke="0" extrusionOk="0">
                  <a:moveTo>
                    <a:pt x="0" y="0"/>
                  </a:moveTo>
                  <a:cubicBezTo>
                    <a:pt x="171136" y="-16567"/>
                    <a:pt x="268839" y="15237"/>
                    <a:pt x="392972" y="0"/>
                  </a:cubicBezTo>
                  <a:cubicBezTo>
                    <a:pt x="517105" y="-15237"/>
                    <a:pt x="640798" y="-20758"/>
                    <a:pt x="818692" y="0"/>
                  </a:cubicBezTo>
                  <a:cubicBezTo>
                    <a:pt x="822075" y="181764"/>
                    <a:pt x="835757" y="225383"/>
                    <a:pt x="818692" y="411479"/>
                  </a:cubicBezTo>
                  <a:cubicBezTo>
                    <a:pt x="679306" y="397559"/>
                    <a:pt x="596793" y="394873"/>
                    <a:pt x="409346" y="411479"/>
                  </a:cubicBezTo>
                  <a:cubicBezTo>
                    <a:pt x="221899" y="428085"/>
                    <a:pt x="160492" y="420095"/>
                    <a:pt x="0" y="411479"/>
                  </a:cubicBezTo>
                  <a:cubicBezTo>
                    <a:pt x="8611" y="266549"/>
                    <a:pt x="1022" y="97585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70500016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Clustering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4E6BC4AD-D325-740A-3216-F8121DC7515C}"/>
                </a:ext>
              </a:extLst>
            </p:cNvPr>
            <p:cNvSpPr>
              <a:spLocks/>
            </p:cNvSpPr>
            <p:nvPr/>
          </p:nvSpPr>
          <p:spPr>
            <a:xfrm>
              <a:off x="7666876" y="2595041"/>
              <a:ext cx="921827" cy="577266"/>
            </a:xfrm>
            <a:custGeom>
              <a:avLst/>
              <a:gdLst>
                <a:gd name="connsiteX0" fmla="*/ 0 w 921827"/>
                <a:gd name="connsiteY0" fmla="*/ 0 h 577266"/>
                <a:gd name="connsiteX1" fmla="*/ 479350 w 921827"/>
                <a:gd name="connsiteY1" fmla="*/ 0 h 577266"/>
                <a:gd name="connsiteX2" fmla="*/ 921827 w 921827"/>
                <a:gd name="connsiteY2" fmla="*/ 0 h 577266"/>
                <a:gd name="connsiteX3" fmla="*/ 921827 w 921827"/>
                <a:gd name="connsiteY3" fmla="*/ 577266 h 577266"/>
                <a:gd name="connsiteX4" fmla="*/ 451695 w 921827"/>
                <a:gd name="connsiteY4" fmla="*/ 577266 h 577266"/>
                <a:gd name="connsiteX5" fmla="*/ 0 w 921827"/>
                <a:gd name="connsiteY5" fmla="*/ 577266 h 577266"/>
                <a:gd name="connsiteX6" fmla="*/ 0 w 921827"/>
                <a:gd name="connsiteY6" fmla="*/ 0 h 57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1827" h="577266" fill="none" extrusionOk="0">
                  <a:moveTo>
                    <a:pt x="0" y="0"/>
                  </a:moveTo>
                  <a:cubicBezTo>
                    <a:pt x="144739" y="18729"/>
                    <a:pt x="259965" y="-967"/>
                    <a:pt x="479350" y="0"/>
                  </a:cubicBezTo>
                  <a:cubicBezTo>
                    <a:pt x="698735" y="967"/>
                    <a:pt x="816529" y="6688"/>
                    <a:pt x="921827" y="0"/>
                  </a:cubicBezTo>
                  <a:cubicBezTo>
                    <a:pt x="943059" y="123839"/>
                    <a:pt x="926508" y="402015"/>
                    <a:pt x="921827" y="577266"/>
                  </a:cubicBezTo>
                  <a:cubicBezTo>
                    <a:pt x="783861" y="583742"/>
                    <a:pt x="626569" y="582784"/>
                    <a:pt x="451695" y="577266"/>
                  </a:cubicBezTo>
                  <a:cubicBezTo>
                    <a:pt x="276821" y="571748"/>
                    <a:pt x="140687" y="595466"/>
                    <a:pt x="0" y="577266"/>
                  </a:cubicBezTo>
                  <a:cubicBezTo>
                    <a:pt x="-2854" y="359788"/>
                    <a:pt x="26243" y="277589"/>
                    <a:pt x="0" y="0"/>
                  </a:cubicBezTo>
                  <a:close/>
                </a:path>
                <a:path w="921827" h="577266" stroke="0" extrusionOk="0">
                  <a:moveTo>
                    <a:pt x="0" y="0"/>
                  </a:moveTo>
                  <a:cubicBezTo>
                    <a:pt x="108489" y="-18909"/>
                    <a:pt x="307350" y="-13050"/>
                    <a:pt x="442477" y="0"/>
                  </a:cubicBezTo>
                  <a:cubicBezTo>
                    <a:pt x="577604" y="13050"/>
                    <a:pt x="790028" y="321"/>
                    <a:pt x="921827" y="0"/>
                  </a:cubicBezTo>
                  <a:cubicBezTo>
                    <a:pt x="895893" y="191308"/>
                    <a:pt x="935062" y="334243"/>
                    <a:pt x="921827" y="577266"/>
                  </a:cubicBezTo>
                  <a:cubicBezTo>
                    <a:pt x="770763" y="565240"/>
                    <a:pt x="552340" y="578754"/>
                    <a:pt x="451695" y="577266"/>
                  </a:cubicBezTo>
                  <a:cubicBezTo>
                    <a:pt x="351050" y="575778"/>
                    <a:pt x="179404" y="573425"/>
                    <a:pt x="0" y="577266"/>
                  </a:cubicBezTo>
                  <a:cubicBezTo>
                    <a:pt x="14930" y="457286"/>
                    <a:pt x="-15315" y="162989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346402959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Reputation Mechanism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E02DAA1E-B887-FA90-3A38-4D1BAC553A75}"/>
                </a:ext>
              </a:extLst>
            </p:cNvPr>
            <p:cNvSpPr>
              <a:spLocks/>
            </p:cNvSpPr>
            <p:nvPr/>
          </p:nvSpPr>
          <p:spPr>
            <a:xfrm>
              <a:off x="7736936" y="3323582"/>
              <a:ext cx="781706" cy="577266"/>
            </a:xfrm>
            <a:custGeom>
              <a:avLst/>
              <a:gdLst>
                <a:gd name="connsiteX0" fmla="*/ 0 w 781706"/>
                <a:gd name="connsiteY0" fmla="*/ 0 h 577266"/>
                <a:gd name="connsiteX1" fmla="*/ 398670 w 781706"/>
                <a:gd name="connsiteY1" fmla="*/ 0 h 577266"/>
                <a:gd name="connsiteX2" fmla="*/ 781706 w 781706"/>
                <a:gd name="connsiteY2" fmla="*/ 0 h 577266"/>
                <a:gd name="connsiteX3" fmla="*/ 781706 w 781706"/>
                <a:gd name="connsiteY3" fmla="*/ 577266 h 577266"/>
                <a:gd name="connsiteX4" fmla="*/ 375219 w 781706"/>
                <a:gd name="connsiteY4" fmla="*/ 577266 h 577266"/>
                <a:gd name="connsiteX5" fmla="*/ 0 w 781706"/>
                <a:gd name="connsiteY5" fmla="*/ 577266 h 577266"/>
                <a:gd name="connsiteX6" fmla="*/ 0 w 781706"/>
                <a:gd name="connsiteY6" fmla="*/ 0 h 57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1706" h="577266" fill="none" extrusionOk="0">
                  <a:moveTo>
                    <a:pt x="0" y="0"/>
                  </a:moveTo>
                  <a:cubicBezTo>
                    <a:pt x="120866" y="-18135"/>
                    <a:pt x="275967" y="-12390"/>
                    <a:pt x="398670" y="0"/>
                  </a:cubicBezTo>
                  <a:cubicBezTo>
                    <a:pt x="521373" y="12390"/>
                    <a:pt x="667172" y="14248"/>
                    <a:pt x="781706" y="0"/>
                  </a:cubicBezTo>
                  <a:cubicBezTo>
                    <a:pt x="752951" y="160668"/>
                    <a:pt x="769124" y="339730"/>
                    <a:pt x="781706" y="577266"/>
                  </a:cubicBezTo>
                  <a:cubicBezTo>
                    <a:pt x="599808" y="567506"/>
                    <a:pt x="556669" y="588716"/>
                    <a:pt x="375219" y="577266"/>
                  </a:cubicBezTo>
                  <a:cubicBezTo>
                    <a:pt x="193769" y="565816"/>
                    <a:pt x="77964" y="559065"/>
                    <a:pt x="0" y="577266"/>
                  </a:cubicBezTo>
                  <a:cubicBezTo>
                    <a:pt x="3346" y="461068"/>
                    <a:pt x="24752" y="245240"/>
                    <a:pt x="0" y="0"/>
                  </a:cubicBezTo>
                  <a:close/>
                </a:path>
                <a:path w="781706" h="577266" stroke="0" extrusionOk="0">
                  <a:moveTo>
                    <a:pt x="0" y="0"/>
                  </a:moveTo>
                  <a:cubicBezTo>
                    <a:pt x="76180" y="-7986"/>
                    <a:pt x="211413" y="-2831"/>
                    <a:pt x="375219" y="0"/>
                  </a:cubicBezTo>
                  <a:cubicBezTo>
                    <a:pt x="539025" y="2831"/>
                    <a:pt x="615811" y="11904"/>
                    <a:pt x="781706" y="0"/>
                  </a:cubicBezTo>
                  <a:cubicBezTo>
                    <a:pt x="786725" y="288164"/>
                    <a:pt x="789388" y="413467"/>
                    <a:pt x="781706" y="577266"/>
                  </a:cubicBezTo>
                  <a:cubicBezTo>
                    <a:pt x="627600" y="595354"/>
                    <a:pt x="544451" y="557383"/>
                    <a:pt x="383036" y="577266"/>
                  </a:cubicBezTo>
                  <a:cubicBezTo>
                    <a:pt x="221621" y="597150"/>
                    <a:pt x="180304" y="567087"/>
                    <a:pt x="0" y="577266"/>
                  </a:cubicBezTo>
                  <a:cubicBezTo>
                    <a:pt x="21025" y="297015"/>
                    <a:pt x="23037" y="204819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58228927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Node Selection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207740C1-9AF0-0B96-2EEE-9D51176E5A19}"/>
                </a:ext>
              </a:extLst>
            </p:cNvPr>
            <p:cNvSpPr>
              <a:spLocks/>
            </p:cNvSpPr>
            <p:nvPr/>
          </p:nvSpPr>
          <p:spPr>
            <a:xfrm>
              <a:off x="8843537" y="2595041"/>
              <a:ext cx="632741" cy="613377"/>
            </a:xfrm>
            <a:custGeom>
              <a:avLst/>
              <a:gdLst>
                <a:gd name="connsiteX0" fmla="*/ 0 w 632741"/>
                <a:gd name="connsiteY0" fmla="*/ 0 h 613377"/>
                <a:gd name="connsiteX1" fmla="*/ 632741 w 632741"/>
                <a:gd name="connsiteY1" fmla="*/ 0 h 613377"/>
                <a:gd name="connsiteX2" fmla="*/ 632741 w 632741"/>
                <a:gd name="connsiteY2" fmla="*/ 613377 h 613377"/>
                <a:gd name="connsiteX3" fmla="*/ 0 w 632741"/>
                <a:gd name="connsiteY3" fmla="*/ 613377 h 613377"/>
                <a:gd name="connsiteX4" fmla="*/ 0 w 632741"/>
                <a:gd name="connsiteY4" fmla="*/ 0 h 613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2741" h="613377" fill="none" extrusionOk="0">
                  <a:moveTo>
                    <a:pt x="0" y="0"/>
                  </a:moveTo>
                  <a:cubicBezTo>
                    <a:pt x="164384" y="-7808"/>
                    <a:pt x="358575" y="-12932"/>
                    <a:pt x="632741" y="0"/>
                  </a:cubicBezTo>
                  <a:cubicBezTo>
                    <a:pt x="661393" y="142713"/>
                    <a:pt x="641707" y="404112"/>
                    <a:pt x="632741" y="613377"/>
                  </a:cubicBezTo>
                  <a:cubicBezTo>
                    <a:pt x="372880" y="602522"/>
                    <a:pt x="270196" y="627097"/>
                    <a:pt x="0" y="613377"/>
                  </a:cubicBezTo>
                  <a:cubicBezTo>
                    <a:pt x="27495" y="331742"/>
                    <a:pt x="-5336" y="188601"/>
                    <a:pt x="0" y="0"/>
                  </a:cubicBezTo>
                  <a:close/>
                </a:path>
                <a:path w="632741" h="613377" stroke="0" extrusionOk="0">
                  <a:moveTo>
                    <a:pt x="0" y="0"/>
                  </a:moveTo>
                  <a:cubicBezTo>
                    <a:pt x="199715" y="-24803"/>
                    <a:pt x="354837" y="-9370"/>
                    <a:pt x="632741" y="0"/>
                  </a:cubicBezTo>
                  <a:cubicBezTo>
                    <a:pt x="609102" y="200814"/>
                    <a:pt x="619060" y="454667"/>
                    <a:pt x="632741" y="613377"/>
                  </a:cubicBezTo>
                  <a:cubicBezTo>
                    <a:pt x="447214" y="619890"/>
                    <a:pt x="131084" y="637387"/>
                    <a:pt x="0" y="613377"/>
                  </a:cubicBezTo>
                  <a:cubicBezTo>
                    <a:pt x="-10939" y="365090"/>
                    <a:pt x="25922" y="126688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57554489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LSH-tree ADS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(§VI)</a:t>
              </a:r>
            </a:p>
          </p:txBody>
        </p:sp>
        <p:cxnSp>
          <p:nvCxnSpPr>
            <p:cNvPr id="87" name="连接符: 肘形 86">
              <a:extLst>
                <a:ext uri="{FF2B5EF4-FFF2-40B4-BE49-F238E27FC236}">
                  <a16:creationId xmlns:a16="http://schemas.microsoft.com/office/drawing/2014/main" id="{FD448D2D-DBD5-DA62-DF6E-8A24203378B2}"/>
                </a:ext>
              </a:extLst>
            </p:cNvPr>
            <p:cNvCxnSpPr>
              <a:cxnSpLocks/>
              <a:stCxn id="84" idx="0"/>
              <a:endCxn id="81" idx="0"/>
            </p:cNvCxnSpPr>
            <p:nvPr/>
          </p:nvCxnSpPr>
          <p:spPr>
            <a:xfrm rot="16200000" flipV="1">
              <a:off x="7571508" y="2038758"/>
              <a:ext cx="12700" cy="1112565"/>
            </a:xfrm>
            <a:prstGeom prst="bentConnector3">
              <a:avLst>
                <a:gd name="adj1" fmla="val 946654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连接符: 肘形 92">
              <a:extLst>
                <a:ext uri="{FF2B5EF4-FFF2-40B4-BE49-F238E27FC236}">
                  <a16:creationId xmlns:a16="http://schemas.microsoft.com/office/drawing/2014/main" id="{9E73C5F7-7753-C71C-81CE-1EF7D4373971}"/>
                </a:ext>
              </a:extLst>
            </p:cNvPr>
            <p:cNvCxnSpPr>
              <a:cxnSpLocks/>
              <a:stCxn id="73" idx="2"/>
              <a:endCxn id="81" idx="0"/>
            </p:cNvCxnSpPr>
            <p:nvPr/>
          </p:nvCxnSpPr>
          <p:spPr>
            <a:xfrm rot="5400000">
              <a:off x="7341026" y="1894600"/>
              <a:ext cx="374640" cy="1026242"/>
            </a:xfrm>
            <a:prstGeom prst="bentConnector3">
              <a:avLst>
                <a:gd name="adj1" fmla="val 31921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连接符: 肘形 95">
              <a:extLst>
                <a:ext uri="{FF2B5EF4-FFF2-40B4-BE49-F238E27FC236}">
                  <a16:creationId xmlns:a16="http://schemas.microsoft.com/office/drawing/2014/main" id="{B27B1F03-956A-8DCF-35BD-2680BD87DB07}"/>
                </a:ext>
              </a:extLst>
            </p:cNvPr>
            <p:cNvCxnSpPr>
              <a:cxnSpLocks/>
              <a:stCxn id="73" idx="2"/>
              <a:endCxn id="85" idx="3"/>
            </p:cNvCxnSpPr>
            <p:nvPr/>
          </p:nvCxnSpPr>
          <p:spPr>
            <a:xfrm rot="16200000" flipH="1">
              <a:off x="7584147" y="2677720"/>
              <a:ext cx="1391814" cy="477175"/>
            </a:xfrm>
            <a:prstGeom prst="bentConnector4">
              <a:avLst>
                <a:gd name="adj1" fmla="val 8485"/>
                <a:gd name="adj2" fmla="val 140171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连接符: 肘形 99">
              <a:extLst>
                <a:ext uri="{FF2B5EF4-FFF2-40B4-BE49-F238E27FC236}">
                  <a16:creationId xmlns:a16="http://schemas.microsoft.com/office/drawing/2014/main" id="{70D0B0B5-5521-3C5C-690E-AC770703A747}"/>
                </a:ext>
              </a:extLst>
            </p:cNvPr>
            <p:cNvCxnSpPr>
              <a:cxnSpLocks/>
              <a:stCxn id="79" idx="1"/>
              <a:endCxn id="85" idx="3"/>
            </p:cNvCxnSpPr>
            <p:nvPr/>
          </p:nvCxnSpPr>
          <p:spPr>
            <a:xfrm rot="10800000" flipV="1">
              <a:off x="8518642" y="3372277"/>
              <a:ext cx="1112950" cy="239938"/>
            </a:xfrm>
            <a:prstGeom prst="bentConnector3">
              <a:avLst>
                <a:gd name="adj1" fmla="val 42583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连接符: 肘形 111">
              <a:extLst>
                <a:ext uri="{FF2B5EF4-FFF2-40B4-BE49-F238E27FC236}">
                  <a16:creationId xmlns:a16="http://schemas.microsoft.com/office/drawing/2014/main" id="{C8664246-C295-9003-97FB-A04F423F73F8}"/>
                </a:ext>
              </a:extLst>
            </p:cNvPr>
            <p:cNvCxnSpPr>
              <a:cxnSpLocks/>
              <a:stCxn id="83" idx="2"/>
              <a:endCxn id="83" idx="0"/>
            </p:cNvCxnSpPr>
            <p:nvPr/>
          </p:nvCxnSpPr>
          <p:spPr>
            <a:xfrm rot="5400000" flipH="1">
              <a:off x="6809485" y="3534388"/>
              <a:ext cx="411479" cy="12700"/>
            </a:xfrm>
            <a:prstGeom prst="bentConnector5">
              <a:avLst>
                <a:gd name="adj1" fmla="val -32511"/>
                <a:gd name="adj2" fmla="val -3990150"/>
                <a:gd name="adj3" fmla="val 134156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AA480D1F-1122-AAF7-83AB-8A2F532B2C01}"/>
                </a:ext>
              </a:extLst>
            </p:cNvPr>
            <p:cNvCxnSpPr>
              <a:cxnSpLocks/>
              <a:stCxn id="83" idx="0"/>
              <a:endCxn id="81" idx="2"/>
            </p:cNvCxnSpPr>
            <p:nvPr/>
          </p:nvCxnSpPr>
          <p:spPr>
            <a:xfrm flipV="1">
              <a:off x="7015225" y="3006520"/>
              <a:ext cx="0" cy="3221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436009E9-3228-98ED-ADA0-E0DE652A664F}"/>
                </a:ext>
              </a:extLst>
            </p:cNvPr>
            <p:cNvCxnSpPr>
              <a:cxnSpLocks/>
              <a:stCxn id="84" idx="2"/>
              <a:endCxn id="85" idx="0"/>
            </p:cNvCxnSpPr>
            <p:nvPr/>
          </p:nvCxnSpPr>
          <p:spPr>
            <a:xfrm flipH="1">
              <a:off x="8127789" y="3172307"/>
              <a:ext cx="1" cy="15127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连接符: 肘形 123">
              <a:extLst>
                <a:ext uri="{FF2B5EF4-FFF2-40B4-BE49-F238E27FC236}">
                  <a16:creationId xmlns:a16="http://schemas.microsoft.com/office/drawing/2014/main" id="{A23C970D-D40E-CBB4-8FA8-64A4607B8699}"/>
                </a:ext>
              </a:extLst>
            </p:cNvPr>
            <p:cNvCxnSpPr>
              <a:cxnSpLocks/>
              <a:stCxn id="86" idx="0"/>
              <a:endCxn id="85" idx="3"/>
            </p:cNvCxnSpPr>
            <p:nvPr/>
          </p:nvCxnSpPr>
          <p:spPr>
            <a:xfrm rot="16200000" flipH="1" flipV="1">
              <a:off x="8330688" y="2782995"/>
              <a:ext cx="1017174" cy="641266"/>
            </a:xfrm>
            <a:prstGeom prst="bentConnector4">
              <a:avLst>
                <a:gd name="adj1" fmla="val -10925"/>
                <a:gd name="adj2" fmla="val 69387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连接符: 肘形 130">
              <a:extLst>
                <a:ext uri="{FF2B5EF4-FFF2-40B4-BE49-F238E27FC236}">
                  <a16:creationId xmlns:a16="http://schemas.microsoft.com/office/drawing/2014/main" id="{BC3BCB6F-75A6-6241-6533-DB57818F3775}"/>
                </a:ext>
              </a:extLst>
            </p:cNvPr>
            <p:cNvCxnSpPr>
              <a:cxnSpLocks/>
              <a:stCxn id="79" idx="1"/>
              <a:endCxn id="86" idx="2"/>
            </p:cNvCxnSpPr>
            <p:nvPr/>
          </p:nvCxnSpPr>
          <p:spPr>
            <a:xfrm rot="10800000">
              <a:off x="9159908" y="3208419"/>
              <a:ext cx="471684" cy="163859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1CFAD54C-D502-1E5D-FD34-2097A012D4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69221" y="4504236"/>
            <a:ext cx="2722588" cy="1773187"/>
          </a:xfrm>
          <a:prstGeom prst="rect">
            <a:avLst/>
          </a:prstGeom>
        </p:spPr>
      </p:pic>
      <p:grpSp>
        <p:nvGrpSpPr>
          <p:cNvPr id="30" name="组合 29">
            <a:extLst>
              <a:ext uri="{FF2B5EF4-FFF2-40B4-BE49-F238E27FC236}">
                <a16:creationId xmlns:a16="http://schemas.microsoft.com/office/drawing/2014/main" id="{5EEEB8FF-5F26-DFCD-007A-1E4F2BC0F22F}"/>
              </a:ext>
            </a:extLst>
          </p:cNvPr>
          <p:cNvGrpSpPr/>
          <p:nvPr/>
        </p:nvGrpSpPr>
        <p:grpSpPr>
          <a:xfrm>
            <a:off x="6557791" y="2386561"/>
            <a:ext cx="591956" cy="2450898"/>
            <a:chOff x="6557791" y="2386561"/>
            <a:chExt cx="591956" cy="2450898"/>
          </a:xfrm>
        </p:grpSpPr>
        <p:sp>
          <p:nvSpPr>
            <p:cNvPr id="330" name="矩形 329">
              <a:extLst>
                <a:ext uri="{FF2B5EF4-FFF2-40B4-BE49-F238E27FC236}">
                  <a16:creationId xmlns:a16="http://schemas.microsoft.com/office/drawing/2014/main" id="{A35FDCCB-2BB8-2650-55E5-9A2554A80F3C}"/>
                </a:ext>
              </a:extLst>
            </p:cNvPr>
            <p:cNvSpPr/>
            <p:nvPr/>
          </p:nvSpPr>
          <p:spPr>
            <a:xfrm>
              <a:off x="6557791" y="2386561"/>
              <a:ext cx="591956" cy="2450898"/>
            </a:xfrm>
            <a:prstGeom prst="rect">
              <a:avLst/>
            </a:prstGeom>
            <a:solidFill>
              <a:srgbClr val="EDEDED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144000" rtlCol="0" anchor="b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 Owner</a:t>
              </a:r>
              <a:endPara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331" name="图片 330">
              <a:extLst>
                <a:ext uri="{FF2B5EF4-FFF2-40B4-BE49-F238E27FC236}">
                  <a16:creationId xmlns:a16="http://schemas.microsoft.com/office/drawing/2014/main" id="{A494E55A-35FE-FCB5-E917-5EBB060D8B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61426" y="2768726"/>
              <a:ext cx="365068" cy="360815"/>
            </a:xfrm>
            <a:prstGeom prst="rect">
              <a:avLst/>
            </a:prstGeom>
          </p:spPr>
        </p:pic>
        <p:pic>
          <p:nvPicPr>
            <p:cNvPr id="332" name="图片 331">
              <a:extLst>
                <a:ext uri="{FF2B5EF4-FFF2-40B4-BE49-F238E27FC236}">
                  <a16:creationId xmlns:a16="http://schemas.microsoft.com/office/drawing/2014/main" id="{34250AAB-3577-0C85-08D1-36EFC68DF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61426" y="3788731"/>
              <a:ext cx="365068" cy="365068"/>
            </a:xfrm>
            <a:prstGeom prst="rect">
              <a:avLst/>
            </a:prstGeom>
          </p:spPr>
        </p:pic>
        <p:pic>
          <p:nvPicPr>
            <p:cNvPr id="333" name="图片 332">
              <a:extLst>
                <a:ext uri="{FF2B5EF4-FFF2-40B4-BE49-F238E27FC236}">
                  <a16:creationId xmlns:a16="http://schemas.microsoft.com/office/drawing/2014/main" id="{C300E9AE-DA66-0ED7-50AB-5ADD86629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61426" y="3276602"/>
              <a:ext cx="365068" cy="365068"/>
            </a:xfrm>
            <a:prstGeom prst="rect">
              <a:avLst/>
            </a:prstGeom>
          </p:spPr>
        </p:pic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9DDB949-9707-42BA-B656-23E6B9719FBD}"/>
              </a:ext>
            </a:extLst>
          </p:cNvPr>
          <p:cNvGrpSpPr/>
          <p:nvPr/>
        </p:nvGrpSpPr>
        <p:grpSpPr>
          <a:xfrm>
            <a:off x="10369172" y="2386561"/>
            <a:ext cx="591956" cy="2450898"/>
            <a:chOff x="10369172" y="2386561"/>
            <a:chExt cx="591956" cy="2450898"/>
          </a:xfrm>
        </p:grpSpPr>
        <p:sp>
          <p:nvSpPr>
            <p:cNvPr id="328" name="矩形 327">
              <a:extLst>
                <a:ext uri="{FF2B5EF4-FFF2-40B4-BE49-F238E27FC236}">
                  <a16:creationId xmlns:a16="http://schemas.microsoft.com/office/drawing/2014/main" id="{6949548A-141B-C69D-2AED-6CC9FA3EC1A4}"/>
                </a:ext>
              </a:extLst>
            </p:cNvPr>
            <p:cNvSpPr/>
            <p:nvPr/>
          </p:nvSpPr>
          <p:spPr>
            <a:xfrm>
              <a:off x="10369172" y="2386561"/>
              <a:ext cx="591956" cy="2450898"/>
            </a:xfrm>
            <a:prstGeom prst="rect">
              <a:avLst/>
            </a:prstGeom>
            <a:solidFill>
              <a:srgbClr val="EDEDED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396000" rtlCol="0" anchor="b"/>
            <a:lstStyle/>
            <a:p>
              <a:pPr algn="ctr">
                <a:lnSpc>
                  <a:spcPct val="80000"/>
                </a:lnSpc>
              </a:pPr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Storage Provider</a:t>
              </a:r>
              <a:endPara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329" name="图片 328">
              <a:extLst>
                <a:ext uri="{FF2B5EF4-FFF2-40B4-BE49-F238E27FC236}">
                  <a16:creationId xmlns:a16="http://schemas.microsoft.com/office/drawing/2014/main" id="{C7E15543-91EA-0CFA-D8D7-75C0C9AEE4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462661" y="3396045"/>
              <a:ext cx="404978" cy="471953"/>
            </a:xfrm>
            <a:prstGeom prst="rect">
              <a:avLst/>
            </a:prstGeom>
          </p:spPr>
        </p:pic>
      </p:grpSp>
      <p:sp>
        <p:nvSpPr>
          <p:cNvPr id="311" name="矩形 310">
            <a:extLst>
              <a:ext uri="{FF2B5EF4-FFF2-40B4-BE49-F238E27FC236}">
                <a16:creationId xmlns:a16="http://schemas.microsoft.com/office/drawing/2014/main" id="{56F7A7D2-BD19-E5EB-59ED-8FE35D871373}"/>
              </a:ext>
            </a:extLst>
          </p:cNvPr>
          <p:cNvSpPr/>
          <p:nvPr/>
        </p:nvSpPr>
        <p:spPr>
          <a:xfrm>
            <a:off x="7271480" y="2386561"/>
            <a:ext cx="2975959" cy="2808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 Tree Indexing</a:t>
            </a:r>
            <a:endParaRPr lang="en-US" altLang="zh-CN" sz="12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2" name="矩形 311">
            <a:extLst>
              <a:ext uri="{FF2B5EF4-FFF2-40B4-BE49-F238E27FC236}">
                <a16:creationId xmlns:a16="http://schemas.microsoft.com/office/drawing/2014/main" id="{0D5375D9-5A32-5025-6581-245FD2522CA0}"/>
              </a:ext>
            </a:extLst>
          </p:cNvPr>
          <p:cNvSpPr/>
          <p:nvPr/>
        </p:nvSpPr>
        <p:spPr>
          <a:xfrm>
            <a:off x="6557791" y="5049032"/>
            <a:ext cx="4401150" cy="280848"/>
          </a:xfrm>
          <a:prstGeom prst="rect">
            <a:avLst/>
          </a:prstGeom>
          <a:solidFill>
            <a:srgbClr val="FFF2CC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Ledger</a:t>
            </a:r>
            <a:endParaRPr lang="en-US" altLang="zh-CN" sz="1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4" name="箭头: 下 303">
            <a:extLst>
              <a:ext uri="{FF2B5EF4-FFF2-40B4-BE49-F238E27FC236}">
                <a16:creationId xmlns:a16="http://schemas.microsoft.com/office/drawing/2014/main" id="{A4D4DF20-6B23-D3A3-3471-661EB8B21B24}"/>
              </a:ext>
            </a:extLst>
          </p:cNvPr>
          <p:cNvSpPr/>
          <p:nvPr/>
        </p:nvSpPr>
        <p:spPr>
          <a:xfrm>
            <a:off x="7617131" y="4839098"/>
            <a:ext cx="219529" cy="205740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5" name="矩形 304">
            <a:extLst>
              <a:ext uri="{FF2B5EF4-FFF2-40B4-BE49-F238E27FC236}">
                <a16:creationId xmlns:a16="http://schemas.microsoft.com/office/drawing/2014/main" id="{34A1AB4A-1F40-B1CE-E88C-B4CECBDBC839}"/>
              </a:ext>
            </a:extLst>
          </p:cNvPr>
          <p:cNvSpPr/>
          <p:nvPr/>
        </p:nvSpPr>
        <p:spPr>
          <a:xfrm>
            <a:off x="7271480" y="2855003"/>
            <a:ext cx="910831" cy="1986691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b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Batching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B256597-8911-343F-B496-58392402E19A}"/>
              </a:ext>
            </a:extLst>
          </p:cNvPr>
          <p:cNvGrpSpPr/>
          <p:nvPr/>
        </p:nvGrpSpPr>
        <p:grpSpPr>
          <a:xfrm>
            <a:off x="7326590" y="2950631"/>
            <a:ext cx="800611" cy="1278070"/>
            <a:chOff x="7331770" y="2950631"/>
            <a:chExt cx="800611" cy="1278070"/>
          </a:xfrm>
        </p:grpSpPr>
        <p:sp>
          <p:nvSpPr>
            <p:cNvPr id="306" name="矩形: 圆角 305">
              <a:extLst>
                <a:ext uri="{FF2B5EF4-FFF2-40B4-BE49-F238E27FC236}">
                  <a16:creationId xmlns:a16="http://schemas.microsoft.com/office/drawing/2014/main" id="{017C2C98-7135-1E36-6848-C3EB7B49594A}"/>
                </a:ext>
              </a:extLst>
            </p:cNvPr>
            <p:cNvSpPr>
              <a:spLocks/>
            </p:cNvSpPr>
            <p:nvPr/>
          </p:nvSpPr>
          <p:spPr>
            <a:xfrm>
              <a:off x="7331770" y="2950631"/>
              <a:ext cx="800611" cy="422621"/>
            </a:xfrm>
            <a:prstGeom prst="round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Packaging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7" name="矩形: 圆角 306">
              <a:extLst>
                <a:ext uri="{FF2B5EF4-FFF2-40B4-BE49-F238E27FC236}">
                  <a16:creationId xmlns:a16="http://schemas.microsoft.com/office/drawing/2014/main" id="{DAED418F-02BC-5783-88F9-8F0BF6307455}"/>
                </a:ext>
              </a:extLst>
            </p:cNvPr>
            <p:cNvSpPr>
              <a:spLocks/>
            </p:cNvSpPr>
            <p:nvPr/>
          </p:nvSpPr>
          <p:spPr>
            <a:xfrm>
              <a:off x="7331770" y="3547271"/>
              <a:ext cx="800611" cy="681430"/>
            </a:xfrm>
            <a:prstGeom prst="round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Dynamic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DAG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13" name="箭头: 下 312">
            <a:extLst>
              <a:ext uri="{FF2B5EF4-FFF2-40B4-BE49-F238E27FC236}">
                <a16:creationId xmlns:a16="http://schemas.microsoft.com/office/drawing/2014/main" id="{59561192-F182-7824-02F1-B520441CF27F}"/>
              </a:ext>
            </a:extLst>
          </p:cNvPr>
          <p:cNvSpPr/>
          <p:nvPr/>
        </p:nvSpPr>
        <p:spPr>
          <a:xfrm>
            <a:off x="8649695" y="4839098"/>
            <a:ext cx="219529" cy="205740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4" name="矩形 313">
            <a:extLst>
              <a:ext uri="{FF2B5EF4-FFF2-40B4-BE49-F238E27FC236}">
                <a16:creationId xmlns:a16="http://schemas.microsoft.com/office/drawing/2014/main" id="{EC09CB86-FB69-4CB9-B8E5-3FB3E1BCA84E}"/>
              </a:ext>
            </a:extLst>
          </p:cNvPr>
          <p:cNvSpPr/>
          <p:nvPr/>
        </p:nvSpPr>
        <p:spPr>
          <a:xfrm>
            <a:off x="8304044" y="2855003"/>
            <a:ext cx="910831" cy="198669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b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Storer Selection </a:t>
            </a:r>
            <a:endParaRPr lang="en-US" altLang="zh-CN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5" name="矩形: 圆角 314">
            <a:extLst>
              <a:ext uri="{FF2B5EF4-FFF2-40B4-BE49-F238E27FC236}">
                <a16:creationId xmlns:a16="http://schemas.microsoft.com/office/drawing/2014/main" id="{F702D796-AA6A-F307-78B8-5E638482A68D}"/>
              </a:ext>
            </a:extLst>
          </p:cNvPr>
          <p:cNvSpPr>
            <a:spLocks/>
          </p:cNvSpPr>
          <p:nvPr/>
        </p:nvSpPr>
        <p:spPr>
          <a:xfrm>
            <a:off x="8359154" y="2950631"/>
            <a:ext cx="800611" cy="1278070"/>
          </a:xfrm>
          <a:prstGeom prst="roundRect">
            <a:avLst/>
          </a:prstGeom>
          <a:pattFill prst="wdUpDiag">
            <a:fgClr>
              <a:srgbClr val="FBE5D6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Consensus-based Node Selection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(§V)</a:t>
            </a:r>
            <a:endParaRPr lang="en-US" altLang="zh-CN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6" name="箭头: 下 315">
            <a:extLst>
              <a:ext uri="{FF2B5EF4-FFF2-40B4-BE49-F238E27FC236}">
                <a16:creationId xmlns:a16="http://schemas.microsoft.com/office/drawing/2014/main" id="{2EB45FC5-89EA-C05F-206A-49C6FDADFF4A}"/>
              </a:ext>
            </a:extLst>
          </p:cNvPr>
          <p:cNvSpPr/>
          <p:nvPr/>
        </p:nvSpPr>
        <p:spPr>
          <a:xfrm>
            <a:off x="9682259" y="4845459"/>
            <a:ext cx="219529" cy="205740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7" name="矩形 316">
            <a:extLst>
              <a:ext uri="{FF2B5EF4-FFF2-40B4-BE49-F238E27FC236}">
                <a16:creationId xmlns:a16="http://schemas.microsoft.com/office/drawing/2014/main" id="{4839F21D-582E-E9AD-84A9-ED067A696818}"/>
              </a:ext>
            </a:extLst>
          </p:cNvPr>
          <p:cNvSpPr/>
          <p:nvPr/>
        </p:nvSpPr>
        <p:spPr>
          <a:xfrm>
            <a:off x="9336608" y="2855003"/>
            <a:ext cx="910831" cy="198669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b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Verification</a:t>
            </a:r>
          </a:p>
        </p:txBody>
      </p:sp>
      <p:sp>
        <p:nvSpPr>
          <p:cNvPr id="318" name="矩形: 圆角 317">
            <a:extLst>
              <a:ext uri="{FF2B5EF4-FFF2-40B4-BE49-F238E27FC236}">
                <a16:creationId xmlns:a16="http://schemas.microsoft.com/office/drawing/2014/main" id="{A2670464-2473-E8EC-9CAA-A578CC5FA38A}"/>
              </a:ext>
            </a:extLst>
          </p:cNvPr>
          <p:cNvSpPr>
            <a:spLocks/>
          </p:cNvSpPr>
          <p:nvPr/>
        </p:nvSpPr>
        <p:spPr>
          <a:xfrm>
            <a:off x="9391718" y="2950631"/>
            <a:ext cx="800611" cy="1278070"/>
          </a:xfrm>
          <a:prstGeom prst="roundRect">
            <a:avLst/>
          </a:prstGeom>
          <a:pattFill prst="wdUpDiag">
            <a:fgClr>
              <a:srgbClr val="FBE5D6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LSH Tree-based Verification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(§VI)</a:t>
            </a:r>
          </a:p>
        </p:txBody>
      </p:sp>
      <p:grpSp>
        <p:nvGrpSpPr>
          <p:cNvPr id="344" name="组合 343">
            <a:extLst>
              <a:ext uri="{FF2B5EF4-FFF2-40B4-BE49-F238E27FC236}">
                <a16:creationId xmlns:a16="http://schemas.microsoft.com/office/drawing/2014/main" id="{2A7B932C-FE27-7076-3C1A-F026A0866EF2}"/>
              </a:ext>
            </a:extLst>
          </p:cNvPr>
          <p:cNvGrpSpPr/>
          <p:nvPr/>
        </p:nvGrpSpPr>
        <p:grpSpPr>
          <a:xfrm>
            <a:off x="4266474" y="7121457"/>
            <a:ext cx="4528618" cy="2816993"/>
            <a:chOff x="6541017" y="2386561"/>
            <a:chExt cx="4528618" cy="2816993"/>
          </a:xfrm>
        </p:grpSpPr>
        <p:sp>
          <p:nvSpPr>
            <p:cNvPr id="345" name="箭头: 下 344">
              <a:extLst>
                <a:ext uri="{FF2B5EF4-FFF2-40B4-BE49-F238E27FC236}">
                  <a16:creationId xmlns:a16="http://schemas.microsoft.com/office/drawing/2014/main" id="{B3A53C8A-A941-3B76-AC7A-15691C7532E5}"/>
                </a:ext>
              </a:extLst>
            </p:cNvPr>
            <p:cNvSpPr/>
            <p:nvPr/>
          </p:nvSpPr>
          <p:spPr>
            <a:xfrm>
              <a:off x="7614665" y="4710605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矩形 345">
              <a:extLst>
                <a:ext uri="{FF2B5EF4-FFF2-40B4-BE49-F238E27FC236}">
                  <a16:creationId xmlns:a16="http://schemas.microsoft.com/office/drawing/2014/main" id="{8D39ECF2-2DE3-3B35-DF0B-0245D6F26D82}"/>
                </a:ext>
              </a:extLst>
            </p:cNvPr>
            <p:cNvSpPr/>
            <p:nvPr/>
          </p:nvSpPr>
          <p:spPr>
            <a:xfrm>
              <a:off x="7276660" y="2855003"/>
              <a:ext cx="895539" cy="1880107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Batching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7" name="矩形 346">
              <a:extLst>
                <a:ext uri="{FF2B5EF4-FFF2-40B4-BE49-F238E27FC236}">
                  <a16:creationId xmlns:a16="http://schemas.microsoft.com/office/drawing/2014/main" id="{AA1B0CB3-AA57-B909-EE3F-F02835531EFC}"/>
                </a:ext>
              </a:extLst>
            </p:cNvPr>
            <p:cNvSpPr>
              <a:spLocks/>
            </p:cNvSpPr>
            <p:nvPr/>
          </p:nvSpPr>
          <p:spPr>
            <a:xfrm>
              <a:off x="7360985" y="2963643"/>
              <a:ext cx="726888" cy="422621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Packaging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8" name="矩形 347">
              <a:extLst>
                <a:ext uri="{FF2B5EF4-FFF2-40B4-BE49-F238E27FC236}">
                  <a16:creationId xmlns:a16="http://schemas.microsoft.com/office/drawing/2014/main" id="{898C70F5-C390-78EA-1BF2-20A7CD9EC530}"/>
                </a:ext>
              </a:extLst>
            </p:cNvPr>
            <p:cNvSpPr>
              <a:spLocks/>
            </p:cNvSpPr>
            <p:nvPr/>
          </p:nvSpPr>
          <p:spPr>
            <a:xfrm>
              <a:off x="7360985" y="3698007"/>
              <a:ext cx="726888" cy="422621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Clustering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49" name="连接符: 肘形 348">
              <a:extLst>
                <a:ext uri="{FF2B5EF4-FFF2-40B4-BE49-F238E27FC236}">
                  <a16:creationId xmlns:a16="http://schemas.microsoft.com/office/drawing/2014/main" id="{969ABCC9-990B-80B7-2C94-1C911D1488CF}"/>
                </a:ext>
              </a:extLst>
            </p:cNvPr>
            <p:cNvCxnSpPr>
              <a:cxnSpLocks/>
              <a:stCxn id="348" idx="2"/>
              <a:endCxn id="348" idx="0"/>
            </p:cNvCxnSpPr>
            <p:nvPr/>
          </p:nvCxnSpPr>
          <p:spPr>
            <a:xfrm rot="5400000" flipH="1">
              <a:off x="7513118" y="3909318"/>
              <a:ext cx="422621" cy="12700"/>
            </a:xfrm>
            <a:prstGeom prst="bentConnector5">
              <a:avLst>
                <a:gd name="adj1" fmla="val -34934"/>
                <a:gd name="adj2" fmla="val -4000748"/>
                <a:gd name="adj3" fmla="val 133806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50" name="组合 349">
              <a:extLst>
                <a:ext uri="{FF2B5EF4-FFF2-40B4-BE49-F238E27FC236}">
                  <a16:creationId xmlns:a16="http://schemas.microsoft.com/office/drawing/2014/main" id="{03E0038F-BD45-8016-6D87-2262D1DD4031}"/>
                </a:ext>
              </a:extLst>
            </p:cNvPr>
            <p:cNvGrpSpPr/>
            <p:nvPr/>
          </p:nvGrpSpPr>
          <p:grpSpPr>
            <a:xfrm>
              <a:off x="6541017" y="2386561"/>
              <a:ext cx="591956" cy="2372169"/>
              <a:chOff x="6229020" y="2234161"/>
              <a:chExt cx="591956" cy="2372169"/>
            </a:xfrm>
          </p:grpSpPr>
          <p:sp>
            <p:nvSpPr>
              <p:cNvPr id="372" name="矩形 371">
                <a:extLst>
                  <a:ext uri="{FF2B5EF4-FFF2-40B4-BE49-F238E27FC236}">
                    <a16:creationId xmlns:a16="http://schemas.microsoft.com/office/drawing/2014/main" id="{44718541-9306-12DE-B65D-49BD996D8F1E}"/>
                  </a:ext>
                </a:extLst>
              </p:cNvPr>
              <p:cNvSpPr/>
              <p:nvPr/>
            </p:nvSpPr>
            <p:spPr>
              <a:xfrm>
                <a:off x="6229020" y="2234161"/>
                <a:ext cx="591956" cy="2372169"/>
              </a:xfrm>
              <a:prstGeom prst="rect">
                <a:avLst/>
              </a:prstGeom>
              <a:solidFill>
                <a:srgbClr val="EDEDED"/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44000" rtlCol="0" anchor="b"/>
              <a:lstStyle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Data Owner</a:t>
                </a:r>
                <a:endParaRPr kumimoji="0" lang="zh-CN" altLang="en-US" sz="12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endParaRPr>
              </a:p>
            </p:txBody>
          </p:sp>
          <p:pic>
            <p:nvPicPr>
              <p:cNvPr id="373" name="图片 372">
                <a:extLst>
                  <a:ext uri="{FF2B5EF4-FFF2-40B4-BE49-F238E27FC236}">
                    <a16:creationId xmlns:a16="http://schemas.microsoft.com/office/drawing/2014/main" id="{9D281CD7-D63A-33ED-5B97-6B40408047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32655" y="2616326"/>
                <a:ext cx="365068" cy="360815"/>
              </a:xfrm>
              <a:prstGeom prst="rect">
                <a:avLst/>
              </a:prstGeom>
            </p:spPr>
          </p:pic>
          <p:pic>
            <p:nvPicPr>
              <p:cNvPr id="374" name="图片 373">
                <a:extLst>
                  <a:ext uri="{FF2B5EF4-FFF2-40B4-BE49-F238E27FC236}">
                    <a16:creationId xmlns:a16="http://schemas.microsoft.com/office/drawing/2014/main" id="{CDCED303-0B7B-FB16-D79E-E038CB2E17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32655" y="3636331"/>
                <a:ext cx="365068" cy="365068"/>
              </a:xfrm>
              <a:prstGeom prst="rect">
                <a:avLst/>
              </a:prstGeom>
            </p:spPr>
          </p:pic>
          <p:pic>
            <p:nvPicPr>
              <p:cNvPr id="375" name="图片 374">
                <a:extLst>
                  <a:ext uri="{FF2B5EF4-FFF2-40B4-BE49-F238E27FC236}">
                    <a16:creationId xmlns:a16="http://schemas.microsoft.com/office/drawing/2014/main" id="{D6F1ABC7-CC23-8A0B-552B-3819D1926C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32655" y="3124202"/>
                <a:ext cx="365068" cy="365068"/>
              </a:xfrm>
              <a:prstGeom prst="rect">
                <a:avLst/>
              </a:prstGeom>
            </p:spPr>
          </p:pic>
        </p:grpSp>
        <p:grpSp>
          <p:nvGrpSpPr>
            <p:cNvPr id="351" name="组合 350">
              <a:extLst>
                <a:ext uri="{FF2B5EF4-FFF2-40B4-BE49-F238E27FC236}">
                  <a16:creationId xmlns:a16="http://schemas.microsoft.com/office/drawing/2014/main" id="{BF85D5D7-91BA-E121-534F-AFE8CC2F10F7}"/>
                </a:ext>
              </a:extLst>
            </p:cNvPr>
            <p:cNvGrpSpPr/>
            <p:nvPr/>
          </p:nvGrpSpPr>
          <p:grpSpPr>
            <a:xfrm>
              <a:off x="10394339" y="2386561"/>
              <a:ext cx="675295" cy="2372169"/>
              <a:chOff x="10502436" y="2234161"/>
              <a:chExt cx="675295" cy="2372169"/>
            </a:xfrm>
          </p:grpSpPr>
          <p:sp>
            <p:nvSpPr>
              <p:cNvPr id="370" name="矩形 369">
                <a:extLst>
                  <a:ext uri="{FF2B5EF4-FFF2-40B4-BE49-F238E27FC236}">
                    <a16:creationId xmlns:a16="http://schemas.microsoft.com/office/drawing/2014/main" id="{2895D5AB-7438-5B02-0188-1B8047C77796}"/>
                  </a:ext>
                </a:extLst>
              </p:cNvPr>
              <p:cNvSpPr/>
              <p:nvPr/>
            </p:nvSpPr>
            <p:spPr>
              <a:xfrm>
                <a:off x="10502436" y="2234161"/>
                <a:ext cx="675295" cy="2372169"/>
              </a:xfrm>
              <a:prstGeom prst="rect">
                <a:avLst/>
              </a:prstGeom>
              <a:solidFill>
                <a:srgbClr val="EDEDED"/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396000" rtlCol="0" anchor="b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Provider</a:t>
                </a:r>
                <a:endParaRPr kumimoji="0" lang="zh-CN" altLang="en-US" sz="12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endParaRPr>
              </a:p>
            </p:txBody>
          </p:sp>
          <p:pic>
            <p:nvPicPr>
              <p:cNvPr id="371" name="图片 370">
                <a:extLst>
                  <a:ext uri="{FF2B5EF4-FFF2-40B4-BE49-F238E27FC236}">
                    <a16:creationId xmlns:a16="http://schemas.microsoft.com/office/drawing/2014/main" id="{684799BE-32D6-D1A3-485F-CED925C4F9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648416" y="3169615"/>
                <a:ext cx="404978" cy="437343"/>
              </a:xfrm>
              <a:prstGeom prst="rect">
                <a:avLst/>
              </a:prstGeom>
            </p:spPr>
          </p:pic>
        </p:grpSp>
        <p:sp>
          <p:nvSpPr>
            <p:cNvPr id="352" name="矩形 351">
              <a:extLst>
                <a:ext uri="{FF2B5EF4-FFF2-40B4-BE49-F238E27FC236}">
                  <a16:creationId xmlns:a16="http://schemas.microsoft.com/office/drawing/2014/main" id="{7E29A19A-9282-0AE3-D217-3C9491BB234E}"/>
                </a:ext>
              </a:extLst>
            </p:cNvPr>
            <p:cNvSpPr/>
            <p:nvPr/>
          </p:nvSpPr>
          <p:spPr>
            <a:xfrm>
              <a:off x="7276660" y="2386561"/>
              <a:ext cx="2973991" cy="2808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 Tree Indexing</a:t>
              </a:r>
              <a:endParaRPr lang="en-US" altLang="zh-CN" sz="12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3" name="矩形 352">
              <a:extLst>
                <a:ext uri="{FF2B5EF4-FFF2-40B4-BE49-F238E27FC236}">
                  <a16:creationId xmlns:a16="http://schemas.microsoft.com/office/drawing/2014/main" id="{957B6FA0-8ACA-A0E1-70FC-C7150F0F0BB2}"/>
                </a:ext>
              </a:extLst>
            </p:cNvPr>
            <p:cNvSpPr/>
            <p:nvPr/>
          </p:nvSpPr>
          <p:spPr>
            <a:xfrm>
              <a:off x="6541017" y="4922706"/>
              <a:ext cx="4528618" cy="280848"/>
            </a:xfrm>
            <a:prstGeom prst="rect">
              <a:avLst/>
            </a:prstGeom>
            <a:solidFill>
              <a:srgbClr val="FFF2CC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Hyperledger Fabric</a:t>
              </a:r>
              <a:endParaRPr lang="en-US" altLang="zh-CN" sz="1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4" name="箭头: 下 353">
              <a:extLst>
                <a:ext uri="{FF2B5EF4-FFF2-40B4-BE49-F238E27FC236}">
                  <a16:creationId xmlns:a16="http://schemas.microsoft.com/office/drawing/2014/main" id="{F5F7CE71-1EDE-C4FD-41ED-FD97E351C50C}"/>
                </a:ext>
              </a:extLst>
            </p:cNvPr>
            <p:cNvSpPr/>
            <p:nvPr/>
          </p:nvSpPr>
          <p:spPr>
            <a:xfrm>
              <a:off x="8653891" y="4710605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5" name="矩形 354">
              <a:extLst>
                <a:ext uri="{FF2B5EF4-FFF2-40B4-BE49-F238E27FC236}">
                  <a16:creationId xmlns:a16="http://schemas.microsoft.com/office/drawing/2014/main" id="{800FC1A1-CE01-56D2-43BF-560DB60BA980}"/>
                </a:ext>
              </a:extLst>
            </p:cNvPr>
            <p:cNvSpPr/>
            <p:nvPr/>
          </p:nvSpPr>
          <p:spPr>
            <a:xfrm>
              <a:off x="8315886" y="2855003"/>
              <a:ext cx="895539" cy="1880108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Storer Discovery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6" name="矩形 355">
              <a:extLst>
                <a:ext uri="{FF2B5EF4-FFF2-40B4-BE49-F238E27FC236}">
                  <a16:creationId xmlns:a16="http://schemas.microsoft.com/office/drawing/2014/main" id="{2E1B3A94-C42A-9713-70D5-ED2DF08058DC}"/>
                </a:ext>
              </a:extLst>
            </p:cNvPr>
            <p:cNvSpPr>
              <a:spLocks/>
            </p:cNvSpPr>
            <p:nvPr/>
          </p:nvSpPr>
          <p:spPr>
            <a:xfrm>
              <a:off x="8400211" y="3201420"/>
              <a:ext cx="726888" cy="681430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Node Selection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7" name="箭头: 下 356">
              <a:extLst>
                <a:ext uri="{FF2B5EF4-FFF2-40B4-BE49-F238E27FC236}">
                  <a16:creationId xmlns:a16="http://schemas.microsoft.com/office/drawing/2014/main" id="{AB6075A6-11A7-B8BB-9570-DC3EF3463C4C}"/>
                </a:ext>
              </a:extLst>
            </p:cNvPr>
            <p:cNvSpPr/>
            <p:nvPr/>
          </p:nvSpPr>
          <p:spPr>
            <a:xfrm>
              <a:off x="9693117" y="4716966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8" name="矩形 357">
              <a:extLst>
                <a:ext uri="{FF2B5EF4-FFF2-40B4-BE49-F238E27FC236}">
                  <a16:creationId xmlns:a16="http://schemas.microsoft.com/office/drawing/2014/main" id="{6FBC5661-AB7C-86FE-E743-D6966142006E}"/>
                </a:ext>
              </a:extLst>
            </p:cNvPr>
            <p:cNvSpPr/>
            <p:nvPr/>
          </p:nvSpPr>
          <p:spPr>
            <a:xfrm>
              <a:off x="9355112" y="2855003"/>
              <a:ext cx="895539" cy="1880108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Verification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(§VI)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9" name="矩形 358">
              <a:extLst>
                <a:ext uri="{FF2B5EF4-FFF2-40B4-BE49-F238E27FC236}">
                  <a16:creationId xmlns:a16="http://schemas.microsoft.com/office/drawing/2014/main" id="{C653128F-7290-8B62-A0E3-A90EBEFB1555}"/>
                </a:ext>
              </a:extLst>
            </p:cNvPr>
            <p:cNvSpPr>
              <a:spLocks/>
            </p:cNvSpPr>
            <p:nvPr/>
          </p:nvSpPr>
          <p:spPr>
            <a:xfrm>
              <a:off x="9439437" y="3201420"/>
              <a:ext cx="726888" cy="681430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LSH-tree 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ADS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(§VI)</a:t>
              </a:r>
            </a:p>
          </p:txBody>
        </p:sp>
        <p:cxnSp>
          <p:nvCxnSpPr>
            <p:cNvPr id="360" name="连接符: 肘形 359">
              <a:extLst>
                <a:ext uri="{FF2B5EF4-FFF2-40B4-BE49-F238E27FC236}">
                  <a16:creationId xmlns:a16="http://schemas.microsoft.com/office/drawing/2014/main" id="{871E9ED3-6E8A-B55A-63AD-8DB1BEDAE915}"/>
                </a:ext>
              </a:extLst>
            </p:cNvPr>
            <p:cNvCxnSpPr>
              <a:cxnSpLocks/>
              <a:stCxn id="348" idx="1"/>
              <a:endCxn id="373" idx="3"/>
            </p:cNvCxnSpPr>
            <p:nvPr/>
          </p:nvCxnSpPr>
          <p:spPr>
            <a:xfrm rot="10800000">
              <a:off x="7009721" y="2949134"/>
              <a:ext cx="351265" cy="96018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1" name="连接符: 肘形 360">
              <a:extLst>
                <a:ext uri="{FF2B5EF4-FFF2-40B4-BE49-F238E27FC236}">
                  <a16:creationId xmlns:a16="http://schemas.microsoft.com/office/drawing/2014/main" id="{8CF097D4-3590-E534-391B-B3A7B15B394F}"/>
                </a:ext>
              </a:extLst>
            </p:cNvPr>
            <p:cNvCxnSpPr>
              <a:cxnSpLocks/>
              <a:stCxn id="348" idx="1"/>
              <a:endCxn id="375" idx="3"/>
            </p:cNvCxnSpPr>
            <p:nvPr/>
          </p:nvCxnSpPr>
          <p:spPr>
            <a:xfrm rot="10800000">
              <a:off x="7009721" y="3459136"/>
              <a:ext cx="351265" cy="45018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2" name="连接符: 肘形 361">
              <a:extLst>
                <a:ext uri="{FF2B5EF4-FFF2-40B4-BE49-F238E27FC236}">
                  <a16:creationId xmlns:a16="http://schemas.microsoft.com/office/drawing/2014/main" id="{A47F15A1-8BB5-3E36-3656-DE8B00C78DE6}"/>
                </a:ext>
              </a:extLst>
            </p:cNvPr>
            <p:cNvCxnSpPr>
              <a:cxnSpLocks/>
              <a:stCxn id="348" idx="1"/>
              <a:endCxn id="374" idx="3"/>
            </p:cNvCxnSpPr>
            <p:nvPr/>
          </p:nvCxnSpPr>
          <p:spPr>
            <a:xfrm rot="10800000" flipV="1">
              <a:off x="7009721" y="3909317"/>
              <a:ext cx="351265" cy="6194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3" name="连接符: 肘形 362">
              <a:extLst>
                <a:ext uri="{FF2B5EF4-FFF2-40B4-BE49-F238E27FC236}">
                  <a16:creationId xmlns:a16="http://schemas.microsoft.com/office/drawing/2014/main" id="{A0050EAE-422E-A157-6333-F5324FBDA358}"/>
                </a:ext>
              </a:extLst>
            </p:cNvPr>
            <p:cNvCxnSpPr>
              <a:cxnSpLocks/>
              <a:stCxn id="352" idx="2"/>
              <a:endCxn id="347" idx="0"/>
            </p:cNvCxnSpPr>
            <p:nvPr/>
          </p:nvCxnSpPr>
          <p:spPr>
            <a:xfrm rot="5400000">
              <a:off x="8095926" y="2295913"/>
              <a:ext cx="296234" cy="1039227"/>
            </a:xfrm>
            <a:prstGeom prst="bentConnector3">
              <a:avLst>
                <a:gd name="adj1" fmla="val 4464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4" name="连接符: 肘形 363">
              <a:extLst>
                <a:ext uri="{FF2B5EF4-FFF2-40B4-BE49-F238E27FC236}">
                  <a16:creationId xmlns:a16="http://schemas.microsoft.com/office/drawing/2014/main" id="{452226A3-07C9-71E2-12A1-EB67D4F99E0B}"/>
                </a:ext>
              </a:extLst>
            </p:cNvPr>
            <p:cNvCxnSpPr>
              <a:cxnSpLocks/>
              <a:stCxn id="356" idx="0"/>
              <a:endCxn id="347" idx="0"/>
            </p:cNvCxnSpPr>
            <p:nvPr/>
          </p:nvCxnSpPr>
          <p:spPr>
            <a:xfrm rot="16200000" flipV="1">
              <a:off x="8125154" y="2562919"/>
              <a:ext cx="237777" cy="1039226"/>
            </a:xfrm>
            <a:prstGeom prst="bentConnector3">
              <a:avLst>
                <a:gd name="adj1" fmla="val 169434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5" name="连接符: 肘形 364">
              <a:extLst>
                <a:ext uri="{FF2B5EF4-FFF2-40B4-BE49-F238E27FC236}">
                  <a16:creationId xmlns:a16="http://schemas.microsoft.com/office/drawing/2014/main" id="{ABFFE909-1AFF-FA5E-FF30-2DEFC33488A1}"/>
                </a:ext>
              </a:extLst>
            </p:cNvPr>
            <p:cNvCxnSpPr>
              <a:cxnSpLocks/>
              <a:endCxn id="356" idx="2"/>
            </p:cNvCxnSpPr>
            <p:nvPr/>
          </p:nvCxnSpPr>
          <p:spPr>
            <a:xfrm rot="5400000">
              <a:off x="8414802" y="3016262"/>
              <a:ext cx="1215441" cy="517734"/>
            </a:xfrm>
            <a:prstGeom prst="bentConnector3">
              <a:avLst>
                <a:gd name="adj1" fmla="val 113792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6" name="连接符: 肘形 365">
              <a:extLst>
                <a:ext uri="{FF2B5EF4-FFF2-40B4-BE49-F238E27FC236}">
                  <a16:creationId xmlns:a16="http://schemas.microsoft.com/office/drawing/2014/main" id="{F60463EF-8EE4-79DD-41E8-F4DFF432E9CB}"/>
                </a:ext>
              </a:extLst>
            </p:cNvPr>
            <p:cNvCxnSpPr>
              <a:cxnSpLocks/>
              <a:stCxn id="359" idx="0"/>
              <a:endCxn id="356" idx="2"/>
            </p:cNvCxnSpPr>
            <p:nvPr/>
          </p:nvCxnSpPr>
          <p:spPr>
            <a:xfrm rot="16200000" flipH="1" flipV="1">
              <a:off x="8942553" y="3022522"/>
              <a:ext cx="681430" cy="1039226"/>
            </a:xfrm>
            <a:prstGeom prst="bentConnector5">
              <a:avLst>
                <a:gd name="adj1" fmla="val -33547"/>
                <a:gd name="adj2" fmla="val 50000"/>
                <a:gd name="adj3" fmla="val 12516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7" name="连接符: 肘形 366">
              <a:extLst>
                <a:ext uri="{FF2B5EF4-FFF2-40B4-BE49-F238E27FC236}">
                  <a16:creationId xmlns:a16="http://schemas.microsoft.com/office/drawing/2014/main" id="{5FA55496-F526-9847-6956-1CB17308AC14}"/>
                </a:ext>
              </a:extLst>
            </p:cNvPr>
            <p:cNvCxnSpPr>
              <a:cxnSpLocks/>
              <a:endCxn id="356" idx="2"/>
            </p:cNvCxnSpPr>
            <p:nvPr/>
          </p:nvCxnSpPr>
          <p:spPr>
            <a:xfrm rot="10800000">
              <a:off x="8763656" y="3882851"/>
              <a:ext cx="1630683" cy="365769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8" name="连接符: 肘形 367">
              <a:extLst>
                <a:ext uri="{FF2B5EF4-FFF2-40B4-BE49-F238E27FC236}">
                  <a16:creationId xmlns:a16="http://schemas.microsoft.com/office/drawing/2014/main" id="{E6DEF6E7-EC37-A382-9D4C-52632CC7F80D}"/>
                </a:ext>
              </a:extLst>
            </p:cNvPr>
            <p:cNvCxnSpPr>
              <a:cxnSpLocks/>
              <a:endCxn id="359" idx="2"/>
            </p:cNvCxnSpPr>
            <p:nvPr/>
          </p:nvCxnSpPr>
          <p:spPr>
            <a:xfrm rot="10800000">
              <a:off x="9802882" y="3882851"/>
              <a:ext cx="591457" cy="365769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9" name="直接箭头连接符 368">
              <a:extLst>
                <a:ext uri="{FF2B5EF4-FFF2-40B4-BE49-F238E27FC236}">
                  <a16:creationId xmlns:a16="http://schemas.microsoft.com/office/drawing/2014/main" id="{2A06462D-74C8-870E-9A63-32F590559E2A}"/>
                </a:ext>
              </a:extLst>
            </p:cNvPr>
            <p:cNvCxnSpPr>
              <a:cxnSpLocks/>
              <a:stCxn id="348" idx="0"/>
              <a:endCxn id="347" idx="2"/>
            </p:cNvCxnSpPr>
            <p:nvPr/>
          </p:nvCxnSpPr>
          <p:spPr>
            <a:xfrm flipV="1">
              <a:off x="7724429" y="3386264"/>
              <a:ext cx="0" cy="31174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0C6549C6-A380-A530-B083-4E4E529B9C07}"/>
              </a:ext>
            </a:extLst>
          </p:cNvPr>
          <p:cNvCxnSpPr>
            <a:cxnSpLocks/>
            <a:stCxn id="306" idx="2"/>
            <a:endCxn id="307" idx="2"/>
          </p:cNvCxnSpPr>
          <p:nvPr/>
        </p:nvCxnSpPr>
        <p:spPr>
          <a:xfrm rot="5400000">
            <a:off x="7299172" y="3800976"/>
            <a:ext cx="855449" cy="12700"/>
          </a:xfrm>
          <a:prstGeom prst="bentConnector5">
            <a:avLst>
              <a:gd name="adj1" fmla="val 10171"/>
              <a:gd name="adj2" fmla="val -3970591"/>
              <a:gd name="adj3" fmla="val 120664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B8292226-F94B-DEB0-9F2A-3EEA73FC58C1}"/>
              </a:ext>
            </a:extLst>
          </p:cNvPr>
          <p:cNvCxnSpPr>
            <a:cxnSpLocks/>
            <a:stCxn id="311" idx="2"/>
            <a:endCxn id="306" idx="0"/>
          </p:cNvCxnSpPr>
          <p:nvPr/>
        </p:nvCxnSpPr>
        <p:spPr>
          <a:xfrm rot="5400000">
            <a:off x="8101567" y="2292738"/>
            <a:ext cx="283222" cy="1032564"/>
          </a:xfrm>
          <a:prstGeom prst="bentConnector3">
            <a:avLst>
              <a:gd name="adj1" fmla="val 36925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103D4052-9E09-5E62-FDA3-4D0B57DE20D3}"/>
              </a:ext>
            </a:extLst>
          </p:cNvPr>
          <p:cNvCxnSpPr>
            <a:cxnSpLocks/>
            <a:stCxn id="315" idx="0"/>
            <a:endCxn id="305" idx="0"/>
          </p:cNvCxnSpPr>
          <p:nvPr/>
        </p:nvCxnSpPr>
        <p:spPr>
          <a:xfrm rot="16200000" flipV="1">
            <a:off x="8195364" y="2386535"/>
            <a:ext cx="95628" cy="1032564"/>
          </a:xfrm>
          <a:prstGeom prst="bentConnector3">
            <a:avLst>
              <a:gd name="adj1" fmla="val 184982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5CACE628-A382-E3FF-C2A9-3C90BB005D77}"/>
              </a:ext>
            </a:extLst>
          </p:cNvPr>
          <p:cNvCxnSpPr>
            <a:cxnSpLocks/>
            <a:endCxn id="315" idx="2"/>
          </p:cNvCxnSpPr>
          <p:nvPr/>
        </p:nvCxnSpPr>
        <p:spPr>
          <a:xfrm rot="10800000">
            <a:off x="8759460" y="4228701"/>
            <a:ext cx="1609712" cy="179766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FC5D205D-F86B-0435-A44A-BB5BD5E09C99}"/>
              </a:ext>
            </a:extLst>
          </p:cNvPr>
          <p:cNvCxnSpPr>
            <a:cxnSpLocks/>
            <a:stCxn id="318" idx="0"/>
            <a:endCxn id="315" idx="2"/>
          </p:cNvCxnSpPr>
          <p:nvPr/>
        </p:nvCxnSpPr>
        <p:spPr>
          <a:xfrm rot="16200000" flipH="1" flipV="1">
            <a:off x="8636707" y="3073384"/>
            <a:ext cx="1278070" cy="1032564"/>
          </a:xfrm>
          <a:prstGeom prst="bentConnector5">
            <a:avLst>
              <a:gd name="adj1" fmla="val -14434"/>
              <a:gd name="adj2" fmla="val 50000"/>
              <a:gd name="adj3" fmla="val 106589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6C7440B9-CFA7-8E2D-FD72-16161163F158}"/>
              </a:ext>
            </a:extLst>
          </p:cNvPr>
          <p:cNvCxnSpPr>
            <a:cxnSpLocks/>
            <a:endCxn id="318" idx="2"/>
          </p:cNvCxnSpPr>
          <p:nvPr/>
        </p:nvCxnSpPr>
        <p:spPr>
          <a:xfrm rot="10800000">
            <a:off x="9792024" y="4228702"/>
            <a:ext cx="577148" cy="179767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1D4F134F-6D88-43CF-43EC-E5E2FEB45657}"/>
              </a:ext>
            </a:extLst>
          </p:cNvPr>
          <p:cNvCxnSpPr>
            <a:cxnSpLocks/>
            <a:stCxn id="307" idx="1"/>
            <a:endCxn id="331" idx="3"/>
          </p:cNvCxnSpPr>
          <p:nvPr/>
        </p:nvCxnSpPr>
        <p:spPr>
          <a:xfrm rot="10800000">
            <a:off x="7026494" y="2949134"/>
            <a:ext cx="300096" cy="938852"/>
          </a:xfrm>
          <a:prstGeom prst="bentConnector3">
            <a:avLst>
              <a:gd name="adj1" fmla="val 39843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连接符: 肘形 98">
            <a:extLst>
              <a:ext uri="{FF2B5EF4-FFF2-40B4-BE49-F238E27FC236}">
                <a16:creationId xmlns:a16="http://schemas.microsoft.com/office/drawing/2014/main" id="{3DAE13CC-148B-6C45-BADB-1F9BEEBA1C4B}"/>
              </a:ext>
            </a:extLst>
          </p:cNvPr>
          <p:cNvCxnSpPr>
            <a:cxnSpLocks/>
            <a:stCxn id="307" idx="1"/>
            <a:endCxn id="333" idx="3"/>
          </p:cNvCxnSpPr>
          <p:nvPr/>
        </p:nvCxnSpPr>
        <p:spPr>
          <a:xfrm rot="10800000">
            <a:off x="7026494" y="3459136"/>
            <a:ext cx="300096" cy="428850"/>
          </a:xfrm>
          <a:prstGeom prst="bentConnector3">
            <a:avLst>
              <a:gd name="adj1" fmla="val 39843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连接符: 肘形 104">
            <a:extLst>
              <a:ext uri="{FF2B5EF4-FFF2-40B4-BE49-F238E27FC236}">
                <a16:creationId xmlns:a16="http://schemas.microsoft.com/office/drawing/2014/main" id="{7F252FA1-B158-A757-ADDF-EF7AB4CEBFC8}"/>
              </a:ext>
            </a:extLst>
          </p:cNvPr>
          <p:cNvCxnSpPr>
            <a:cxnSpLocks/>
            <a:stCxn id="307" idx="1"/>
            <a:endCxn id="332" idx="3"/>
          </p:cNvCxnSpPr>
          <p:nvPr/>
        </p:nvCxnSpPr>
        <p:spPr>
          <a:xfrm rot="10800000" flipV="1">
            <a:off x="7026494" y="3887985"/>
            <a:ext cx="300096" cy="83279"/>
          </a:xfrm>
          <a:prstGeom prst="bentConnector3">
            <a:avLst>
              <a:gd name="adj1" fmla="val 39843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C1BF710C-BC9E-2BB1-E49B-840A7B83D543}"/>
              </a:ext>
            </a:extLst>
          </p:cNvPr>
          <p:cNvCxnSpPr>
            <a:cxnSpLocks/>
            <a:stCxn id="307" idx="0"/>
            <a:endCxn id="306" idx="2"/>
          </p:cNvCxnSpPr>
          <p:nvPr/>
        </p:nvCxnSpPr>
        <p:spPr>
          <a:xfrm flipV="1">
            <a:off x="7726896" y="3373252"/>
            <a:ext cx="0" cy="17401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13A20-7D36-8BA1-A251-5A36E3509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449A54C9-8658-7D51-192C-42FDFC6FAB9F}"/>
              </a:ext>
            </a:extLst>
          </p:cNvPr>
          <p:cNvGrpSpPr>
            <a:grpSpLocks/>
          </p:cNvGrpSpPr>
          <p:nvPr/>
        </p:nvGrpSpPr>
        <p:grpSpPr>
          <a:xfrm>
            <a:off x="2000706" y="4031749"/>
            <a:ext cx="796772" cy="931227"/>
            <a:chOff x="9792908" y="3997279"/>
            <a:chExt cx="796772" cy="931227"/>
          </a:xfrm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321B17D5-2C6C-9720-4692-51419AE5B37B}"/>
                </a:ext>
              </a:extLst>
            </p:cNvPr>
            <p:cNvSpPr/>
            <p:nvPr/>
          </p:nvSpPr>
          <p:spPr>
            <a:xfrm>
              <a:off x="9792908" y="3997279"/>
              <a:ext cx="796772" cy="931227"/>
            </a:xfrm>
            <a:prstGeom prst="roundRect">
              <a:avLst/>
            </a:prstGeom>
            <a:solidFill>
              <a:srgbClr val="EDEDED"/>
            </a:solidFill>
            <a:ln w="158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61200" rtlCol="0" anchor="b"/>
            <a:lstStyle/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存储节点</a:t>
              </a:r>
              <a:endPara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2E65D1D5-D8C0-1C82-6D4F-706A435D5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14317" y="4116541"/>
              <a:ext cx="369332" cy="369332"/>
            </a:xfrm>
            <a:prstGeom prst="rect">
              <a:avLst/>
            </a:prstGeom>
          </p:spPr>
        </p:pic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8F2D1E80-2678-ED98-DCED-32CF9048999A}"/>
              </a:ext>
            </a:extLst>
          </p:cNvPr>
          <p:cNvGrpSpPr>
            <a:grpSpLocks/>
          </p:cNvGrpSpPr>
          <p:nvPr/>
        </p:nvGrpSpPr>
        <p:grpSpPr>
          <a:xfrm>
            <a:off x="3211900" y="4031749"/>
            <a:ext cx="796772" cy="931227"/>
            <a:chOff x="9792908" y="3997279"/>
            <a:chExt cx="796772" cy="931227"/>
          </a:xfrm>
        </p:grpSpPr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68F55FAC-5626-E639-69F1-94059EAC518F}"/>
                </a:ext>
              </a:extLst>
            </p:cNvPr>
            <p:cNvSpPr/>
            <p:nvPr/>
          </p:nvSpPr>
          <p:spPr>
            <a:xfrm>
              <a:off x="9792908" y="3997279"/>
              <a:ext cx="796772" cy="931227"/>
            </a:xfrm>
            <a:prstGeom prst="roundRect">
              <a:avLst/>
            </a:prstGeom>
            <a:solidFill>
              <a:srgbClr val="EDEDED"/>
            </a:solidFill>
            <a:ln w="158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61200" rtlCol="0" anchor="b"/>
            <a:lstStyle/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存储节点</a:t>
              </a:r>
              <a:endPara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D392534A-1C43-C691-B1DD-E5BC792C6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14317" y="4116541"/>
              <a:ext cx="369332" cy="369332"/>
            </a:xfrm>
            <a:prstGeom prst="rect">
              <a:avLst/>
            </a:prstGeom>
          </p:spPr>
        </p:pic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8C96377-E2A3-E743-EE09-FC3A0DB78CC2}"/>
              </a:ext>
            </a:extLst>
          </p:cNvPr>
          <p:cNvGrpSpPr>
            <a:grpSpLocks/>
          </p:cNvGrpSpPr>
          <p:nvPr/>
        </p:nvGrpSpPr>
        <p:grpSpPr>
          <a:xfrm>
            <a:off x="4423094" y="4031749"/>
            <a:ext cx="796772" cy="931227"/>
            <a:chOff x="9792908" y="3997279"/>
            <a:chExt cx="796772" cy="931227"/>
          </a:xfrm>
        </p:grpSpPr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63AFF62D-6876-3D5A-821B-6157517D6328}"/>
                </a:ext>
              </a:extLst>
            </p:cNvPr>
            <p:cNvSpPr/>
            <p:nvPr/>
          </p:nvSpPr>
          <p:spPr>
            <a:xfrm>
              <a:off x="9792908" y="3997279"/>
              <a:ext cx="796772" cy="931227"/>
            </a:xfrm>
            <a:prstGeom prst="roundRect">
              <a:avLst/>
            </a:prstGeom>
            <a:solidFill>
              <a:srgbClr val="EDEDED"/>
            </a:solidFill>
            <a:ln w="158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61200" rtlCol="0" anchor="b"/>
            <a:lstStyle/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存储节点</a:t>
              </a:r>
              <a:endPara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33F7002E-CB54-A6D0-70F5-8595C6D62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14317" y="4116541"/>
              <a:ext cx="369332" cy="369332"/>
            </a:xfrm>
            <a:prstGeom prst="rect">
              <a:avLst/>
            </a:prstGeom>
          </p:spPr>
        </p:pic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AC81172E-F2F4-E65C-4A73-E0CF51937C99}"/>
              </a:ext>
            </a:extLst>
          </p:cNvPr>
          <p:cNvGrpSpPr>
            <a:grpSpLocks/>
          </p:cNvGrpSpPr>
          <p:nvPr/>
        </p:nvGrpSpPr>
        <p:grpSpPr>
          <a:xfrm>
            <a:off x="3211900" y="2638491"/>
            <a:ext cx="796772" cy="931227"/>
            <a:chOff x="8454584" y="2457726"/>
            <a:chExt cx="796772" cy="931227"/>
          </a:xfrm>
        </p:grpSpPr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29A992DF-F443-135C-DAE9-38D00C63CC74}"/>
                </a:ext>
              </a:extLst>
            </p:cNvPr>
            <p:cNvSpPr/>
            <p:nvPr/>
          </p:nvSpPr>
          <p:spPr>
            <a:xfrm>
              <a:off x="8454584" y="2457726"/>
              <a:ext cx="796772" cy="931227"/>
            </a:xfrm>
            <a:prstGeom prst="roundRect">
              <a:avLst/>
            </a:prstGeom>
            <a:solidFill>
              <a:srgbClr val="EDEDED"/>
            </a:solidFill>
            <a:ln w="158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61200" rtlCol="0" anchor="b"/>
            <a:lstStyle/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卫星节点</a:t>
              </a:r>
              <a:endPara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73181BAE-4DAF-891E-A2C0-C1403D612A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51507" y="2572627"/>
              <a:ext cx="402924" cy="402924"/>
            </a:xfrm>
            <a:prstGeom prst="rect">
              <a:avLst/>
            </a:prstGeom>
          </p:spPr>
        </p:pic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499DE957-7072-0504-5DB4-286F189FFDCA}"/>
              </a:ext>
            </a:extLst>
          </p:cNvPr>
          <p:cNvGrpSpPr>
            <a:grpSpLocks/>
          </p:cNvGrpSpPr>
          <p:nvPr/>
        </p:nvGrpSpPr>
        <p:grpSpPr>
          <a:xfrm>
            <a:off x="3211900" y="1245233"/>
            <a:ext cx="796772" cy="931227"/>
            <a:chOff x="7116259" y="2457726"/>
            <a:chExt cx="796772" cy="931227"/>
          </a:xfrm>
        </p:grpSpPr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9EAA1D6E-7A26-6170-9BC2-F22E4966614C}"/>
                </a:ext>
              </a:extLst>
            </p:cNvPr>
            <p:cNvSpPr/>
            <p:nvPr/>
          </p:nvSpPr>
          <p:spPr>
            <a:xfrm>
              <a:off x="7116259" y="2457726"/>
              <a:ext cx="796772" cy="931227"/>
            </a:xfrm>
            <a:prstGeom prst="roundRect">
              <a:avLst/>
            </a:prstGeom>
            <a:solidFill>
              <a:srgbClr val="EDEDED"/>
            </a:solidFill>
            <a:ln w="158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kumimoji="0" lang="zh-CN" altLang="en-US" sz="12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rPr>
                <a:t>用户</a:t>
              </a:r>
            </a:p>
          </p:txBody>
        </p:sp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5CD571A9-950F-5ED3-43BC-47A3D3195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96857" y="2586825"/>
              <a:ext cx="433192" cy="428147"/>
            </a:xfrm>
            <a:prstGeom prst="rect">
              <a:avLst/>
            </a:prstGeom>
          </p:spPr>
        </p:pic>
      </p:grp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1AC816FF-5366-CC3E-9621-2F019CD0E6BF}"/>
              </a:ext>
            </a:extLst>
          </p:cNvPr>
          <p:cNvCxnSpPr>
            <a:cxnSpLocks/>
            <a:stCxn id="21" idx="0"/>
            <a:endCxn id="31" idx="2"/>
          </p:cNvCxnSpPr>
          <p:nvPr/>
        </p:nvCxnSpPr>
        <p:spPr>
          <a:xfrm flipV="1">
            <a:off x="2399092" y="3569718"/>
            <a:ext cx="1211194" cy="462031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45F3BB02-2B9F-E921-8D4F-FB408EC1FBA5}"/>
              </a:ext>
            </a:extLst>
          </p:cNvPr>
          <p:cNvCxnSpPr>
            <a:cxnSpLocks/>
            <a:stCxn id="24" idx="0"/>
            <a:endCxn id="31" idx="2"/>
          </p:cNvCxnSpPr>
          <p:nvPr/>
        </p:nvCxnSpPr>
        <p:spPr>
          <a:xfrm flipV="1">
            <a:off x="3610286" y="3569718"/>
            <a:ext cx="0" cy="462031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68113171-7AEA-EB70-19D8-E637C5FD3F18}"/>
              </a:ext>
            </a:extLst>
          </p:cNvPr>
          <p:cNvCxnSpPr>
            <a:cxnSpLocks/>
            <a:stCxn id="27" idx="0"/>
            <a:endCxn id="31" idx="2"/>
          </p:cNvCxnSpPr>
          <p:nvPr/>
        </p:nvCxnSpPr>
        <p:spPr>
          <a:xfrm flipH="1" flipV="1">
            <a:off x="3610286" y="3569718"/>
            <a:ext cx="1211194" cy="462031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7920AB54-778F-DC31-FF90-F3F40A019C40}"/>
              </a:ext>
            </a:extLst>
          </p:cNvPr>
          <p:cNvCxnSpPr>
            <a:cxnSpLocks/>
            <a:stCxn id="31" idx="0"/>
            <a:endCxn id="35" idx="2"/>
          </p:cNvCxnSpPr>
          <p:nvPr/>
        </p:nvCxnSpPr>
        <p:spPr>
          <a:xfrm flipV="1">
            <a:off x="3610286" y="2176460"/>
            <a:ext cx="0" cy="462031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3D192827-6E78-EFE2-8031-F7DF66021D6C}"/>
              </a:ext>
            </a:extLst>
          </p:cNvPr>
          <p:cNvCxnSpPr>
            <a:cxnSpLocks/>
            <a:stCxn id="21" idx="3"/>
            <a:endCxn id="24" idx="1"/>
          </p:cNvCxnSpPr>
          <p:nvPr/>
        </p:nvCxnSpPr>
        <p:spPr>
          <a:xfrm>
            <a:off x="2797478" y="4497363"/>
            <a:ext cx="414422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89B836D-037B-B81B-C785-1156CA5A12B1}"/>
              </a:ext>
            </a:extLst>
          </p:cNvPr>
          <p:cNvCxnSpPr>
            <a:cxnSpLocks/>
            <a:stCxn id="24" idx="3"/>
            <a:endCxn id="27" idx="1"/>
          </p:cNvCxnSpPr>
          <p:nvPr/>
        </p:nvCxnSpPr>
        <p:spPr>
          <a:xfrm>
            <a:off x="4008672" y="4497363"/>
            <a:ext cx="414422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8F68DA0D-D154-4C59-607F-7E891FD14097}"/>
              </a:ext>
            </a:extLst>
          </p:cNvPr>
          <p:cNvCxnSpPr>
            <a:cxnSpLocks/>
            <a:stCxn id="27" idx="2"/>
            <a:endCxn id="21" idx="2"/>
          </p:cNvCxnSpPr>
          <p:nvPr/>
        </p:nvCxnSpPr>
        <p:spPr>
          <a:xfrm rot="5400000">
            <a:off x="3610286" y="3751782"/>
            <a:ext cx="12700" cy="2422388"/>
          </a:xfrm>
          <a:prstGeom prst="bentConnector3">
            <a:avLst>
              <a:gd name="adj1" fmla="val 1800000"/>
            </a:avLst>
          </a:pr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634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E8831E-28EE-152D-3A46-F3DB53CCC1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DF705888-B2F1-B739-0D72-FC60F9CA2775}"/>
              </a:ext>
            </a:extLst>
          </p:cNvPr>
          <p:cNvGrpSpPr>
            <a:grpSpLocks/>
          </p:cNvGrpSpPr>
          <p:nvPr/>
        </p:nvGrpSpPr>
        <p:grpSpPr>
          <a:xfrm>
            <a:off x="2000706" y="4031749"/>
            <a:ext cx="796772" cy="931227"/>
            <a:chOff x="9792908" y="3997279"/>
            <a:chExt cx="796772" cy="931227"/>
          </a:xfrm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A1CEDFFB-1C14-6530-8B12-1B3978AC6EAB}"/>
                </a:ext>
              </a:extLst>
            </p:cNvPr>
            <p:cNvSpPr/>
            <p:nvPr/>
          </p:nvSpPr>
          <p:spPr>
            <a:xfrm>
              <a:off x="9792908" y="3997279"/>
              <a:ext cx="796772" cy="931227"/>
            </a:xfrm>
            <a:prstGeom prst="roundRect">
              <a:avLst/>
            </a:prstGeom>
            <a:solidFill>
              <a:srgbClr val="EDEDED"/>
            </a:solidFill>
            <a:ln w="158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61200" rtlCol="0" anchor="b"/>
            <a:lstStyle/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存储节点</a:t>
              </a:r>
              <a:endPara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0EB4D5F3-3F44-4F54-764F-418427EFB8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14317" y="4116541"/>
              <a:ext cx="369332" cy="369332"/>
            </a:xfrm>
            <a:prstGeom prst="rect">
              <a:avLst/>
            </a:prstGeom>
          </p:spPr>
        </p:pic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82C40911-0317-6D3A-7F63-213DBD124E53}"/>
              </a:ext>
            </a:extLst>
          </p:cNvPr>
          <p:cNvGrpSpPr>
            <a:grpSpLocks/>
          </p:cNvGrpSpPr>
          <p:nvPr/>
        </p:nvGrpSpPr>
        <p:grpSpPr>
          <a:xfrm>
            <a:off x="3211900" y="4031749"/>
            <a:ext cx="796772" cy="931227"/>
            <a:chOff x="9792908" y="3997279"/>
            <a:chExt cx="796772" cy="931227"/>
          </a:xfrm>
        </p:grpSpPr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8468499F-0E43-AC2D-2D65-8DEE94D6BF86}"/>
                </a:ext>
              </a:extLst>
            </p:cNvPr>
            <p:cNvSpPr/>
            <p:nvPr/>
          </p:nvSpPr>
          <p:spPr>
            <a:xfrm>
              <a:off x="9792908" y="3997279"/>
              <a:ext cx="796772" cy="931227"/>
            </a:xfrm>
            <a:prstGeom prst="roundRect">
              <a:avLst/>
            </a:prstGeom>
            <a:solidFill>
              <a:srgbClr val="EDEDED"/>
            </a:solidFill>
            <a:ln w="158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61200" rtlCol="0" anchor="b"/>
            <a:lstStyle/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存储节点</a:t>
              </a:r>
              <a:endPara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968F85AE-B091-02A9-3A60-2660282D6F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14317" y="4116541"/>
              <a:ext cx="369332" cy="369332"/>
            </a:xfrm>
            <a:prstGeom prst="rect">
              <a:avLst/>
            </a:prstGeom>
          </p:spPr>
        </p:pic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773A5329-4FDE-0970-331E-D16C5998FD82}"/>
              </a:ext>
            </a:extLst>
          </p:cNvPr>
          <p:cNvGrpSpPr>
            <a:grpSpLocks/>
          </p:cNvGrpSpPr>
          <p:nvPr/>
        </p:nvGrpSpPr>
        <p:grpSpPr>
          <a:xfrm>
            <a:off x="4423094" y="4031749"/>
            <a:ext cx="796772" cy="931227"/>
            <a:chOff x="9792908" y="3997279"/>
            <a:chExt cx="796772" cy="931227"/>
          </a:xfrm>
        </p:grpSpPr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BB8D4DB7-B5BB-679A-04F9-87D6BBD4EDB4}"/>
                </a:ext>
              </a:extLst>
            </p:cNvPr>
            <p:cNvSpPr/>
            <p:nvPr/>
          </p:nvSpPr>
          <p:spPr>
            <a:xfrm>
              <a:off x="9792908" y="3997279"/>
              <a:ext cx="796772" cy="931227"/>
            </a:xfrm>
            <a:prstGeom prst="roundRect">
              <a:avLst/>
            </a:prstGeom>
            <a:solidFill>
              <a:srgbClr val="EDEDED"/>
            </a:solidFill>
            <a:ln w="158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61200" rtlCol="0" anchor="b"/>
            <a:lstStyle/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存储节点</a:t>
              </a:r>
              <a:endPara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474306D2-9CB4-9366-9C88-ECBBE54CEE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14317" y="4116541"/>
              <a:ext cx="369332" cy="369332"/>
            </a:xfrm>
            <a:prstGeom prst="rect">
              <a:avLst/>
            </a:prstGeom>
          </p:spPr>
        </p:pic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4CD82A4E-A178-4182-0103-36D21C53DFA8}"/>
              </a:ext>
            </a:extLst>
          </p:cNvPr>
          <p:cNvGrpSpPr>
            <a:grpSpLocks/>
          </p:cNvGrpSpPr>
          <p:nvPr/>
        </p:nvGrpSpPr>
        <p:grpSpPr>
          <a:xfrm>
            <a:off x="3211900" y="1245233"/>
            <a:ext cx="796772" cy="931227"/>
            <a:chOff x="7116259" y="2457726"/>
            <a:chExt cx="796772" cy="931227"/>
          </a:xfrm>
        </p:grpSpPr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D11FB232-F34E-58FF-5303-C4315CA8B3B0}"/>
                </a:ext>
              </a:extLst>
            </p:cNvPr>
            <p:cNvSpPr/>
            <p:nvPr/>
          </p:nvSpPr>
          <p:spPr>
            <a:xfrm>
              <a:off x="7116259" y="2457726"/>
              <a:ext cx="796772" cy="931227"/>
            </a:xfrm>
            <a:prstGeom prst="roundRect">
              <a:avLst/>
            </a:prstGeom>
            <a:solidFill>
              <a:srgbClr val="EDEDED"/>
            </a:solidFill>
            <a:ln w="158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kumimoji="0" lang="zh-CN" altLang="en-US" sz="12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rPr>
                <a:t>用户</a:t>
              </a:r>
            </a:p>
          </p:txBody>
        </p:sp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A7B3CA05-B2C9-C90B-053E-2218B6FE6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96857" y="2586825"/>
              <a:ext cx="433192" cy="428147"/>
            </a:xfrm>
            <a:prstGeom prst="rect">
              <a:avLst/>
            </a:prstGeom>
          </p:spPr>
        </p:pic>
      </p:grp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3C6BBA9D-51DC-8CE7-0AB8-1EDA5E7A7FFD}"/>
              </a:ext>
            </a:extLst>
          </p:cNvPr>
          <p:cNvCxnSpPr>
            <a:cxnSpLocks/>
            <a:stCxn id="21" idx="0"/>
            <a:endCxn id="35" idx="2"/>
          </p:cNvCxnSpPr>
          <p:nvPr/>
        </p:nvCxnSpPr>
        <p:spPr>
          <a:xfrm flipV="1">
            <a:off x="2399092" y="2176460"/>
            <a:ext cx="1211194" cy="1855289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7888DA9F-8F48-7330-C901-29A48EF2C301}"/>
              </a:ext>
            </a:extLst>
          </p:cNvPr>
          <p:cNvCxnSpPr>
            <a:cxnSpLocks/>
            <a:stCxn id="24" idx="0"/>
            <a:endCxn id="35" idx="2"/>
          </p:cNvCxnSpPr>
          <p:nvPr/>
        </p:nvCxnSpPr>
        <p:spPr>
          <a:xfrm flipV="1">
            <a:off x="3610286" y="2176460"/>
            <a:ext cx="0" cy="1855289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8717C821-F554-5207-DED2-FC570A93B34F}"/>
              </a:ext>
            </a:extLst>
          </p:cNvPr>
          <p:cNvCxnSpPr>
            <a:cxnSpLocks/>
            <a:stCxn id="27" idx="0"/>
            <a:endCxn id="35" idx="2"/>
          </p:cNvCxnSpPr>
          <p:nvPr/>
        </p:nvCxnSpPr>
        <p:spPr>
          <a:xfrm flipH="1" flipV="1">
            <a:off x="3610286" y="2176460"/>
            <a:ext cx="1211194" cy="1855289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8F98B487-D9F1-A5C9-9209-1F6E885FD5C4}"/>
              </a:ext>
            </a:extLst>
          </p:cNvPr>
          <p:cNvCxnSpPr>
            <a:cxnSpLocks/>
            <a:stCxn id="21" idx="3"/>
            <a:endCxn id="24" idx="1"/>
          </p:cNvCxnSpPr>
          <p:nvPr/>
        </p:nvCxnSpPr>
        <p:spPr>
          <a:xfrm>
            <a:off x="2797478" y="4497363"/>
            <a:ext cx="414422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915B04C9-8740-D5BC-D92A-31CE3CDB2DCB}"/>
              </a:ext>
            </a:extLst>
          </p:cNvPr>
          <p:cNvCxnSpPr>
            <a:cxnSpLocks/>
            <a:stCxn id="24" idx="3"/>
            <a:endCxn id="27" idx="1"/>
          </p:cNvCxnSpPr>
          <p:nvPr/>
        </p:nvCxnSpPr>
        <p:spPr>
          <a:xfrm>
            <a:off x="4008672" y="4497363"/>
            <a:ext cx="414422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16083F72-1E69-8F6D-0AF8-FA03536F25E1}"/>
              </a:ext>
            </a:extLst>
          </p:cNvPr>
          <p:cNvCxnSpPr>
            <a:cxnSpLocks/>
            <a:stCxn id="27" idx="2"/>
            <a:endCxn id="21" idx="2"/>
          </p:cNvCxnSpPr>
          <p:nvPr/>
        </p:nvCxnSpPr>
        <p:spPr>
          <a:xfrm rot="5400000">
            <a:off x="3610286" y="3751782"/>
            <a:ext cx="12700" cy="2422388"/>
          </a:xfrm>
          <a:prstGeom prst="bentConnector3">
            <a:avLst>
              <a:gd name="adj1" fmla="val 1800000"/>
            </a:avLst>
          </a:pr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441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3DA1F7BA-DB53-57CA-A91E-C29D45E021D0}"/>
              </a:ext>
            </a:extLst>
          </p:cNvPr>
          <p:cNvSpPr/>
          <p:nvPr/>
        </p:nvSpPr>
        <p:spPr>
          <a:xfrm>
            <a:off x="3224331" y="3507177"/>
            <a:ext cx="2003390" cy="718243"/>
          </a:xfrm>
          <a:prstGeom prst="rect">
            <a:avLst/>
          </a:prstGeom>
          <a:solidFill>
            <a:srgbClr val="FBE5D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1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扩展节点</a:t>
            </a:r>
            <a:endParaRPr lang="en-US" altLang="zh-CN" sz="11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1E69722-F44B-6359-F5EF-CCF767386332}"/>
              </a:ext>
            </a:extLst>
          </p:cNvPr>
          <p:cNvSpPr/>
          <p:nvPr/>
        </p:nvSpPr>
        <p:spPr>
          <a:xfrm>
            <a:off x="815008" y="3507177"/>
            <a:ext cx="1893099" cy="7182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1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叶子节点</a:t>
            </a:r>
            <a:endParaRPr lang="en-US" altLang="zh-CN" sz="11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FDA768B-D8A0-F1FF-DBF5-4B7082F83285}"/>
              </a:ext>
            </a:extLst>
          </p:cNvPr>
          <p:cNvSpPr/>
          <p:nvPr/>
        </p:nvSpPr>
        <p:spPr>
          <a:xfrm>
            <a:off x="1397919" y="2584422"/>
            <a:ext cx="3162049" cy="71824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1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分支节点</a:t>
            </a:r>
            <a:endParaRPr lang="en-US" altLang="zh-CN" sz="11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6A9C874-7CA5-547A-D2E0-B245B8C1ED27}"/>
              </a:ext>
            </a:extLst>
          </p:cNvPr>
          <p:cNvSpPr/>
          <p:nvPr/>
        </p:nvSpPr>
        <p:spPr>
          <a:xfrm>
            <a:off x="2076018" y="1606962"/>
            <a:ext cx="1926861" cy="718243"/>
          </a:xfrm>
          <a:prstGeom prst="rect">
            <a:avLst/>
          </a:prstGeom>
          <a:solidFill>
            <a:srgbClr val="FBE5D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1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扩展节点</a:t>
            </a:r>
            <a:endParaRPr lang="en-US" altLang="zh-CN" sz="11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14FF870F-CAFF-E113-7F52-F600B18D89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0762391"/>
              </p:ext>
            </p:extLst>
          </p:nvPr>
        </p:nvGraphicFramePr>
        <p:xfrm>
          <a:off x="2252856" y="1851050"/>
          <a:ext cx="1573186" cy="397576"/>
        </p:xfrm>
        <a:graphic>
          <a:graphicData uri="http://schemas.openxmlformats.org/drawingml/2006/table">
            <a:tbl>
              <a:tblPr firstRow="1" bandRow="1"/>
              <a:tblGrid>
                <a:gridCol w="786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87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key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value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7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726f6d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589932"/>
                  </a:ext>
                </a:extLst>
              </a:tr>
            </a:tbl>
          </a:graphicData>
        </a:graphic>
      </p:graphicFrame>
      <p:graphicFrame>
        <p:nvGraphicFramePr>
          <p:cNvPr id="6" name="内容占位符 3">
            <a:extLst>
              <a:ext uri="{FF2B5EF4-FFF2-40B4-BE49-F238E27FC236}">
                <a16:creationId xmlns:a16="http://schemas.microsoft.com/office/drawing/2014/main" id="{7E41FA43-B27D-D16C-CFE2-2D2995DEF1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1372317"/>
              </p:ext>
            </p:extLst>
          </p:nvPr>
        </p:nvGraphicFramePr>
        <p:xfrm>
          <a:off x="1577668" y="2834726"/>
          <a:ext cx="2808000" cy="397576"/>
        </p:xfrm>
        <a:graphic>
          <a:graphicData uri="http://schemas.openxmlformats.org/drawingml/2006/table">
            <a:tbl>
              <a:tblPr firstRow="1" bandRow="1"/>
              <a:tblGrid>
                <a:gridCol w="14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915215167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4289932186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416467304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736000456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4094203315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531627109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819633603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418919386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583377412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639072762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765288805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750926889"/>
                    </a:ext>
                  </a:extLst>
                </a:gridCol>
              </a:tblGrid>
              <a:tr h="1987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value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788">
                <a:tc>
                  <a:txBody>
                    <a:bodyPr/>
                    <a:lstStyle/>
                    <a:p>
                      <a:pPr algn="ctr"/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0xabc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868150"/>
                  </a:ext>
                </a:extLst>
              </a:tr>
            </a:tbl>
          </a:graphicData>
        </a:graphic>
      </p:graphicFrame>
      <p:graphicFrame>
        <p:nvGraphicFramePr>
          <p:cNvPr id="8" name="内容占位符 3">
            <a:extLst>
              <a:ext uri="{FF2B5EF4-FFF2-40B4-BE49-F238E27FC236}">
                <a16:creationId xmlns:a16="http://schemas.microsoft.com/office/drawing/2014/main" id="{D6C1C47E-C678-F102-17FA-FC024316B3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4678938"/>
              </p:ext>
            </p:extLst>
          </p:nvPr>
        </p:nvGraphicFramePr>
        <p:xfrm>
          <a:off x="974965" y="3742837"/>
          <a:ext cx="1573186" cy="397576"/>
        </p:xfrm>
        <a:graphic>
          <a:graphicData uri="http://schemas.openxmlformats.org/drawingml/2006/table">
            <a:tbl>
              <a:tblPr firstRow="1" bandRow="1"/>
              <a:tblGrid>
                <a:gridCol w="786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87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key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value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7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16e65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“dog”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589932"/>
                  </a:ext>
                </a:extLst>
              </a:tr>
            </a:tbl>
          </a:graphicData>
        </a:graphic>
      </p:graphicFrame>
      <p:graphicFrame>
        <p:nvGraphicFramePr>
          <p:cNvPr id="9" name="内容占位符 3">
            <a:extLst>
              <a:ext uri="{FF2B5EF4-FFF2-40B4-BE49-F238E27FC236}">
                <a16:creationId xmlns:a16="http://schemas.microsoft.com/office/drawing/2014/main" id="{4AB17A1F-6486-F48F-951D-E460991930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9210415"/>
              </p:ext>
            </p:extLst>
          </p:nvPr>
        </p:nvGraphicFramePr>
        <p:xfrm>
          <a:off x="3425397" y="3742837"/>
          <a:ext cx="1573186" cy="397576"/>
        </p:xfrm>
        <a:graphic>
          <a:graphicData uri="http://schemas.openxmlformats.org/drawingml/2006/table">
            <a:tbl>
              <a:tblPr firstRow="1" bandRow="1"/>
              <a:tblGrid>
                <a:gridCol w="786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87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key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value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7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56c753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0xaa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589932"/>
                  </a:ext>
                </a:extLst>
              </a:tr>
            </a:tbl>
          </a:graphicData>
        </a:graphic>
      </p:graphicFrame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31988AB2-FAF9-F0F4-C081-81AB201318F9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2978944" y="2170246"/>
            <a:ext cx="446453" cy="414176"/>
          </a:xfrm>
          <a:prstGeom prst="line">
            <a:avLst/>
          </a:prstGeom>
          <a:ln w="1270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A1F5EFFC-285B-B79B-CCEB-6B4D7CE958F9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1761558" y="3152274"/>
            <a:ext cx="314460" cy="354903"/>
          </a:xfrm>
          <a:prstGeom prst="line">
            <a:avLst/>
          </a:prstGeom>
          <a:ln w="1270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E2E38A5E-E258-305C-D15B-551634B24C3D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3654657" y="3121159"/>
            <a:ext cx="571369" cy="386018"/>
          </a:xfrm>
          <a:prstGeom prst="line">
            <a:avLst/>
          </a:prstGeom>
          <a:ln w="1270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8938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3D4D2F8-FF33-D81E-95D5-F33D4D3C3EB2}"/>
              </a:ext>
            </a:extLst>
          </p:cNvPr>
          <p:cNvSpPr/>
          <p:nvPr/>
        </p:nvSpPr>
        <p:spPr>
          <a:xfrm>
            <a:off x="3794760" y="1245954"/>
            <a:ext cx="1533370" cy="4718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第一章</a:t>
            </a:r>
            <a:endParaRPr lang="en-US" altLang="zh-CN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绪论</a:t>
            </a:r>
            <a:endParaRPr lang="en-US" altLang="zh-CN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2B15952-7A04-97DC-319F-69B9CE324285}"/>
              </a:ext>
            </a:extLst>
          </p:cNvPr>
          <p:cNvSpPr/>
          <p:nvPr/>
        </p:nvSpPr>
        <p:spPr>
          <a:xfrm>
            <a:off x="3794760" y="1938468"/>
            <a:ext cx="1533370" cy="4718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第二章</a:t>
            </a:r>
            <a:endParaRPr lang="en-US" altLang="zh-CN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相关工作</a:t>
            </a:r>
            <a:endParaRPr lang="en-US" altLang="zh-CN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85BF666-2937-EB7D-7656-697AA7B4021D}"/>
              </a:ext>
            </a:extLst>
          </p:cNvPr>
          <p:cNvSpPr/>
          <p:nvPr/>
        </p:nvSpPr>
        <p:spPr>
          <a:xfrm>
            <a:off x="3794760" y="2630982"/>
            <a:ext cx="1533370" cy="696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第三章</a:t>
            </a:r>
            <a:endParaRPr lang="en-US" altLang="zh-CN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基于区块链存储系统的测量与研究</a:t>
            </a:r>
            <a:endParaRPr lang="en-US" altLang="zh-CN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5FD567B2-CA3E-94C7-2D8E-615C0B2F2FF7}"/>
              </a:ext>
            </a:extLst>
          </p:cNvPr>
          <p:cNvGrpSpPr/>
          <p:nvPr/>
        </p:nvGrpSpPr>
        <p:grpSpPr>
          <a:xfrm>
            <a:off x="2082657" y="3547724"/>
            <a:ext cx="4957576" cy="696082"/>
            <a:chOff x="2082657" y="3537918"/>
            <a:chExt cx="4957576" cy="696082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9ACC6B5B-3ED9-5170-55A1-642C523565BB}"/>
                </a:ext>
              </a:extLst>
            </p:cNvPr>
            <p:cNvSpPr/>
            <p:nvPr/>
          </p:nvSpPr>
          <p:spPr>
            <a:xfrm>
              <a:off x="2082657" y="3537920"/>
              <a:ext cx="1533370" cy="69608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问题一</a:t>
              </a:r>
              <a:endPara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endParaRPr>
            </a:p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范围查询跨越多个批处理单元</a:t>
              </a:r>
              <a:endPara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92E4D9BE-F3E6-B1D5-0634-6319E11E3646}"/>
                </a:ext>
              </a:extLst>
            </p:cNvPr>
            <p:cNvSpPr/>
            <p:nvPr/>
          </p:nvSpPr>
          <p:spPr>
            <a:xfrm>
              <a:off x="3794760" y="3537919"/>
              <a:ext cx="1533370" cy="69608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问题二</a:t>
              </a:r>
              <a:endPara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endParaRPr>
            </a:p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存储节点选择不当</a:t>
              </a:r>
              <a:endPara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FD3DEC9A-A63E-0991-2975-AC740AEDE530}"/>
                </a:ext>
              </a:extLst>
            </p:cNvPr>
            <p:cNvSpPr/>
            <p:nvPr/>
          </p:nvSpPr>
          <p:spPr>
            <a:xfrm>
              <a:off x="5506863" y="3537918"/>
              <a:ext cx="1533370" cy="69608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问题三</a:t>
              </a:r>
              <a:endPara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endParaRPr>
            </a:p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完整性证明数据量大</a:t>
              </a:r>
              <a:endPara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15B0CD08-3A1A-F331-F727-7D6AD8CFEB1F}"/>
              </a:ext>
            </a:extLst>
          </p:cNvPr>
          <p:cNvGrpSpPr/>
          <p:nvPr/>
        </p:nvGrpSpPr>
        <p:grpSpPr>
          <a:xfrm>
            <a:off x="2082657" y="4464468"/>
            <a:ext cx="4957576" cy="696082"/>
            <a:chOff x="2082657" y="4413668"/>
            <a:chExt cx="4957576" cy="696082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E1C452B-487D-6C2E-9CA6-69A403F41F8C}"/>
                </a:ext>
              </a:extLst>
            </p:cNvPr>
            <p:cNvSpPr/>
            <p:nvPr/>
          </p:nvSpPr>
          <p:spPr>
            <a:xfrm>
              <a:off x="2082657" y="4413670"/>
              <a:ext cx="1533370" cy="6960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第四章</a:t>
              </a:r>
              <a:endPara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endParaRPr>
            </a:p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面向链下存储的自适应聚合机制</a:t>
              </a:r>
              <a:endPara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06214DB-D8DF-D474-C3AB-41A5C595B3C1}"/>
                </a:ext>
              </a:extLst>
            </p:cNvPr>
            <p:cNvSpPr/>
            <p:nvPr/>
          </p:nvSpPr>
          <p:spPr>
            <a:xfrm>
              <a:off x="3794760" y="4413669"/>
              <a:ext cx="1533370" cy="6960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第五章</a:t>
              </a:r>
              <a:endPara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endParaRPr>
            </a:p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基于共识协议的节点选择机制</a:t>
              </a:r>
              <a:endPara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1377725-115F-3233-D2E6-3D99692E1BC9}"/>
                </a:ext>
              </a:extLst>
            </p:cNvPr>
            <p:cNvSpPr/>
            <p:nvPr/>
          </p:nvSpPr>
          <p:spPr>
            <a:xfrm>
              <a:off x="5506863" y="4413668"/>
              <a:ext cx="1533370" cy="6960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第六章</a:t>
              </a:r>
              <a:endPara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endParaRPr>
            </a:p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基于</a:t>
              </a:r>
              <a:r>
                <a:rPr lang="en-US" altLang="zh-CN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LSH</a:t>
              </a:r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树的</a:t>
              </a:r>
              <a:endPara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endParaRPr>
            </a:p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验证机制</a:t>
              </a:r>
              <a:endPara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C27BB911-2B57-7EAB-FEF7-64F4B9F03893}"/>
              </a:ext>
            </a:extLst>
          </p:cNvPr>
          <p:cNvSpPr/>
          <p:nvPr/>
        </p:nvSpPr>
        <p:spPr>
          <a:xfrm>
            <a:off x="3794760" y="5381212"/>
            <a:ext cx="1533370" cy="4718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第七章</a:t>
            </a:r>
            <a:endParaRPr lang="en-US" altLang="zh-CN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实验结果与分析</a:t>
            </a:r>
            <a:endParaRPr lang="en-US" altLang="zh-CN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2AA4083-F148-D401-2ADA-99A3A278E317}"/>
              </a:ext>
            </a:extLst>
          </p:cNvPr>
          <p:cNvSpPr/>
          <p:nvPr/>
        </p:nvSpPr>
        <p:spPr>
          <a:xfrm>
            <a:off x="3794760" y="6073728"/>
            <a:ext cx="1533370" cy="4718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第八章</a:t>
            </a:r>
            <a:endParaRPr lang="en-US" altLang="zh-CN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总结与展望</a:t>
            </a:r>
            <a:endParaRPr lang="en-US" altLang="zh-CN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8604480C-AC88-7513-2563-811EF953628D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16200000" flipH="1">
            <a:off x="5307165" y="2581341"/>
            <a:ext cx="220662" cy="1712103"/>
          </a:xfrm>
          <a:prstGeom prst="bentConnector3">
            <a:avLst>
              <a:gd name="adj1" fmla="val 50000"/>
            </a:avLst>
          </a:prstGeom>
          <a:ln w="1270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20E6CE73-934F-1B53-87F1-DE5483F60999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5400000">
            <a:off x="4451114" y="3437393"/>
            <a:ext cx="220663" cy="12700"/>
          </a:xfrm>
          <a:prstGeom prst="bentConnector3">
            <a:avLst>
              <a:gd name="adj1" fmla="val 50000"/>
            </a:avLst>
          </a:prstGeom>
          <a:ln w="1270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FFC6B839-3646-6E67-19E1-6E2D856DF8C6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3595062" y="2581343"/>
            <a:ext cx="220664" cy="1712103"/>
          </a:xfrm>
          <a:prstGeom prst="bentConnector3">
            <a:avLst>
              <a:gd name="adj1" fmla="val 50000"/>
            </a:avLst>
          </a:prstGeom>
          <a:ln w="1270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306FEE21-33C4-A4AC-6B2E-D62F6DB1F770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2849342" y="4243806"/>
            <a:ext cx="0" cy="22066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0331CE67-4AA1-AF50-6731-D9A79CFB9DBF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flipV="1">
            <a:off x="4561445" y="4243805"/>
            <a:ext cx="0" cy="22066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96784F6F-0DF6-CFA3-0819-BA750B278284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V="1">
            <a:off x="6273548" y="4243804"/>
            <a:ext cx="0" cy="22066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371F9E0-3AC0-5912-95FF-4A8910FC92F6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4561445" y="2410320"/>
            <a:ext cx="0" cy="22066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D7738340-5993-EBD7-21D2-A9CAF0E52D03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4561445" y="1717806"/>
            <a:ext cx="0" cy="22066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357795D6-7D88-480A-CC74-6EE601F06A63}"/>
              </a:ext>
            </a:extLst>
          </p:cNvPr>
          <p:cNvCxnSpPr>
            <a:cxnSpLocks/>
            <a:stCxn id="16" idx="0"/>
            <a:endCxn id="15" idx="2"/>
          </p:cNvCxnSpPr>
          <p:nvPr/>
        </p:nvCxnSpPr>
        <p:spPr>
          <a:xfrm flipV="1">
            <a:off x="4561445" y="5853064"/>
            <a:ext cx="0" cy="22066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BCC23AF9-CCA9-4C2D-63CA-6D31A7DD4ABC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 rot="16200000" flipH="1">
            <a:off x="3595062" y="4414829"/>
            <a:ext cx="220662" cy="1712103"/>
          </a:xfrm>
          <a:prstGeom prst="bentConnector3">
            <a:avLst>
              <a:gd name="adj1" fmla="val 50000"/>
            </a:avLst>
          </a:prstGeom>
          <a:ln w="1270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BC055AF2-46EC-B483-71BB-941579DBA9AB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 rot="5400000">
            <a:off x="4451114" y="5270880"/>
            <a:ext cx="220663" cy="12700"/>
          </a:xfrm>
          <a:prstGeom prst="bentConnector3">
            <a:avLst>
              <a:gd name="adj1" fmla="val 50000"/>
            </a:avLst>
          </a:prstGeom>
          <a:ln w="1270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146BE186-D070-2030-3D97-8BD556E2526B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 rot="5400000">
            <a:off x="5307165" y="4414829"/>
            <a:ext cx="220664" cy="1712103"/>
          </a:xfrm>
          <a:prstGeom prst="bentConnector3">
            <a:avLst>
              <a:gd name="adj1" fmla="val 50000"/>
            </a:avLst>
          </a:prstGeom>
          <a:ln w="1270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604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41559D-0434-40CB-2A70-FEAD1EC0D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图片 89">
            <a:extLst>
              <a:ext uri="{FF2B5EF4-FFF2-40B4-BE49-F238E27FC236}">
                <a16:creationId xmlns:a16="http://schemas.microsoft.com/office/drawing/2014/main" id="{A196C999-F3B1-A48E-4FDA-B78328C63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4905" y="-410050"/>
            <a:ext cx="4524984" cy="1542188"/>
          </a:xfrm>
          <a:prstGeom prst="rect">
            <a:avLst/>
          </a:prstGeom>
        </p:spPr>
      </p:pic>
      <p:pic>
        <p:nvPicPr>
          <p:cNvPr id="92" name="图片 91">
            <a:extLst>
              <a:ext uri="{FF2B5EF4-FFF2-40B4-BE49-F238E27FC236}">
                <a16:creationId xmlns:a16="http://schemas.microsoft.com/office/drawing/2014/main" id="{E9A0964C-3FD2-0E92-DCB3-7439EA57B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5726" y="4857765"/>
            <a:ext cx="3496985" cy="2042099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16CB9FCC-1F96-4FB6-F85D-0DBBFE06EABB}"/>
              </a:ext>
            </a:extLst>
          </p:cNvPr>
          <p:cNvGrpSpPr/>
          <p:nvPr/>
        </p:nvGrpSpPr>
        <p:grpSpPr>
          <a:xfrm>
            <a:off x="10958941" y="7359278"/>
            <a:ext cx="4445466" cy="2848599"/>
            <a:chOff x="5861421" y="1939553"/>
            <a:chExt cx="4445466" cy="2848599"/>
          </a:xfrm>
        </p:grpSpPr>
        <p:sp>
          <p:nvSpPr>
            <p:cNvPr id="38" name="箭头: 下 37">
              <a:extLst>
                <a:ext uri="{FF2B5EF4-FFF2-40B4-BE49-F238E27FC236}">
                  <a16:creationId xmlns:a16="http://schemas.microsoft.com/office/drawing/2014/main" id="{D87BCAB3-F613-AD68-B7AD-180C1ED93647}"/>
                </a:ext>
              </a:extLst>
            </p:cNvPr>
            <p:cNvSpPr/>
            <p:nvPr/>
          </p:nvSpPr>
          <p:spPr>
            <a:xfrm>
              <a:off x="9070072" y="4301564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箭头: 下 38">
              <a:extLst>
                <a:ext uri="{FF2B5EF4-FFF2-40B4-BE49-F238E27FC236}">
                  <a16:creationId xmlns:a16="http://schemas.microsoft.com/office/drawing/2014/main" id="{C66F99C0-3F06-599F-950D-628412034CB9}"/>
                </a:ext>
              </a:extLst>
            </p:cNvPr>
            <p:cNvSpPr/>
            <p:nvPr/>
          </p:nvSpPr>
          <p:spPr>
            <a:xfrm>
              <a:off x="8044046" y="4295203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箭头: 下 39">
              <a:extLst>
                <a:ext uri="{FF2B5EF4-FFF2-40B4-BE49-F238E27FC236}">
                  <a16:creationId xmlns:a16="http://schemas.microsoft.com/office/drawing/2014/main" id="{E1D75BEE-49B0-A535-DDB3-4CA772816162}"/>
                </a:ext>
              </a:extLst>
            </p:cNvPr>
            <p:cNvSpPr/>
            <p:nvPr/>
          </p:nvSpPr>
          <p:spPr>
            <a:xfrm>
              <a:off x="6908093" y="4295203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8BB6370E-C181-906B-A27C-1077BC767B03}"/>
                </a:ext>
              </a:extLst>
            </p:cNvPr>
            <p:cNvSpPr/>
            <p:nvPr/>
          </p:nvSpPr>
          <p:spPr>
            <a:xfrm>
              <a:off x="6544570" y="2402278"/>
              <a:ext cx="930145" cy="1942103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Batching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93269BD3-EF84-2FDC-E6AB-3EE88F0EA995}"/>
                </a:ext>
              </a:extLst>
            </p:cNvPr>
            <p:cNvSpPr/>
            <p:nvPr/>
          </p:nvSpPr>
          <p:spPr>
            <a:xfrm>
              <a:off x="7596774" y="2402278"/>
              <a:ext cx="1062031" cy="1942103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Storer Discovery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02F5F6CA-6795-3AB7-16C2-2631579F4FAD}"/>
                </a:ext>
              </a:extLst>
            </p:cNvPr>
            <p:cNvSpPr/>
            <p:nvPr/>
          </p:nvSpPr>
          <p:spPr>
            <a:xfrm>
              <a:off x="8781450" y="2402278"/>
              <a:ext cx="756914" cy="1942103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Verification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(§VI)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1FC4F399-A484-CB9B-D9ED-B751AF518E0C}"/>
                </a:ext>
              </a:extLst>
            </p:cNvPr>
            <p:cNvSpPr/>
            <p:nvPr/>
          </p:nvSpPr>
          <p:spPr>
            <a:xfrm>
              <a:off x="5861421" y="2401225"/>
              <a:ext cx="591956" cy="1957489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 Owner</a:t>
              </a:r>
              <a:endPara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50" name="图片 49">
              <a:extLst>
                <a:ext uri="{FF2B5EF4-FFF2-40B4-BE49-F238E27FC236}">
                  <a16:creationId xmlns:a16="http://schemas.microsoft.com/office/drawing/2014/main" id="{29816145-7BCF-5B01-710F-39D5D5509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65056" y="2535572"/>
              <a:ext cx="365068" cy="360815"/>
            </a:xfrm>
            <a:prstGeom prst="rect">
              <a:avLst/>
            </a:prstGeom>
          </p:spPr>
        </p:pic>
        <p:pic>
          <p:nvPicPr>
            <p:cNvPr id="52" name="图片 51">
              <a:extLst>
                <a:ext uri="{FF2B5EF4-FFF2-40B4-BE49-F238E27FC236}">
                  <a16:creationId xmlns:a16="http://schemas.microsoft.com/office/drawing/2014/main" id="{296D6A76-8F0C-4406-9063-05A30DA1A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5056" y="3482242"/>
              <a:ext cx="365068" cy="365068"/>
            </a:xfrm>
            <a:prstGeom prst="rect">
              <a:avLst/>
            </a:prstGeom>
          </p:spPr>
        </p:pic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AB46E16C-E623-2C17-3E5A-9EAC3A84B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65056" y="3006520"/>
              <a:ext cx="365068" cy="365068"/>
            </a:xfrm>
            <a:prstGeom prst="rect">
              <a:avLst/>
            </a:prstGeom>
          </p:spPr>
        </p:pic>
        <p:cxnSp>
          <p:nvCxnSpPr>
            <p:cNvPr id="62" name="连接符: 肘形 61">
              <a:extLst>
                <a:ext uri="{FF2B5EF4-FFF2-40B4-BE49-F238E27FC236}">
                  <a16:creationId xmlns:a16="http://schemas.microsoft.com/office/drawing/2014/main" id="{287A3B7D-D68F-6ECE-8549-E8EBE0EFB1AD}"/>
                </a:ext>
              </a:extLst>
            </p:cNvPr>
            <p:cNvCxnSpPr>
              <a:cxnSpLocks/>
              <a:endCxn id="50" idx="3"/>
            </p:cNvCxnSpPr>
            <p:nvPr/>
          </p:nvCxnSpPr>
          <p:spPr>
            <a:xfrm rot="10800000">
              <a:off x="6330125" y="2715980"/>
              <a:ext cx="251923" cy="78786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连接符: 肘形 62">
              <a:extLst>
                <a:ext uri="{FF2B5EF4-FFF2-40B4-BE49-F238E27FC236}">
                  <a16:creationId xmlns:a16="http://schemas.microsoft.com/office/drawing/2014/main" id="{EAA1F766-BA9E-FCEA-2153-17435E38DA40}"/>
                </a:ext>
              </a:extLst>
            </p:cNvPr>
            <p:cNvCxnSpPr>
              <a:cxnSpLocks/>
              <a:endCxn id="53" idx="3"/>
            </p:cNvCxnSpPr>
            <p:nvPr/>
          </p:nvCxnSpPr>
          <p:spPr>
            <a:xfrm rot="10800000">
              <a:off x="6330125" y="3189054"/>
              <a:ext cx="251923" cy="31478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连接符: 肘形 63">
              <a:extLst>
                <a:ext uri="{FF2B5EF4-FFF2-40B4-BE49-F238E27FC236}">
                  <a16:creationId xmlns:a16="http://schemas.microsoft.com/office/drawing/2014/main" id="{CC1650DB-34EF-BE8D-E08C-4999A773D3D5}"/>
                </a:ext>
              </a:extLst>
            </p:cNvPr>
            <p:cNvCxnSpPr>
              <a:cxnSpLocks/>
              <a:endCxn id="52" idx="3"/>
            </p:cNvCxnSpPr>
            <p:nvPr/>
          </p:nvCxnSpPr>
          <p:spPr>
            <a:xfrm rot="10800000" flipV="1">
              <a:off x="6330125" y="3503842"/>
              <a:ext cx="251923" cy="16093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5857E808-3F2A-7BB5-23C0-7411A0E72FBD}"/>
                </a:ext>
              </a:extLst>
            </p:cNvPr>
            <p:cNvGrpSpPr/>
            <p:nvPr/>
          </p:nvGrpSpPr>
          <p:grpSpPr>
            <a:xfrm>
              <a:off x="9631592" y="2401225"/>
              <a:ext cx="675295" cy="1942103"/>
              <a:chOff x="6006147" y="3986085"/>
              <a:chExt cx="729263" cy="1942103"/>
            </a:xfrm>
          </p:grpSpPr>
          <p:sp>
            <p:nvSpPr>
              <p:cNvPr id="79" name="矩形: 圆角 78">
                <a:extLst>
                  <a:ext uri="{FF2B5EF4-FFF2-40B4-BE49-F238E27FC236}">
                    <a16:creationId xmlns:a16="http://schemas.microsoft.com/office/drawing/2014/main" id="{73EB57BE-464D-D885-A012-68F60A516DFC}"/>
                  </a:ext>
                </a:extLst>
              </p:cNvPr>
              <p:cNvSpPr/>
              <p:nvPr/>
            </p:nvSpPr>
            <p:spPr>
              <a:xfrm>
                <a:off x="6006147" y="3986085"/>
                <a:ext cx="729263" cy="1942103"/>
              </a:xfrm>
              <a:prstGeom prst="roundRect">
                <a:avLst/>
              </a:prstGeom>
              <a:solidFill>
                <a:srgbClr val="EDEDE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80000" rtlCol="0" anchor="b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Provider</a:t>
                </a:r>
                <a:endParaRPr kumimoji="0" lang="zh-CN" altLang="en-US" sz="12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endParaRPr>
              </a:p>
            </p:txBody>
          </p:sp>
          <p:pic>
            <p:nvPicPr>
              <p:cNvPr id="80" name="图片 79">
                <a:extLst>
                  <a:ext uri="{FF2B5EF4-FFF2-40B4-BE49-F238E27FC236}">
                    <a16:creationId xmlns:a16="http://schemas.microsoft.com/office/drawing/2014/main" id="{095B1614-80ED-A496-28A7-CB546604CC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63793" y="4695089"/>
                <a:ext cx="437343" cy="437343"/>
              </a:xfrm>
              <a:prstGeom prst="rect">
                <a:avLst/>
              </a:prstGeom>
            </p:spPr>
          </p:pic>
        </p:grp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E0B0FF74-42B0-90A7-C62F-862C5955D3D9}"/>
                </a:ext>
              </a:extLst>
            </p:cNvPr>
            <p:cNvSpPr/>
            <p:nvPr/>
          </p:nvSpPr>
          <p:spPr>
            <a:xfrm>
              <a:off x="6544570" y="1939553"/>
              <a:ext cx="2993794" cy="2808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 Tree Indexing</a:t>
              </a:r>
              <a:endParaRPr lang="en-US" altLang="zh-CN" sz="12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12A97A42-77AE-DFE6-CC9F-F0E8095B5F86}"/>
                </a:ext>
              </a:extLst>
            </p:cNvPr>
            <p:cNvSpPr/>
            <p:nvPr/>
          </p:nvSpPr>
          <p:spPr>
            <a:xfrm>
              <a:off x="6544570" y="4507304"/>
              <a:ext cx="2993794" cy="280848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Hyperledger Fabric</a:t>
              </a:r>
              <a:endParaRPr lang="en-US" altLang="zh-CN" sz="1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78" name="图片 77">
              <a:extLst>
                <a:ext uri="{FF2B5EF4-FFF2-40B4-BE49-F238E27FC236}">
                  <a16:creationId xmlns:a16="http://schemas.microsoft.com/office/drawing/2014/main" id="{0CB0346C-E039-350F-5703-D4A48B49BCB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072987" y="4457412"/>
              <a:ext cx="317412" cy="326908"/>
            </a:xfrm>
            <a:prstGeom prst="rect">
              <a:avLst/>
            </a:prstGeom>
          </p:spPr>
        </p:pic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AA57BE25-1A07-14BC-C663-985649EAC954}"/>
                </a:ext>
              </a:extLst>
            </p:cNvPr>
            <p:cNvSpPr>
              <a:spLocks/>
            </p:cNvSpPr>
            <p:nvPr/>
          </p:nvSpPr>
          <p:spPr>
            <a:xfrm>
              <a:off x="6605879" y="2595041"/>
              <a:ext cx="818692" cy="411479"/>
            </a:xfrm>
            <a:custGeom>
              <a:avLst/>
              <a:gdLst>
                <a:gd name="connsiteX0" fmla="*/ 0 w 818692"/>
                <a:gd name="connsiteY0" fmla="*/ 0 h 411479"/>
                <a:gd name="connsiteX1" fmla="*/ 425720 w 818692"/>
                <a:gd name="connsiteY1" fmla="*/ 0 h 411479"/>
                <a:gd name="connsiteX2" fmla="*/ 818692 w 818692"/>
                <a:gd name="connsiteY2" fmla="*/ 0 h 411479"/>
                <a:gd name="connsiteX3" fmla="*/ 818692 w 818692"/>
                <a:gd name="connsiteY3" fmla="*/ 411479 h 411479"/>
                <a:gd name="connsiteX4" fmla="*/ 417533 w 818692"/>
                <a:gd name="connsiteY4" fmla="*/ 411479 h 411479"/>
                <a:gd name="connsiteX5" fmla="*/ 0 w 818692"/>
                <a:gd name="connsiteY5" fmla="*/ 411479 h 411479"/>
                <a:gd name="connsiteX6" fmla="*/ 0 w 818692"/>
                <a:gd name="connsiteY6" fmla="*/ 0 h 41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8692" h="411479" fill="none" extrusionOk="0">
                  <a:moveTo>
                    <a:pt x="0" y="0"/>
                  </a:moveTo>
                  <a:cubicBezTo>
                    <a:pt x="145589" y="-2981"/>
                    <a:pt x="239828" y="7654"/>
                    <a:pt x="425720" y="0"/>
                  </a:cubicBezTo>
                  <a:cubicBezTo>
                    <a:pt x="611612" y="-7654"/>
                    <a:pt x="696233" y="1054"/>
                    <a:pt x="818692" y="0"/>
                  </a:cubicBezTo>
                  <a:cubicBezTo>
                    <a:pt x="804960" y="107230"/>
                    <a:pt x="822433" y="238193"/>
                    <a:pt x="818692" y="411479"/>
                  </a:cubicBezTo>
                  <a:cubicBezTo>
                    <a:pt x="655529" y="401749"/>
                    <a:pt x="586876" y="430980"/>
                    <a:pt x="417533" y="411479"/>
                  </a:cubicBezTo>
                  <a:cubicBezTo>
                    <a:pt x="248190" y="391978"/>
                    <a:pt x="94105" y="398137"/>
                    <a:pt x="0" y="411479"/>
                  </a:cubicBezTo>
                  <a:cubicBezTo>
                    <a:pt x="-1575" y="244735"/>
                    <a:pt x="18231" y="96107"/>
                    <a:pt x="0" y="0"/>
                  </a:cubicBezTo>
                  <a:close/>
                </a:path>
                <a:path w="818692" h="411479" stroke="0" extrusionOk="0">
                  <a:moveTo>
                    <a:pt x="0" y="0"/>
                  </a:moveTo>
                  <a:cubicBezTo>
                    <a:pt x="173904" y="16591"/>
                    <a:pt x="217623" y="-11467"/>
                    <a:pt x="401159" y="0"/>
                  </a:cubicBezTo>
                  <a:cubicBezTo>
                    <a:pt x="584695" y="11467"/>
                    <a:pt x="681691" y="14492"/>
                    <a:pt x="818692" y="0"/>
                  </a:cubicBezTo>
                  <a:cubicBezTo>
                    <a:pt x="827482" y="83416"/>
                    <a:pt x="806496" y="278884"/>
                    <a:pt x="818692" y="411479"/>
                  </a:cubicBezTo>
                  <a:cubicBezTo>
                    <a:pt x="640333" y="413631"/>
                    <a:pt x="524610" y="408479"/>
                    <a:pt x="409346" y="411479"/>
                  </a:cubicBezTo>
                  <a:cubicBezTo>
                    <a:pt x="294082" y="414479"/>
                    <a:pt x="193109" y="422649"/>
                    <a:pt x="0" y="411479"/>
                  </a:cubicBezTo>
                  <a:cubicBezTo>
                    <a:pt x="104" y="319485"/>
                    <a:pt x="18808" y="120482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Packaging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5E20FF5B-FD4D-6918-F099-3CEC0E85A14C}"/>
                </a:ext>
              </a:extLst>
            </p:cNvPr>
            <p:cNvSpPr>
              <a:spLocks/>
            </p:cNvSpPr>
            <p:nvPr/>
          </p:nvSpPr>
          <p:spPr>
            <a:xfrm>
              <a:off x="6605879" y="3328648"/>
              <a:ext cx="818692" cy="411479"/>
            </a:xfrm>
            <a:custGeom>
              <a:avLst/>
              <a:gdLst>
                <a:gd name="connsiteX0" fmla="*/ 0 w 818692"/>
                <a:gd name="connsiteY0" fmla="*/ 0 h 411479"/>
                <a:gd name="connsiteX1" fmla="*/ 384785 w 818692"/>
                <a:gd name="connsiteY1" fmla="*/ 0 h 411479"/>
                <a:gd name="connsiteX2" fmla="*/ 818692 w 818692"/>
                <a:gd name="connsiteY2" fmla="*/ 0 h 411479"/>
                <a:gd name="connsiteX3" fmla="*/ 818692 w 818692"/>
                <a:gd name="connsiteY3" fmla="*/ 411479 h 411479"/>
                <a:gd name="connsiteX4" fmla="*/ 401159 w 818692"/>
                <a:gd name="connsiteY4" fmla="*/ 411479 h 411479"/>
                <a:gd name="connsiteX5" fmla="*/ 0 w 818692"/>
                <a:gd name="connsiteY5" fmla="*/ 411479 h 411479"/>
                <a:gd name="connsiteX6" fmla="*/ 0 w 818692"/>
                <a:gd name="connsiteY6" fmla="*/ 0 h 41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8692" h="411479" fill="none" extrusionOk="0">
                  <a:moveTo>
                    <a:pt x="0" y="0"/>
                  </a:moveTo>
                  <a:cubicBezTo>
                    <a:pt x="107102" y="7082"/>
                    <a:pt x="289562" y="3407"/>
                    <a:pt x="384785" y="0"/>
                  </a:cubicBezTo>
                  <a:cubicBezTo>
                    <a:pt x="480008" y="-3407"/>
                    <a:pt x="681852" y="8429"/>
                    <a:pt x="818692" y="0"/>
                  </a:cubicBezTo>
                  <a:cubicBezTo>
                    <a:pt x="800514" y="196592"/>
                    <a:pt x="814859" y="266512"/>
                    <a:pt x="818692" y="411479"/>
                  </a:cubicBezTo>
                  <a:cubicBezTo>
                    <a:pt x="629626" y="397252"/>
                    <a:pt x="584297" y="411785"/>
                    <a:pt x="401159" y="411479"/>
                  </a:cubicBezTo>
                  <a:cubicBezTo>
                    <a:pt x="218021" y="411173"/>
                    <a:pt x="130142" y="417606"/>
                    <a:pt x="0" y="411479"/>
                  </a:cubicBezTo>
                  <a:cubicBezTo>
                    <a:pt x="-9062" y="264730"/>
                    <a:pt x="6766" y="90391"/>
                    <a:pt x="0" y="0"/>
                  </a:cubicBezTo>
                  <a:close/>
                </a:path>
                <a:path w="818692" h="411479" stroke="0" extrusionOk="0">
                  <a:moveTo>
                    <a:pt x="0" y="0"/>
                  </a:moveTo>
                  <a:cubicBezTo>
                    <a:pt x="171136" y="-16567"/>
                    <a:pt x="268839" y="15237"/>
                    <a:pt x="392972" y="0"/>
                  </a:cubicBezTo>
                  <a:cubicBezTo>
                    <a:pt x="517105" y="-15237"/>
                    <a:pt x="640798" y="-20758"/>
                    <a:pt x="818692" y="0"/>
                  </a:cubicBezTo>
                  <a:cubicBezTo>
                    <a:pt x="822075" y="181764"/>
                    <a:pt x="835757" y="225383"/>
                    <a:pt x="818692" y="411479"/>
                  </a:cubicBezTo>
                  <a:cubicBezTo>
                    <a:pt x="679306" y="397559"/>
                    <a:pt x="596793" y="394873"/>
                    <a:pt x="409346" y="411479"/>
                  </a:cubicBezTo>
                  <a:cubicBezTo>
                    <a:pt x="221899" y="428085"/>
                    <a:pt x="160492" y="420095"/>
                    <a:pt x="0" y="411479"/>
                  </a:cubicBezTo>
                  <a:cubicBezTo>
                    <a:pt x="8611" y="266549"/>
                    <a:pt x="1022" y="97585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70500016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Clustering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51A419EC-6069-AF07-0C52-F2E7C3144AB2}"/>
                </a:ext>
              </a:extLst>
            </p:cNvPr>
            <p:cNvSpPr>
              <a:spLocks/>
            </p:cNvSpPr>
            <p:nvPr/>
          </p:nvSpPr>
          <p:spPr>
            <a:xfrm>
              <a:off x="7666876" y="2595041"/>
              <a:ext cx="921827" cy="577266"/>
            </a:xfrm>
            <a:custGeom>
              <a:avLst/>
              <a:gdLst>
                <a:gd name="connsiteX0" fmla="*/ 0 w 921827"/>
                <a:gd name="connsiteY0" fmla="*/ 0 h 577266"/>
                <a:gd name="connsiteX1" fmla="*/ 479350 w 921827"/>
                <a:gd name="connsiteY1" fmla="*/ 0 h 577266"/>
                <a:gd name="connsiteX2" fmla="*/ 921827 w 921827"/>
                <a:gd name="connsiteY2" fmla="*/ 0 h 577266"/>
                <a:gd name="connsiteX3" fmla="*/ 921827 w 921827"/>
                <a:gd name="connsiteY3" fmla="*/ 577266 h 577266"/>
                <a:gd name="connsiteX4" fmla="*/ 451695 w 921827"/>
                <a:gd name="connsiteY4" fmla="*/ 577266 h 577266"/>
                <a:gd name="connsiteX5" fmla="*/ 0 w 921827"/>
                <a:gd name="connsiteY5" fmla="*/ 577266 h 577266"/>
                <a:gd name="connsiteX6" fmla="*/ 0 w 921827"/>
                <a:gd name="connsiteY6" fmla="*/ 0 h 57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1827" h="577266" fill="none" extrusionOk="0">
                  <a:moveTo>
                    <a:pt x="0" y="0"/>
                  </a:moveTo>
                  <a:cubicBezTo>
                    <a:pt x="144739" y="18729"/>
                    <a:pt x="259965" y="-967"/>
                    <a:pt x="479350" y="0"/>
                  </a:cubicBezTo>
                  <a:cubicBezTo>
                    <a:pt x="698735" y="967"/>
                    <a:pt x="816529" y="6688"/>
                    <a:pt x="921827" y="0"/>
                  </a:cubicBezTo>
                  <a:cubicBezTo>
                    <a:pt x="943059" y="123839"/>
                    <a:pt x="926508" y="402015"/>
                    <a:pt x="921827" y="577266"/>
                  </a:cubicBezTo>
                  <a:cubicBezTo>
                    <a:pt x="783861" y="583742"/>
                    <a:pt x="626569" y="582784"/>
                    <a:pt x="451695" y="577266"/>
                  </a:cubicBezTo>
                  <a:cubicBezTo>
                    <a:pt x="276821" y="571748"/>
                    <a:pt x="140687" y="595466"/>
                    <a:pt x="0" y="577266"/>
                  </a:cubicBezTo>
                  <a:cubicBezTo>
                    <a:pt x="-2854" y="359788"/>
                    <a:pt x="26243" y="277589"/>
                    <a:pt x="0" y="0"/>
                  </a:cubicBezTo>
                  <a:close/>
                </a:path>
                <a:path w="921827" h="577266" stroke="0" extrusionOk="0">
                  <a:moveTo>
                    <a:pt x="0" y="0"/>
                  </a:moveTo>
                  <a:cubicBezTo>
                    <a:pt x="108489" y="-18909"/>
                    <a:pt x="307350" y="-13050"/>
                    <a:pt x="442477" y="0"/>
                  </a:cubicBezTo>
                  <a:cubicBezTo>
                    <a:pt x="577604" y="13050"/>
                    <a:pt x="790028" y="321"/>
                    <a:pt x="921827" y="0"/>
                  </a:cubicBezTo>
                  <a:cubicBezTo>
                    <a:pt x="895893" y="191308"/>
                    <a:pt x="935062" y="334243"/>
                    <a:pt x="921827" y="577266"/>
                  </a:cubicBezTo>
                  <a:cubicBezTo>
                    <a:pt x="770763" y="565240"/>
                    <a:pt x="552340" y="578754"/>
                    <a:pt x="451695" y="577266"/>
                  </a:cubicBezTo>
                  <a:cubicBezTo>
                    <a:pt x="351050" y="575778"/>
                    <a:pt x="179404" y="573425"/>
                    <a:pt x="0" y="577266"/>
                  </a:cubicBezTo>
                  <a:cubicBezTo>
                    <a:pt x="14930" y="457286"/>
                    <a:pt x="-15315" y="162989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346402959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Reputation Mechanism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57EE0F02-4516-CD4B-C541-C828138AF659}"/>
                </a:ext>
              </a:extLst>
            </p:cNvPr>
            <p:cNvSpPr>
              <a:spLocks/>
            </p:cNvSpPr>
            <p:nvPr/>
          </p:nvSpPr>
          <p:spPr>
            <a:xfrm>
              <a:off x="7736936" y="3323582"/>
              <a:ext cx="781706" cy="577266"/>
            </a:xfrm>
            <a:custGeom>
              <a:avLst/>
              <a:gdLst>
                <a:gd name="connsiteX0" fmla="*/ 0 w 781706"/>
                <a:gd name="connsiteY0" fmla="*/ 0 h 577266"/>
                <a:gd name="connsiteX1" fmla="*/ 398670 w 781706"/>
                <a:gd name="connsiteY1" fmla="*/ 0 h 577266"/>
                <a:gd name="connsiteX2" fmla="*/ 781706 w 781706"/>
                <a:gd name="connsiteY2" fmla="*/ 0 h 577266"/>
                <a:gd name="connsiteX3" fmla="*/ 781706 w 781706"/>
                <a:gd name="connsiteY3" fmla="*/ 577266 h 577266"/>
                <a:gd name="connsiteX4" fmla="*/ 375219 w 781706"/>
                <a:gd name="connsiteY4" fmla="*/ 577266 h 577266"/>
                <a:gd name="connsiteX5" fmla="*/ 0 w 781706"/>
                <a:gd name="connsiteY5" fmla="*/ 577266 h 577266"/>
                <a:gd name="connsiteX6" fmla="*/ 0 w 781706"/>
                <a:gd name="connsiteY6" fmla="*/ 0 h 57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1706" h="577266" fill="none" extrusionOk="0">
                  <a:moveTo>
                    <a:pt x="0" y="0"/>
                  </a:moveTo>
                  <a:cubicBezTo>
                    <a:pt x="120866" y="-18135"/>
                    <a:pt x="275967" y="-12390"/>
                    <a:pt x="398670" y="0"/>
                  </a:cubicBezTo>
                  <a:cubicBezTo>
                    <a:pt x="521373" y="12390"/>
                    <a:pt x="667172" y="14248"/>
                    <a:pt x="781706" y="0"/>
                  </a:cubicBezTo>
                  <a:cubicBezTo>
                    <a:pt x="752951" y="160668"/>
                    <a:pt x="769124" y="339730"/>
                    <a:pt x="781706" y="577266"/>
                  </a:cubicBezTo>
                  <a:cubicBezTo>
                    <a:pt x="599808" y="567506"/>
                    <a:pt x="556669" y="588716"/>
                    <a:pt x="375219" y="577266"/>
                  </a:cubicBezTo>
                  <a:cubicBezTo>
                    <a:pt x="193769" y="565816"/>
                    <a:pt x="77964" y="559065"/>
                    <a:pt x="0" y="577266"/>
                  </a:cubicBezTo>
                  <a:cubicBezTo>
                    <a:pt x="3346" y="461068"/>
                    <a:pt x="24752" y="245240"/>
                    <a:pt x="0" y="0"/>
                  </a:cubicBezTo>
                  <a:close/>
                </a:path>
                <a:path w="781706" h="577266" stroke="0" extrusionOk="0">
                  <a:moveTo>
                    <a:pt x="0" y="0"/>
                  </a:moveTo>
                  <a:cubicBezTo>
                    <a:pt x="76180" y="-7986"/>
                    <a:pt x="211413" y="-2831"/>
                    <a:pt x="375219" y="0"/>
                  </a:cubicBezTo>
                  <a:cubicBezTo>
                    <a:pt x="539025" y="2831"/>
                    <a:pt x="615811" y="11904"/>
                    <a:pt x="781706" y="0"/>
                  </a:cubicBezTo>
                  <a:cubicBezTo>
                    <a:pt x="786725" y="288164"/>
                    <a:pt x="789388" y="413467"/>
                    <a:pt x="781706" y="577266"/>
                  </a:cubicBezTo>
                  <a:cubicBezTo>
                    <a:pt x="627600" y="595354"/>
                    <a:pt x="544451" y="557383"/>
                    <a:pt x="383036" y="577266"/>
                  </a:cubicBezTo>
                  <a:cubicBezTo>
                    <a:pt x="221621" y="597150"/>
                    <a:pt x="180304" y="567087"/>
                    <a:pt x="0" y="577266"/>
                  </a:cubicBezTo>
                  <a:cubicBezTo>
                    <a:pt x="21025" y="297015"/>
                    <a:pt x="23037" y="204819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58228927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Node Selection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C46FF2D2-0C15-0683-F2A2-BB0CE3838140}"/>
                </a:ext>
              </a:extLst>
            </p:cNvPr>
            <p:cNvSpPr>
              <a:spLocks/>
            </p:cNvSpPr>
            <p:nvPr/>
          </p:nvSpPr>
          <p:spPr>
            <a:xfrm>
              <a:off x="8843537" y="2595041"/>
              <a:ext cx="632741" cy="613377"/>
            </a:xfrm>
            <a:custGeom>
              <a:avLst/>
              <a:gdLst>
                <a:gd name="connsiteX0" fmla="*/ 0 w 632741"/>
                <a:gd name="connsiteY0" fmla="*/ 0 h 613377"/>
                <a:gd name="connsiteX1" fmla="*/ 632741 w 632741"/>
                <a:gd name="connsiteY1" fmla="*/ 0 h 613377"/>
                <a:gd name="connsiteX2" fmla="*/ 632741 w 632741"/>
                <a:gd name="connsiteY2" fmla="*/ 613377 h 613377"/>
                <a:gd name="connsiteX3" fmla="*/ 0 w 632741"/>
                <a:gd name="connsiteY3" fmla="*/ 613377 h 613377"/>
                <a:gd name="connsiteX4" fmla="*/ 0 w 632741"/>
                <a:gd name="connsiteY4" fmla="*/ 0 h 613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2741" h="613377" fill="none" extrusionOk="0">
                  <a:moveTo>
                    <a:pt x="0" y="0"/>
                  </a:moveTo>
                  <a:cubicBezTo>
                    <a:pt x="164384" y="-7808"/>
                    <a:pt x="358575" y="-12932"/>
                    <a:pt x="632741" y="0"/>
                  </a:cubicBezTo>
                  <a:cubicBezTo>
                    <a:pt x="661393" y="142713"/>
                    <a:pt x="641707" y="404112"/>
                    <a:pt x="632741" y="613377"/>
                  </a:cubicBezTo>
                  <a:cubicBezTo>
                    <a:pt x="372880" y="602522"/>
                    <a:pt x="270196" y="627097"/>
                    <a:pt x="0" y="613377"/>
                  </a:cubicBezTo>
                  <a:cubicBezTo>
                    <a:pt x="27495" y="331742"/>
                    <a:pt x="-5336" y="188601"/>
                    <a:pt x="0" y="0"/>
                  </a:cubicBezTo>
                  <a:close/>
                </a:path>
                <a:path w="632741" h="613377" stroke="0" extrusionOk="0">
                  <a:moveTo>
                    <a:pt x="0" y="0"/>
                  </a:moveTo>
                  <a:cubicBezTo>
                    <a:pt x="199715" y="-24803"/>
                    <a:pt x="354837" y="-9370"/>
                    <a:pt x="632741" y="0"/>
                  </a:cubicBezTo>
                  <a:cubicBezTo>
                    <a:pt x="609102" y="200814"/>
                    <a:pt x="619060" y="454667"/>
                    <a:pt x="632741" y="613377"/>
                  </a:cubicBezTo>
                  <a:cubicBezTo>
                    <a:pt x="447214" y="619890"/>
                    <a:pt x="131084" y="637387"/>
                    <a:pt x="0" y="613377"/>
                  </a:cubicBezTo>
                  <a:cubicBezTo>
                    <a:pt x="-10939" y="365090"/>
                    <a:pt x="25922" y="126688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57554489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LSH-tree ADS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(§VI)</a:t>
              </a:r>
            </a:p>
          </p:txBody>
        </p:sp>
        <p:cxnSp>
          <p:nvCxnSpPr>
            <p:cNvPr id="87" name="连接符: 肘形 86">
              <a:extLst>
                <a:ext uri="{FF2B5EF4-FFF2-40B4-BE49-F238E27FC236}">
                  <a16:creationId xmlns:a16="http://schemas.microsoft.com/office/drawing/2014/main" id="{5289003E-F749-34D9-B812-A4527E6C3B63}"/>
                </a:ext>
              </a:extLst>
            </p:cNvPr>
            <p:cNvCxnSpPr>
              <a:cxnSpLocks/>
              <a:stCxn id="84" idx="0"/>
              <a:endCxn id="81" idx="0"/>
            </p:cNvCxnSpPr>
            <p:nvPr/>
          </p:nvCxnSpPr>
          <p:spPr>
            <a:xfrm rot="16200000" flipV="1">
              <a:off x="7571508" y="2038758"/>
              <a:ext cx="12700" cy="1112565"/>
            </a:xfrm>
            <a:prstGeom prst="bentConnector3">
              <a:avLst>
                <a:gd name="adj1" fmla="val 946654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连接符: 肘形 92">
              <a:extLst>
                <a:ext uri="{FF2B5EF4-FFF2-40B4-BE49-F238E27FC236}">
                  <a16:creationId xmlns:a16="http://schemas.microsoft.com/office/drawing/2014/main" id="{39840549-9F33-4078-9E69-6405168D71FF}"/>
                </a:ext>
              </a:extLst>
            </p:cNvPr>
            <p:cNvCxnSpPr>
              <a:cxnSpLocks/>
              <a:stCxn id="73" idx="2"/>
              <a:endCxn id="81" idx="0"/>
            </p:cNvCxnSpPr>
            <p:nvPr/>
          </p:nvCxnSpPr>
          <p:spPr>
            <a:xfrm rot="5400000">
              <a:off x="7341026" y="1894600"/>
              <a:ext cx="374640" cy="1026242"/>
            </a:xfrm>
            <a:prstGeom prst="bentConnector3">
              <a:avLst>
                <a:gd name="adj1" fmla="val 31921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连接符: 肘形 95">
              <a:extLst>
                <a:ext uri="{FF2B5EF4-FFF2-40B4-BE49-F238E27FC236}">
                  <a16:creationId xmlns:a16="http://schemas.microsoft.com/office/drawing/2014/main" id="{BA9169BD-3B45-3F36-58F1-E4F5633C8898}"/>
                </a:ext>
              </a:extLst>
            </p:cNvPr>
            <p:cNvCxnSpPr>
              <a:cxnSpLocks/>
              <a:stCxn id="73" idx="2"/>
              <a:endCxn id="85" idx="3"/>
            </p:cNvCxnSpPr>
            <p:nvPr/>
          </p:nvCxnSpPr>
          <p:spPr>
            <a:xfrm rot="16200000" flipH="1">
              <a:off x="7584147" y="2677720"/>
              <a:ext cx="1391814" cy="477175"/>
            </a:xfrm>
            <a:prstGeom prst="bentConnector4">
              <a:avLst>
                <a:gd name="adj1" fmla="val 8485"/>
                <a:gd name="adj2" fmla="val 140171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连接符: 肘形 99">
              <a:extLst>
                <a:ext uri="{FF2B5EF4-FFF2-40B4-BE49-F238E27FC236}">
                  <a16:creationId xmlns:a16="http://schemas.microsoft.com/office/drawing/2014/main" id="{1D0C9B85-1E19-2800-0FFE-75F5C905F923}"/>
                </a:ext>
              </a:extLst>
            </p:cNvPr>
            <p:cNvCxnSpPr>
              <a:cxnSpLocks/>
              <a:stCxn id="79" idx="1"/>
              <a:endCxn id="85" idx="3"/>
            </p:cNvCxnSpPr>
            <p:nvPr/>
          </p:nvCxnSpPr>
          <p:spPr>
            <a:xfrm rot="10800000" flipV="1">
              <a:off x="8518642" y="3372277"/>
              <a:ext cx="1112950" cy="239938"/>
            </a:xfrm>
            <a:prstGeom prst="bentConnector3">
              <a:avLst>
                <a:gd name="adj1" fmla="val 42583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连接符: 肘形 111">
              <a:extLst>
                <a:ext uri="{FF2B5EF4-FFF2-40B4-BE49-F238E27FC236}">
                  <a16:creationId xmlns:a16="http://schemas.microsoft.com/office/drawing/2014/main" id="{ACA08FB3-46FC-710A-D971-4966DA0D6E85}"/>
                </a:ext>
              </a:extLst>
            </p:cNvPr>
            <p:cNvCxnSpPr>
              <a:cxnSpLocks/>
              <a:stCxn id="83" idx="2"/>
              <a:endCxn id="83" idx="0"/>
            </p:cNvCxnSpPr>
            <p:nvPr/>
          </p:nvCxnSpPr>
          <p:spPr>
            <a:xfrm rot="5400000" flipH="1">
              <a:off x="6809485" y="3534388"/>
              <a:ext cx="411479" cy="12700"/>
            </a:xfrm>
            <a:prstGeom prst="bentConnector5">
              <a:avLst>
                <a:gd name="adj1" fmla="val -32511"/>
                <a:gd name="adj2" fmla="val -3990150"/>
                <a:gd name="adj3" fmla="val 134156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33910093-A6E1-317A-9217-9746DD209091}"/>
                </a:ext>
              </a:extLst>
            </p:cNvPr>
            <p:cNvCxnSpPr>
              <a:cxnSpLocks/>
              <a:stCxn id="83" idx="0"/>
              <a:endCxn id="81" idx="2"/>
            </p:cNvCxnSpPr>
            <p:nvPr/>
          </p:nvCxnSpPr>
          <p:spPr>
            <a:xfrm flipV="1">
              <a:off x="7015225" y="3006520"/>
              <a:ext cx="0" cy="3221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FC0318E2-7C3A-E76A-A476-D71D97AA5A48}"/>
                </a:ext>
              </a:extLst>
            </p:cNvPr>
            <p:cNvCxnSpPr>
              <a:cxnSpLocks/>
              <a:stCxn id="84" idx="2"/>
              <a:endCxn id="85" idx="0"/>
            </p:cNvCxnSpPr>
            <p:nvPr/>
          </p:nvCxnSpPr>
          <p:spPr>
            <a:xfrm flipH="1">
              <a:off x="8127789" y="3172307"/>
              <a:ext cx="1" cy="15127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连接符: 肘形 123">
              <a:extLst>
                <a:ext uri="{FF2B5EF4-FFF2-40B4-BE49-F238E27FC236}">
                  <a16:creationId xmlns:a16="http://schemas.microsoft.com/office/drawing/2014/main" id="{9EA42C6B-0FF8-F222-8AEF-817E5ACB20F0}"/>
                </a:ext>
              </a:extLst>
            </p:cNvPr>
            <p:cNvCxnSpPr>
              <a:cxnSpLocks/>
              <a:stCxn id="86" idx="0"/>
              <a:endCxn id="85" idx="3"/>
            </p:cNvCxnSpPr>
            <p:nvPr/>
          </p:nvCxnSpPr>
          <p:spPr>
            <a:xfrm rot="16200000" flipH="1" flipV="1">
              <a:off x="8330688" y="2782995"/>
              <a:ext cx="1017174" cy="641266"/>
            </a:xfrm>
            <a:prstGeom prst="bentConnector4">
              <a:avLst>
                <a:gd name="adj1" fmla="val -10925"/>
                <a:gd name="adj2" fmla="val 69387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连接符: 肘形 130">
              <a:extLst>
                <a:ext uri="{FF2B5EF4-FFF2-40B4-BE49-F238E27FC236}">
                  <a16:creationId xmlns:a16="http://schemas.microsoft.com/office/drawing/2014/main" id="{3D72CBC3-EB21-F77D-114F-094D1A6C0C55}"/>
                </a:ext>
              </a:extLst>
            </p:cNvPr>
            <p:cNvCxnSpPr>
              <a:cxnSpLocks/>
              <a:stCxn id="79" idx="1"/>
              <a:endCxn id="86" idx="2"/>
            </p:cNvCxnSpPr>
            <p:nvPr/>
          </p:nvCxnSpPr>
          <p:spPr>
            <a:xfrm rot="10800000">
              <a:off x="9159908" y="3208419"/>
              <a:ext cx="471684" cy="163859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E3FA85D6-9143-0777-1934-6AF11207E0E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69221" y="4504236"/>
            <a:ext cx="2722588" cy="1773187"/>
          </a:xfrm>
          <a:prstGeom prst="rect">
            <a:avLst/>
          </a:prstGeom>
        </p:spPr>
      </p:pic>
      <p:sp>
        <p:nvSpPr>
          <p:cNvPr id="330" name="矩形 329">
            <a:extLst>
              <a:ext uri="{FF2B5EF4-FFF2-40B4-BE49-F238E27FC236}">
                <a16:creationId xmlns:a16="http://schemas.microsoft.com/office/drawing/2014/main" id="{1B121D93-1E29-65CD-9C81-2127803DBCC0}"/>
              </a:ext>
            </a:extLst>
          </p:cNvPr>
          <p:cNvSpPr/>
          <p:nvPr/>
        </p:nvSpPr>
        <p:spPr>
          <a:xfrm>
            <a:off x="2423537" y="2146380"/>
            <a:ext cx="856583" cy="2782587"/>
          </a:xfrm>
          <a:prstGeom prst="rect">
            <a:avLst/>
          </a:prstGeom>
          <a:solidFill>
            <a:srgbClr val="EDEDED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44000" rtlCol="0" anchor="b"/>
          <a:lstStyle/>
          <a:p>
            <a:pPr algn="ctr"/>
            <a:r>
              <a: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数据拥有方</a:t>
            </a:r>
          </a:p>
        </p:txBody>
      </p:sp>
      <p:pic>
        <p:nvPicPr>
          <p:cNvPr id="331" name="图片 330">
            <a:extLst>
              <a:ext uri="{FF2B5EF4-FFF2-40B4-BE49-F238E27FC236}">
                <a16:creationId xmlns:a16="http://schemas.microsoft.com/office/drawing/2014/main" id="{108245EB-1580-77D1-07CC-826A52D6E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9294" y="2572709"/>
            <a:ext cx="365068" cy="360815"/>
          </a:xfrm>
          <a:prstGeom prst="rect">
            <a:avLst/>
          </a:prstGeom>
        </p:spPr>
      </p:pic>
      <p:pic>
        <p:nvPicPr>
          <p:cNvPr id="332" name="图片 331">
            <a:extLst>
              <a:ext uri="{FF2B5EF4-FFF2-40B4-BE49-F238E27FC236}">
                <a16:creationId xmlns:a16="http://schemas.microsoft.com/office/drawing/2014/main" id="{D0C2A7AE-D05A-626D-D561-A74D42071F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9294" y="3941634"/>
            <a:ext cx="365068" cy="365068"/>
          </a:xfrm>
          <a:prstGeom prst="rect">
            <a:avLst/>
          </a:prstGeom>
        </p:spPr>
      </p:pic>
      <p:pic>
        <p:nvPicPr>
          <p:cNvPr id="333" name="图片 332">
            <a:extLst>
              <a:ext uri="{FF2B5EF4-FFF2-40B4-BE49-F238E27FC236}">
                <a16:creationId xmlns:a16="http://schemas.microsoft.com/office/drawing/2014/main" id="{DF9E2495-AB9A-D7EF-DB66-E6C256B483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9294" y="3255045"/>
            <a:ext cx="365068" cy="365068"/>
          </a:xfrm>
          <a:prstGeom prst="rect">
            <a:avLst/>
          </a:prstGeom>
        </p:spPr>
      </p:pic>
      <p:sp>
        <p:nvSpPr>
          <p:cNvPr id="328" name="矩形 327">
            <a:extLst>
              <a:ext uri="{FF2B5EF4-FFF2-40B4-BE49-F238E27FC236}">
                <a16:creationId xmlns:a16="http://schemas.microsoft.com/office/drawing/2014/main" id="{5CA92910-9E0B-C84A-5729-9C37C4E527B6}"/>
              </a:ext>
            </a:extLst>
          </p:cNvPr>
          <p:cNvSpPr/>
          <p:nvPr/>
        </p:nvSpPr>
        <p:spPr>
          <a:xfrm>
            <a:off x="7376442" y="2146380"/>
            <a:ext cx="856583" cy="2782587"/>
          </a:xfrm>
          <a:prstGeom prst="rect">
            <a:avLst/>
          </a:prstGeom>
          <a:solidFill>
            <a:srgbClr val="EDEDED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396000" rtlCol="0" anchor="b"/>
          <a:lstStyle/>
          <a:p>
            <a:pPr algn="ctr">
              <a:lnSpc>
                <a:spcPct val="80000"/>
              </a:lnSpc>
            </a:pPr>
            <a:r>
              <a:rPr lang="zh-CN" altLang="en-US" sz="1200" b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存储节点</a:t>
            </a:r>
            <a:endParaRPr kumimoji="0" lang="zh-CN" altLang="en-US" sz="12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pic>
        <p:nvPicPr>
          <p:cNvPr id="329" name="图片 328">
            <a:extLst>
              <a:ext uri="{FF2B5EF4-FFF2-40B4-BE49-F238E27FC236}">
                <a16:creationId xmlns:a16="http://schemas.microsoft.com/office/drawing/2014/main" id="{216DC1E8-ACAB-5853-2141-9780EFC51C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02244" y="3356001"/>
            <a:ext cx="404978" cy="471953"/>
          </a:xfrm>
          <a:prstGeom prst="rect">
            <a:avLst/>
          </a:prstGeom>
        </p:spPr>
      </p:pic>
      <p:sp>
        <p:nvSpPr>
          <p:cNvPr id="311" name="矩形 310">
            <a:extLst>
              <a:ext uri="{FF2B5EF4-FFF2-40B4-BE49-F238E27FC236}">
                <a16:creationId xmlns:a16="http://schemas.microsoft.com/office/drawing/2014/main" id="{46443505-356A-930B-0081-87ED2E5EE5D7}"/>
              </a:ext>
            </a:extLst>
          </p:cNvPr>
          <p:cNvSpPr/>
          <p:nvPr/>
        </p:nvSpPr>
        <p:spPr>
          <a:xfrm>
            <a:off x="3461230" y="2146380"/>
            <a:ext cx="3703664" cy="2808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R</a:t>
            </a:r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树索引</a:t>
            </a:r>
            <a:endParaRPr lang="en-US" altLang="zh-CN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12" name="矩形 311">
            <a:extLst>
              <a:ext uri="{FF2B5EF4-FFF2-40B4-BE49-F238E27FC236}">
                <a16:creationId xmlns:a16="http://schemas.microsoft.com/office/drawing/2014/main" id="{1D66A56C-E16A-3218-3031-028675C2C759}"/>
              </a:ext>
            </a:extLst>
          </p:cNvPr>
          <p:cNvSpPr/>
          <p:nvPr/>
        </p:nvSpPr>
        <p:spPr>
          <a:xfrm>
            <a:off x="2423537" y="5232246"/>
            <a:ext cx="5809488" cy="280848"/>
          </a:xfrm>
          <a:prstGeom prst="rect">
            <a:avLst/>
          </a:prstGeom>
          <a:solidFill>
            <a:srgbClr val="FFF2CC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区块链账本</a:t>
            </a:r>
            <a:endParaRPr lang="en-US" altLang="zh-CN" sz="12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4" name="箭头: 下 303">
            <a:extLst>
              <a:ext uri="{FF2B5EF4-FFF2-40B4-BE49-F238E27FC236}">
                <a16:creationId xmlns:a16="http://schemas.microsoft.com/office/drawing/2014/main" id="{4F131CC8-3E6B-5F27-4E91-2D221DDDC38F}"/>
              </a:ext>
            </a:extLst>
          </p:cNvPr>
          <p:cNvSpPr/>
          <p:nvPr/>
        </p:nvSpPr>
        <p:spPr>
          <a:xfrm>
            <a:off x="3915638" y="4928967"/>
            <a:ext cx="219529" cy="280848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5" name="矩形 304">
            <a:extLst>
              <a:ext uri="{FF2B5EF4-FFF2-40B4-BE49-F238E27FC236}">
                <a16:creationId xmlns:a16="http://schemas.microsoft.com/office/drawing/2014/main" id="{FB60B8B0-C63C-EEFA-B62E-710BC73D1842}"/>
              </a:ext>
            </a:extLst>
          </p:cNvPr>
          <p:cNvSpPr/>
          <p:nvPr/>
        </p:nvSpPr>
        <p:spPr>
          <a:xfrm>
            <a:off x="3481488" y="2768727"/>
            <a:ext cx="1087828" cy="216024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rtlCol="0" anchor="b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数据聚合</a:t>
            </a:r>
            <a:endParaRPr lang="en-US" altLang="zh-CN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06" name="矩形: 圆角 305">
            <a:extLst>
              <a:ext uri="{FF2B5EF4-FFF2-40B4-BE49-F238E27FC236}">
                <a16:creationId xmlns:a16="http://schemas.microsoft.com/office/drawing/2014/main" id="{E8F83A35-B4FD-4276-1879-25B37356D6C8}"/>
              </a:ext>
            </a:extLst>
          </p:cNvPr>
          <p:cNvSpPr>
            <a:spLocks/>
          </p:cNvSpPr>
          <p:nvPr/>
        </p:nvSpPr>
        <p:spPr>
          <a:xfrm>
            <a:off x="3569987" y="2950630"/>
            <a:ext cx="910830" cy="530158"/>
          </a:xfrm>
          <a:prstGeom prst="roundRect">
            <a:avLst/>
          </a:prstGeom>
          <a:pattFill prst="wdUpDiag">
            <a:fgClr>
              <a:srgbClr val="FBE5D6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61200"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数据封装</a:t>
            </a:r>
            <a:endParaRPr lang="en-US" altLang="zh-CN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07" name="矩形: 圆角 306">
            <a:extLst>
              <a:ext uri="{FF2B5EF4-FFF2-40B4-BE49-F238E27FC236}">
                <a16:creationId xmlns:a16="http://schemas.microsoft.com/office/drawing/2014/main" id="{C5788587-77B3-F394-FF53-13F1A0CF6C79}"/>
              </a:ext>
            </a:extLst>
          </p:cNvPr>
          <p:cNvSpPr>
            <a:spLocks/>
          </p:cNvSpPr>
          <p:nvPr/>
        </p:nvSpPr>
        <p:spPr>
          <a:xfrm>
            <a:off x="3569987" y="3698543"/>
            <a:ext cx="910830" cy="530158"/>
          </a:xfrm>
          <a:prstGeom prst="roundRect">
            <a:avLst/>
          </a:prstGeom>
          <a:pattFill prst="wdUpDiag">
            <a:fgClr>
              <a:srgbClr val="FBE5D6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自适应图</a:t>
            </a:r>
            <a:endParaRPr lang="en-US" altLang="zh-CN" sz="12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13" name="箭头: 下 312">
            <a:extLst>
              <a:ext uri="{FF2B5EF4-FFF2-40B4-BE49-F238E27FC236}">
                <a16:creationId xmlns:a16="http://schemas.microsoft.com/office/drawing/2014/main" id="{8B0B5B90-81FA-48D1-A32F-19BC74A90BC8}"/>
              </a:ext>
            </a:extLst>
          </p:cNvPr>
          <p:cNvSpPr/>
          <p:nvPr/>
        </p:nvSpPr>
        <p:spPr>
          <a:xfrm>
            <a:off x="5203298" y="4928967"/>
            <a:ext cx="219529" cy="280848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4" name="矩形 313">
            <a:extLst>
              <a:ext uri="{FF2B5EF4-FFF2-40B4-BE49-F238E27FC236}">
                <a16:creationId xmlns:a16="http://schemas.microsoft.com/office/drawing/2014/main" id="{3A6E33DF-E7F4-B0FB-609A-158BE997EC20}"/>
              </a:ext>
            </a:extLst>
          </p:cNvPr>
          <p:cNvSpPr/>
          <p:nvPr/>
        </p:nvSpPr>
        <p:spPr>
          <a:xfrm>
            <a:off x="4769148" y="2768726"/>
            <a:ext cx="1087828" cy="2160241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rtlCol="0" anchor="b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存储方选择</a:t>
            </a:r>
            <a:endParaRPr lang="en-US" altLang="zh-CN" sz="12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15" name="矩形: 圆角 314">
            <a:extLst>
              <a:ext uri="{FF2B5EF4-FFF2-40B4-BE49-F238E27FC236}">
                <a16:creationId xmlns:a16="http://schemas.microsoft.com/office/drawing/2014/main" id="{4E896365-E9DE-97C8-4612-7FD1C40C78DF}"/>
              </a:ext>
            </a:extLst>
          </p:cNvPr>
          <p:cNvSpPr>
            <a:spLocks/>
          </p:cNvSpPr>
          <p:nvPr/>
        </p:nvSpPr>
        <p:spPr>
          <a:xfrm>
            <a:off x="4857647" y="2950631"/>
            <a:ext cx="910830" cy="1278070"/>
          </a:xfrm>
          <a:prstGeom prst="roundRect">
            <a:avLst/>
          </a:prstGeom>
          <a:pattFill prst="wdUpDiag">
            <a:fgClr>
              <a:srgbClr val="FBE5D6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基于共识</a:t>
            </a:r>
            <a:endParaRPr lang="en-US" altLang="zh-CN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的节点选择</a:t>
            </a:r>
            <a:endParaRPr lang="en-US" altLang="zh-CN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16" name="箭头: 下 315">
            <a:extLst>
              <a:ext uri="{FF2B5EF4-FFF2-40B4-BE49-F238E27FC236}">
                <a16:creationId xmlns:a16="http://schemas.microsoft.com/office/drawing/2014/main" id="{955D86E8-9109-BD80-A387-46A66C8DBC56}"/>
              </a:ext>
            </a:extLst>
          </p:cNvPr>
          <p:cNvSpPr/>
          <p:nvPr/>
        </p:nvSpPr>
        <p:spPr>
          <a:xfrm>
            <a:off x="6490959" y="4935328"/>
            <a:ext cx="219529" cy="280848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7" name="矩形 316">
            <a:extLst>
              <a:ext uri="{FF2B5EF4-FFF2-40B4-BE49-F238E27FC236}">
                <a16:creationId xmlns:a16="http://schemas.microsoft.com/office/drawing/2014/main" id="{94B544A0-632F-5B0F-9B34-D146725368A9}"/>
              </a:ext>
            </a:extLst>
          </p:cNvPr>
          <p:cNvSpPr/>
          <p:nvPr/>
        </p:nvSpPr>
        <p:spPr>
          <a:xfrm>
            <a:off x="6056809" y="2768726"/>
            <a:ext cx="1087828" cy="2160241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rtlCol="0" anchor="b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数据验证</a:t>
            </a:r>
            <a:endParaRPr lang="en-US" altLang="zh-CN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18" name="矩形: 圆角 317">
            <a:extLst>
              <a:ext uri="{FF2B5EF4-FFF2-40B4-BE49-F238E27FC236}">
                <a16:creationId xmlns:a16="http://schemas.microsoft.com/office/drawing/2014/main" id="{F4C6025B-D710-5F28-29B7-EF6439D101A9}"/>
              </a:ext>
            </a:extLst>
          </p:cNvPr>
          <p:cNvSpPr>
            <a:spLocks/>
          </p:cNvSpPr>
          <p:nvPr/>
        </p:nvSpPr>
        <p:spPr>
          <a:xfrm>
            <a:off x="6145308" y="2950631"/>
            <a:ext cx="910830" cy="1278070"/>
          </a:xfrm>
          <a:prstGeom prst="roundRect">
            <a:avLst/>
          </a:prstGeom>
          <a:pattFill prst="wdUpDiag">
            <a:fgClr>
              <a:srgbClr val="FBE5D6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基于</a:t>
            </a:r>
            <a:r>
              <a: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LSH</a:t>
            </a:r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树的验证机制</a:t>
            </a:r>
            <a:endParaRPr lang="en-US" altLang="zh-CN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grpSp>
        <p:nvGrpSpPr>
          <p:cNvPr id="344" name="组合 343">
            <a:extLst>
              <a:ext uri="{FF2B5EF4-FFF2-40B4-BE49-F238E27FC236}">
                <a16:creationId xmlns:a16="http://schemas.microsoft.com/office/drawing/2014/main" id="{EA7F030B-BB0B-0EA2-5509-2729C474BDD1}"/>
              </a:ext>
            </a:extLst>
          </p:cNvPr>
          <p:cNvGrpSpPr/>
          <p:nvPr/>
        </p:nvGrpSpPr>
        <p:grpSpPr>
          <a:xfrm>
            <a:off x="4266474" y="7121457"/>
            <a:ext cx="4528618" cy="2816993"/>
            <a:chOff x="6541017" y="2386561"/>
            <a:chExt cx="4528618" cy="2816993"/>
          </a:xfrm>
        </p:grpSpPr>
        <p:sp>
          <p:nvSpPr>
            <p:cNvPr id="345" name="箭头: 下 344">
              <a:extLst>
                <a:ext uri="{FF2B5EF4-FFF2-40B4-BE49-F238E27FC236}">
                  <a16:creationId xmlns:a16="http://schemas.microsoft.com/office/drawing/2014/main" id="{6FCECC34-7F58-0944-5283-9C4F4E545471}"/>
                </a:ext>
              </a:extLst>
            </p:cNvPr>
            <p:cNvSpPr/>
            <p:nvPr/>
          </p:nvSpPr>
          <p:spPr>
            <a:xfrm>
              <a:off x="7614665" y="4710605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矩形 345">
              <a:extLst>
                <a:ext uri="{FF2B5EF4-FFF2-40B4-BE49-F238E27FC236}">
                  <a16:creationId xmlns:a16="http://schemas.microsoft.com/office/drawing/2014/main" id="{E9CF311B-3E7D-242E-5673-7C31EDA83435}"/>
                </a:ext>
              </a:extLst>
            </p:cNvPr>
            <p:cNvSpPr/>
            <p:nvPr/>
          </p:nvSpPr>
          <p:spPr>
            <a:xfrm>
              <a:off x="7276660" y="2855003"/>
              <a:ext cx="895539" cy="1880107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Batching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7" name="矩形 346">
              <a:extLst>
                <a:ext uri="{FF2B5EF4-FFF2-40B4-BE49-F238E27FC236}">
                  <a16:creationId xmlns:a16="http://schemas.microsoft.com/office/drawing/2014/main" id="{6130CEF7-7720-73E6-F261-201FACAB956C}"/>
                </a:ext>
              </a:extLst>
            </p:cNvPr>
            <p:cNvSpPr>
              <a:spLocks/>
            </p:cNvSpPr>
            <p:nvPr/>
          </p:nvSpPr>
          <p:spPr>
            <a:xfrm>
              <a:off x="7360985" y="2963643"/>
              <a:ext cx="726888" cy="422621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Packaging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8" name="矩形 347">
              <a:extLst>
                <a:ext uri="{FF2B5EF4-FFF2-40B4-BE49-F238E27FC236}">
                  <a16:creationId xmlns:a16="http://schemas.microsoft.com/office/drawing/2014/main" id="{3FE0D09B-60E8-E089-C4BC-E722C7195B93}"/>
                </a:ext>
              </a:extLst>
            </p:cNvPr>
            <p:cNvSpPr>
              <a:spLocks/>
            </p:cNvSpPr>
            <p:nvPr/>
          </p:nvSpPr>
          <p:spPr>
            <a:xfrm>
              <a:off x="7360985" y="3698007"/>
              <a:ext cx="726888" cy="422621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Clustering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49" name="连接符: 肘形 348">
              <a:extLst>
                <a:ext uri="{FF2B5EF4-FFF2-40B4-BE49-F238E27FC236}">
                  <a16:creationId xmlns:a16="http://schemas.microsoft.com/office/drawing/2014/main" id="{E613C5CA-C6BF-3902-9C54-8D4A62283B28}"/>
                </a:ext>
              </a:extLst>
            </p:cNvPr>
            <p:cNvCxnSpPr>
              <a:cxnSpLocks/>
              <a:stCxn id="348" idx="2"/>
              <a:endCxn id="348" idx="0"/>
            </p:cNvCxnSpPr>
            <p:nvPr/>
          </p:nvCxnSpPr>
          <p:spPr>
            <a:xfrm rot="5400000" flipH="1">
              <a:off x="7513118" y="3909318"/>
              <a:ext cx="422621" cy="12700"/>
            </a:xfrm>
            <a:prstGeom prst="bentConnector5">
              <a:avLst>
                <a:gd name="adj1" fmla="val -34934"/>
                <a:gd name="adj2" fmla="val -4000748"/>
                <a:gd name="adj3" fmla="val 133806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50" name="组合 349">
              <a:extLst>
                <a:ext uri="{FF2B5EF4-FFF2-40B4-BE49-F238E27FC236}">
                  <a16:creationId xmlns:a16="http://schemas.microsoft.com/office/drawing/2014/main" id="{E49DA7D2-5012-C3D9-AA41-F4D83D180DEC}"/>
                </a:ext>
              </a:extLst>
            </p:cNvPr>
            <p:cNvGrpSpPr/>
            <p:nvPr/>
          </p:nvGrpSpPr>
          <p:grpSpPr>
            <a:xfrm>
              <a:off x="6541017" y="2386561"/>
              <a:ext cx="591956" cy="2372169"/>
              <a:chOff x="6229020" y="2234161"/>
              <a:chExt cx="591956" cy="2372169"/>
            </a:xfrm>
          </p:grpSpPr>
          <p:sp>
            <p:nvSpPr>
              <p:cNvPr id="372" name="矩形 371">
                <a:extLst>
                  <a:ext uri="{FF2B5EF4-FFF2-40B4-BE49-F238E27FC236}">
                    <a16:creationId xmlns:a16="http://schemas.microsoft.com/office/drawing/2014/main" id="{3DBF0EFF-9B90-4A35-BAA4-D38715DB34C9}"/>
                  </a:ext>
                </a:extLst>
              </p:cNvPr>
              <p:cNvSpPr/>
              <p:nvPr/>
            </p:nvSpPr>
            <p:spPr>
              <a:xfrm>
                <a:off x="6229020" y="2234161"/>
                <a:ext cx="591956" cy="2372169"/>
              </a:xfrm>
              <a:prstGeom prst="rect">
                <a:avLst/>
              </a:prstGeom>
              <a:solidFill>
                <a:srgbClr val="EDEDED"/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44000" rtlCol="0" anchor="b"/>
              <a:lstStyle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Data Owner</a:t>
                </a:r>
                <a:endParaRPr kumimoji="0" lang="zh-CN" altLang="en-US" sz="12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endParaRPr>
              </a:p>
            </p:txBody>
          </p:sp>
          <p:pic>
            <p:nvPicPr>
              <p:cNvPr id="373" name="图片 372">
                <a:extLst>
                  <a:ext uri="{FF2B5EF4-FFF2-40B4-BE49-F238E27FC236}">
                    <a16:creationId xmlns:a16="http://schemas.microsoft.com/office/drawing/2014/main" id="{4E750D11-7A66-C951-7980-4AFD2EBFE3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32655" y="2616326"/>
                <a:ext cx="365068" cy="360815"/>
              </a:xfrm>
              <a:prstGeom prst="rect">
                <a:avLst/>
              </a:prstGeom>
            </p:spPr>
          </p:pic>
          <p:pic>
            <p:nvPicPr>
              <p:cNvPr id="374" name="图片 373">
                <a:extLst>
                  <a:ext uri="{FF2B5EF4-FFF2-40B4-BE49-F238E27FC236}">
                    <a16:creationId xmlns:a16="http://schemas.microsoft.com/office/drawing/2014/main" id="{F46646FB-9CE5-3F0F-C30B-CD11EE33E5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32655" y="3636331"/>
                <a:ext cx="365068" cy="365068"/>
              </a:xfrm>
              <a:prstGeom prst="rect">
                <a:avLst/>
              </a:prstGeom>
            </p:spPr>
          </p:pic>
          <p:pic>
            <p:nvPicPr>
              <p:cNvPr id="375" name="图片 374">
                <a:extLst>
                  <a:ext uri="{FF2B5EF4-FFF2-40B4-BE49-F238E27FC236}">
                    <a16:creationId xmlns:a16="http://schemas.microsoft.com/office/drawing/2014/main" id="{4AA3C569-A127-FD5B-5F5C-C048AC374B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32655" y="3124202"/>
                <a:ext cx="365068" cy="365068"/>
              </a:xfrm>
              <a:prstGeom prst="rect">
                <a:avLst/>
              </a:prstGeom>
            </p:spPr>
          </p:pic>
        </p:grpSp>
        <p:grpSp>
          <p:nvGrpSpPr>
            <p:cNvPr id="351" name="组合 350">
              <a:extLst>
                <a:ext uri="{FF2B5EF4-FFF2-40B4-BE49-F238E27FC236}">
                  <a16:creationId xmlns:a16="http://schemas.microsoft.com/office/drawing/2014/main" id="{0B4F1FB6-5099-DB5A-13BC-6C38552A14E4}"/>
                </a:ext>
              </a:extLst>
            </p:cNvPr>
            <p:cNvGrpSpPr/>
            <p:nvPr/>
          </p:nvGrpSpPr>
          <p:grpSpPr>
            <a:xfrm>
              <a:off x="10394339" y="2386561"/>
              <a:ext cx="675295" cy="2372169"/>
              <a:chOff x="10502436" y="2234161"/>
              <a:chExt cx="675295" cy="2372169"/>
            </a:xfrm>
          </p:grpSpPr>
          <p:sp>
            <p:nvSpPr>
              <p:cNvPr id="370" name="矩形 369">
                <a:extLst>
                  <a:ext uri="{FF2B5EF4-FFF2-40B4-BE49-F238E27FC236}">
                    <a16:creationId xmlns:a16="http://schemas.microsoft.com/office/drawing/2014/main" id="{9C943A6A-77C6-CEBA-5988-D34FC4D5382C}"/>
                  </a:ext>
                </a:extLst>
              </p:cNvPr>
              <p:cNvSpPr/>
              <p:nvPr/>
            </p:nvSpPr>
            <p:spPr>
              <a:xfrm>
                <a:off x="10502436" y="2234161"/>
                <a:ext cx="675295" cy="2372169"/>
              </a:xfrm>
              <a:prstGeom prst="rect">
                <a:avLst/>
              </a:prstGeom>
              <a:solidFill>
                <a:srgbClr val="EDEDED"/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396000" rtlCol="0" anchor="b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Provider</a:t>
                </a:r>
                <a:endParaRPr kumimoji="0" lang="zh-CN" altLang="en-US" sz="12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endParaRPr>
              </a:p>
            </p:txBody>
          </p:sp>
          <p:pic>
            <p:nvPicPr>
              <p:cNvPr id="371" name="图片 370">
                <a:extLst>
                  <a:ext uri="{FF2B5EF4-FFF2-40B4-BE49-F238E27FC236}">
                    <a16:creationId xmlns:a16="http://schemas.microsoft.com/office/drawing/2014/main" id="{98000D90-DB78-491E-9804-22A4CF7444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648416" y="3169615"/>
                <a:ext cx="404978" cy="437343"/>
              </a:xfrm>
              <a:prstGeom prst="rect">
                <a:avLst/>
              </a:prstGeom>
            </p:spPr>
          </p:pic>
        </p:grpSp>
        <p:sp>
          <p:nvSpPr>
            <p:cNvPr id="352" name="矩形 351">
              <a:extLst>
                <a:ext uri="{FF2B5EF4-FFF2-40B4-BE49-F238E27FC236}">
                  <a16:creationId xmlns:a16="http://schemas.microsoft.com/office/drawing/2014/main" id="{3B1933C7-ACB7-2350-DA77-4F947F9CB5A3}"/>
                </a:ext>
              </a:extLst>
            </p:cNvPr>
            <p:cNvSpPr/>
            <p:nvPr/>
          </p:nvSpPr>
          <p:spPr>
            <a:xfrm>
              <a:off x="7276660" y="2386561"/>
              <a:ext cx="2973991" cy="2808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 Tree Indexing</a:t>
              </a:r>
              <a:endParaRPr lang="en-US" altLang="zh-CN" sz="12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3" name="矩形 352">
              <a:extLst>
                <a:ext uri="{FF2B5EF4-FFF2-40B4-BE49-F238E27FC236}">
                  <a16:creationId xmlns:a16="http://schemas.microsoft.com/office/drawing/2014/main" id="{6FD6431E-2136-1FF6-9902-A3B7F27E7D24}"/>
                </a:ext>
              </a:extLst>
            </p:cNvPr>
            <p:cNvSpPr/>
            <p:nvPr/>
          </p:nvSpPr>
          <p:spPr>
            <a:xfrm>
              <a:off x="6541017" y="4922706"/>
              <a:ext cx="4528618" cy="280848"/>
            </a:xfrm>
            <a:prstGeom prst="rect">
              <a:avLst/>
            </a:prstGeom>
            <a:solidFill>
              <a:srgbClr val="FFF2CC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Hyperledger Fabric</a:t>
              </a:r>
              <a:endParaRPr lang="en-US" altLang="zh-CN" sz="1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4" name="箭头: 下 353">
              <a:extLst>
                <a:ext uri="{FF2B5EF4-FFF2-40B4-BE49-F238E27FC236}">
                  <a16:creationId xmlns:a16="http://schemas.microsoft.com/office/drawing/2014/main" id="{3FF92C88-2E09-5373-936A-272DAA079D1F}"/>
                </a:ext>
              </a:extLst>
            </p:cNvPr>
            <p:cNvSpPr/>
            <p:nvPr/>
          </p:nvSpPr>
          <p:spPr>
            <a:xfrm>
              <a:off x="8653891" y="4710605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5" name="矩形 354">
              <a:extLst>
                <a:ext uri="{FF2B5EF4-FFF2-40B4-BE49-F238E27FC236}">
                  <a16:creationId xmlns:a16="http://schemas.microsoft.com/office/drawing/2014/main" id="{7CA2E999-29D3-D84D-8F0A-40FE40D60F89}"/>
                </a:ext>
              </a:extLst>
            </p:cNvPr>
            <p:cNvSpPr/>
            <p:nvPr/>
          </p:nvSpPr>
          <p:spPr>
            <a:xfrm>
              <a:off x="8315886" y="2855003"/>
              <a:ext cx="895539" cy="1880108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Storer Discovery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6" name="矩形 355">
              <a:extLst>
                <a:ext uri="{FF2B5EF4-FFF2-40B4-BE49-F238E27FC236}">
                  <a16:creationId xmlns:a16="http://schemas.microsoft.com/office/drawing/2014/main" id="{BFA25376-AB9D-A6D4-934B-7FC678CC76AB}"/>
                </a:ext>
              </a:extLst>
            </p:cNvPr>
            <p:cNvSpPr>
              <a:spLocks/>
            </p:cNvSpPr>
            <p:nvPr/>
          </p:nvSpPr>
          <p:spPr>
            <a:xfrm>
              <a:off x="8400211" y="3201420"/>
              <a:ext cx="726888" cy="681430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Node Selection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7" name="箭头: 下 356">
              <a:extLst>
                <a:ext uri="{FF2B5EF4-FFF2-40B4-BE49-F238E27FC236}">
                  <a16:creationId xmlns:a16="http://schemas.microsoft.com/office/drawing/2014/main" id="{2F03804E-732A-F07B-6A6C-6594FB0F6C79}"/>
                </a:ext>
              </a:extLst>
            </p:cNvPr>
            <p:cNvSpPr/>
            <p:nvPr/>
          </p:nvSpPr>
          <p:spPr>
            <a:xfrm>
              <a:off x="9693117" y="4716966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8" name="矩形 357">
              <a:extLst>
                <a:ext uri="{FF2B5EF4-FFF2-40B4-BE49-F238E27FC236}">
                  <a16:creationId xmlns:a16="http://schemas.microsoft.com/office/drawing/2014/main" id="{73BB1138-783F-2CC3-E3D4-A676B63F450F}"/>
                </a:ext>
              </a:extLst>
            </p:cNvPr>
            <p:cNvSpPr/>
            <p:nvPr/>
          </p:nvSpPr>
          <p:spPr>
            <a:xfrm>
              <a:off x="9355112" y="2855003"/>
              <a:ext cx="895539" cy="1880108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Verification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(§VI)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9" name="矩形 358">
              <a:extLst>
                <a:ext uri="{FF2B5EF4-FFF2-40B4-BE49-F238E27FC236}">
                  <a16:creationId xmlns:a16="http://schemas.microsoft.com/office/drawing/2014/main" id="{74FFE14D-AC3D-B5B8-1602-69AB10C38BF3}"/>
                </a:ext>
              </a:extLst>
            </p:cNvPr>
            <p:cNvSpPr>
              <a:spLocks/>
            </p:cNvSpPr>
            <p:nvPr/>
          </p:nvSpPr>
          <p:spPr>
            <a:xfrm>
              <a:off x="9439437" y="3201420"/>
              <a:ext cx="726888" cy="681430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LSH-tree 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ADS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(§VI)</a:t>
              </a:r>
            </a:p>
          </p:txBody>
        </p:sp>
        <p:cxnSp>
          <p:nvCxnSpPr>
            <p:cNvPr id="360" name="连接符: 肘形 359">
              <a:extLst>
                <a:ext uri="{FF2B5EF4-FFF2-40B4-BE49-F238E27FC236}">
                  <a16:creationId xmlns:a16="http://schemas.microsoft.com/office/drawing/2014/main" id="{1F95D9F3-2E69-15FC-7E08-3B5AE02C5E4A}"/>
                </a:ext>
              </a:extLst>
            </p:cNvPr>
            <p:cNvCxnSpPr>
              <a:cxnSpLocks/>
              <a:stCxn id="348" idx="1"/>
              <a:endCxn id="373" idx="3"/>
            </p:cNvCxnSpPr>
            <p:nvPr/>
          </p:nvCxnSpPr>
          <p:spPr>
            <a:xfrm rot="10800000">
              <a:off x="7009721" y="2949134"/>
              <a:ext cx="351265" cy="96018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1" name="连接符: 肘形 360">
              <a:extLst>
                <a:ext uri="{FF2B5EF4-FFF2-40B4-BE49-F238E27FC236}">
                  <a16:creationId xmlns:a16="http://schemas.microsoft.com/office/drawing/2014/main" id="{FFEBC09D-AB9F-8DDD-03EA-7CECF1562310}"/>
                </a:ext>
              </a:extLst>
            </p:cNvPr>
            <p:cNvCxnSpPr>
              <a:cxnSpLocks/>
              <a:stCxn id="348" idx="1"/>
              <a:endCxn id="375" idx="3"/>
            </p:cNvCxnSpPr>
            <p:nvPr/>
          </p:nvCxnSpPr>
          <p:spPr>
            <a:xfrm rot="10800000">
              <a:off x="7009721" y="3459136"/>
              <a:ext cx="351265" cy="45018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2" name="连接符: 肘形 361">
              <a:extLst>
                <a:ext uri="{FF2B5EF4-FFF2-40B4-BE49-F238E27FC236}">
                  <a16:creationId xmlns:a16="http://schemas.microsoft.com/office/drawing/2014/main" id="{54C03A85-6D0E-BC31-7463-EB3ED3F1B41C}"/>
                </a:ext>
              </a:extLst>
            </p:cNvPr>
            <p:cNvCxnSpPr>
              <a:cxnSpLocks/>
              <a:stCxn id="348" idx="1"/>
              <a:endCxn id="374" idx="3"/>
            </p:cNvCxnSpPr>
            <p:nvPr/>
          </p:nvCxnSpPr>
          <p:spPr>
            <a:xfrm rot="10800000" flipV="1">
              <a:off x="7009721" y="3909317"/>
              <a:ext cx="351265" cy="6194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3" name="连接符: 肘形 362">
              <a:extLst>
                <a:ext uri="{FF2B5EF4-FFF2-40B4-BE49-F238E27FC236}">
                  <a16:creationId xmlns:a16="http://schemas.microsoft.com/office/drawing/2014/main" id="{4613024B-FEA8-EAC6-7565-DF8ACFDDDDAB}"/>
                </a:ext>
              </a:extLst>
            </p:cNvPr>
            <p:cNvCxnSpPr>
              <a:cxnSpLocks/>
              <a:stCxn id="352" idx="2"/>
              <a:endCxn id="347" idx="0"/>
            </p:cNvCxnSpPr>
            <p:nvPr/>
          </p:nvCxnSpPr>
          <p:spPr>
            <a:xfrm rot="5400000">
              <a:off x="8095926" y="2295913"/>
              <a:ext cx="296234" cy="1039227"/>
            </a:xfrm>
            <a:prstGeom prst="bentConnector3">
              <a:avLst>
                <a:gd name="adj1" fmla="val 4464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4" name="连接符: 肘形 363">
              <a:extLst>
                <a:ext uri="{FF2B5EF4-FFF2-40B4-BE49-F238E27FC236}">
                  <a16:creationId xmlns:a16="http://schemas.microsoft.com/office/drawing/2014/main" id="{64D33022-0D8A-0547-6E60-356CCFB024F6}"/>
                </a:ext>
              </a:extLst>
            </p:cNvPr>
            <p:cNvCxnSpPr>
              <a:cxnSpLocks/>
              <a:stCxn id="356" idx="0"/>
              <a:endCxn id="347" idx="0"/>
            </p:cNvCxnSpPr>
            <p:nvPr/>
          </p:nvCxnSpPr>
          <p:spPr>
            <a:xfrm rot="16200000" flipV="1">
              <a:off x="8125154" y="2562919"/>
              <a:ext cx="237777" cy="1039226"/>
            </a:xfrm>
            <a:prstGeom prst="bentConnector3">
              <a:avLst>
                <a:gd name="adj1" fmla="val 169434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5" name="连接符: 肘形 364">
              <a:extLst>
                <a:ext uri="{FF2B5EF4-FFF2-40B4-BE49-F238E27FC236}">
                  <a16:creationId xmlns:a16="http://schemas.microsoft.com/office/drawing/2014/main" id="{084367DC-99D1-5AD6-ED8D-9944AED2731F}"/>
                </a:ext>
              </a:extLst>
            </p:cNvPr>
            <p:cNvCxnSpPr>
              <a:cxnSpLocks/>
              <a:endCxn id="356" idx="2"/>
            </p:cNvCxnSpPr>
            <p:nvPr/>
          </p:nvCxnSpPr>
          <p:spPr>
            <a:xfrm rot="5400000">
              <a:off x="8414802" y="3016262"/>
              <a:ext cx="1215441" cy="517734"/>
            </a:xfrm>
            <a:prstGeom prst="bentConnector3">
              <a:avLst>
                <a:gd name="adj1" fmla="val 113792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6" name="连接符: 肘形 365">
              <a:extLst>
                <a:ext uri="{FF2B5EF4-FFF2-40B4-BE49-F238E27FC236}">
                  <a16:creationId xmlns:a16="http://schemas.microsoft.com/office/drawing/2014/main" id="{84F7707D-3F2E-5139-FD56-0BE60D5BE416}"/>
                </a:ext>
              </a:extLst>
            </p:cNvPr>
            <p:cNvCxnSpPr>
              <a:cxnSpLocks/>
              <a:stCxn id="359" idx="0"/>
              <a:endCxn id="356" idx="2"/>
            </p:cNvCxnSpPr>
            <p:nvPr/>
          </p:nvCxnSpPr>
          <p:spPr>
            <a:xfrm rot="16200000" flipH="1" flipV="1">
              <a:off x="8942553" y="3022522"/>
              <a:ext cx="681430" cy="1039226"/>
            </a:xfrm>
            <a:prstGeom prst="bentConnector5">
              <a:avLst>
                <a:gd name="adj1" fmla="val -33547"/>
                <a:gd name="adj2" fmla="val 50000"/>
                <a:gd name="adj3" fmla="val 12516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7" name="连接符: 肘形 366">
              <a:extLst>
                <a:ext uri="{FF2B5EF4-FFF2-40B4-BE49-F238E27FC236}">
                  <a16:creationId xmlns:a16="http://schemas.microsoft.com/office/drawing/2014/main" id="{416D845B-C041-CCF4-727B-4025233547CC}"/>
                </a:ext>
              </a:extLst>
            </p:cNvPr>
            <p:cNvCxnSpPr>
              <a:cxnSpLocks/>
              <a:endCxn id="356" idx="2"/>
            </p:cNvCxnSpPr>
            <p:nvPr/>
          </p:nvCxnSpPr>
          <p:spPr>
            <a:xfrm rot="10800000">
              <a:off x="8763656" y="3882851"/>
              <a:ext cx="1630683" cy="365769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8" name="连接符: 肘形 367">
              <a:extLst>
                <a:ext uri="{FF2B5EF4-FFF2-40B4-BE49-F238E27FC236}">
                  <a16:creationId xmlns:a16="http://schemas.microsoft.com/office/drawing/2014/main" id="{DC32026F-2137-90F9-2E9F-48611E22E6D4}"/>
                </a:ext>
              </a:extLst>
            </p:cNvPr>
            <p:cNvCxnSpPr>
              <a:cxnSpLocks/>
              <a:endCxn id="359" idx="2"/>
            </p:cNvCxnSpPr>
            <p:nvPr/>
          </p:nvCxnSpPr>
          <p:spPr>
            <a:xfrm rot="10800000">
              <a:off x="9802882" y="3882851"/>
              <a:ext cx="591457" cy="365769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9" name="直接箭头连接符 368">
              <a:extLst>
                <a:ext uri="{FF2B5EF4-FFF2-40B4-BE49-F238E27FC236}">
                  <a16:creationId xmlns:a16="http://schemas.microsoft.com/office/drawing/2014/main" id="{5149725F-56C0-D644-A702-063C53951AE0}"/>
                </a:ext>
              </a:extLst>
            </p:cNvPr>
            <p:cNvCxnSpPr>
              <a:cxnSpLocks/>
              <a:stCxn id="348" idx="0"/>
              <a:endCxn id="347" idx="2"/>
            </p:cNvCxnSpPr>
            <p:nvPr/>
          </p:nvCxnSpPr>
          <p:spPr>
            <a:xfrm flipV="1">
              <a:off x="7724429" y="3386264"/>
              <a:ext cx="0" cy="31174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808F2DD2-C14E-D051-022D-46688A47FB8E}"/>
              </a:ext>
            </a:extLst>
          </p:cNvPr>
          <p:cNvCxnSpPr>
            <a:cxnSpLocks/>
            <a:stCxn id="306" idx="2"/>
            <a:endCxn id="307" idx="2"/>
          </p:cNvCxnSpPr>
          <p:nvPr/>
        </p:nvCxnSpPr>
        <p:spPr>
          <a:xfrm rot="5400000">
            <a:off x="3651446" y="3854744"/>
            <a:ext cx="747913" cy="12700"/>
          </a:xfrm>
          <a:prstGeom prst="bentConnector5">
            <a:avLst>
              <a:gd name="adj1" fmla="val 14557"/>
              <a:gd name="adj2" fmla="val -4930496"/>
              <a:gd name="adj3" fmla="val 122353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C2CF7A97-D8F2-16E2-7D29-032092543B4E}"/>
              </a:ext>
            </a:extLst>
          </p:cNvPr>
          <p:cNvCxnSpPr>
            <a:cxnSpLocks/>
            <a:stCxn id="311" idx="2"/>
            <a:endCxn id="306" idx="0"/>
          </p:cNvCxnSpPr>
          <p:nvPr/>
        </p:nvCxnSpPr>
        <p:spPr>
          <a:xfrm rot="5400000">
            <a:off x="4407531" y="2045099"/>
            <a:ext cx="523402" cy="1287660"/>
          </a:xfrm>
          <a:prstGeom prst="bentConnector3">
            <a:avLst>
              <a:gd name="adj1" fmla="val 34697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FC02641F-7922-02EE-C628-034FFE0C1903}"/>
              </a:ext>
            </a:extLst>
          </p:cNvPr>
          <p:cNvCxnSpPr>
            <a:cxnSpLocks/>
            <a:stCxn id="315" idx="0"/>
            <a:endCxn id="305" idx="0"/>
          </p:cNvCxnSpPr>
          <p:nvPr/>
        </p:nvCxnSpPr>
        <p:spPr>
          <a:xfrm rot="16200000" flipV="1">
            <a:off x="4578280" y="2215849"/>
            <a:ext cx="181904" cy="1287660"/>
          </a:xfrm>
          <a:prstGeom prst="bentConnector3">
            <a:avLst>
              <a:gd name="adj1" fmla="val 187272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B60017A8-EA0A-EF4A-B4EA-123F55E48F3B}"/>
              </a:ext>
            </a:extLst>
          </p:cNvPr>
          <p:cNvCxnSpPr>
            <a:cxnSpLocks/>
            <a:endCxn id="315" idx="2"/>
          </p:cNvCxnSpPr>
          <p:nvPr/>
        </p:nvCxnSpPr>
        <p:spPr>
          <a:xfrm rot="10800000">
            <a:off x="5313063" y="4228701"/>
            <a:ext cx="2063379" cy="179768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E57FBD72-4209-52DA-D8C3-B32DBA28B48A}"/>
              </a:ext>
            </a:extLst>
          </p:cNvPr>
          <p:cNvCxnSpPr>
            <a:cxnSpLocks/>
            <a:stCxn id="318" idx="0"/>
            <a:endCxn id="315" idx="2"/>
          </p:cNvCxnSpPr>
          <p:nvPr/>
        </p:nvCxnSpPr>
        <p:spPr>
          <a:xfrm rot="16200000" flipH="1" flipV="1">
            <a:off x="5317858" y="2945835"/>
            <a:ext cx="1278070" cy="1287661"/>
          </a:xfrm>
          <a:prstGeom prst="bentConnector5">
            <a:avLst>
              <a:gd name="adj1" fmla="val -25712"/>
              <a:gd name="adj2" fmla="val 50000"/>
              <a:gd name="adj3" fmla="val 114148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9DDD90A1-0A74-1231-0F43-20F7711BDEAE}"/>
              </a:ext>
            </a:extLst>
          </p:cNvPr>
          <p:cNvCxnSpPr>
            <a:cxnSpLocks/>
            <a:endCxn id="318" idx="2"/>
          </p:cNvCxnSpPr>
          <p:nvPr/>
        </p:nvCxnSpPr>
        <p:spPr>
          <a:xfrm rot="10800000">
            <a:off x="6600724" y="4228702"/>
            <a:ext cx="775719" cy="179767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09B5751E-6F8B-7D15-D0D1-8E2447DE7911}"/>
              </a:ext>
            </a:extLst>
          </p:cNvPr>
          <p:cNvCxnSpPr>
            <a:cxnSpLocks/>
            <a:stCxn id="307" idx="1"/>
            <a:endCxn id="331" idx="3"/>
          </p:cNvCxnSpPr>
          <p:nvPr/>
        </p:nvCxnSpPr>
        <p:spPr>
          <a:xfrm rot="10800000">
            <a:off x="3034363" y="2753118"/>
            <a:ext cx="535625" cy="1210505"/>
          </a:xfrm>
          <a:prstGeom prst="bentConnector3">
            <a:avLst>
              <a:gd name="adj1" fmla="val 36959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连接符: 肘形 98">
            <a:extLst>
              <a:ext uri="{FF2B5EF4-FFF2-40B4-BE49-F238E27FC236}">
                <a16:creationId xmlns:a16="http://schemas.microsoft.com/office/drawing/2014/main" id="{E7CDA3A7-DCF1-B435-28FE-55E3E7E5940E}"/>
              </a:ext>
            </a:extLst>
          </p:cNvPr>
          <p:cNvCxnSpPr>
            <a:cxnSpLocks/>
            <a:stCxn id="307" idx="1"/>
            <a:endCxn id="333" idx="3"/>
          </p:cNvCxnSpPr>
          <p:nvPr/>
        </p:nvCxnSpPr>
        <p:spPr>
          <a:xfrm rot="10800000">
            <a:off x="3034363" y="3437580"/>
            <a:ext cx="535625" cy="526043"/>
          </a:xfrm>
          <a:prstGeom prst="bentConnector3">
            <a:avLst>
              <a:gd name="adj1" fmla="val 36959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连接符: 肘形 104">
            <a:extLst>
              <a:ext uri="{FF2B5EF4-FFF2-40B4-BE49-F238E27FC236}">
                <a16:creationId xmlns:a16="http://schemas.microsoft.com/office/drawing/2014/main" id="{8A4FF0AF-F341-D46B-A2CB-DA86D3306CDF}"/>
              </a:ext>
            </a:extLst>
          </p:cNvPr>
          <p:cNvCxnSpPr>
            <a:cxnSpLocks/>
            <a:stCxn id="307" idx="1"/>
            <a:endCxn id="332" idx="3"/>
          </p:cNvCxnSpPr>
          <p:nvPr/>
        </p:nvCxnSpPr>
        <p:spPr>
          <a:xfrm rot="10800000" flipV="1">
            <a:off x="3034363" y="3963622"/>
            <a:ext cx="535625" cy="160546"/>
          </a:xfrm>
          <a:prstGeom prst="bentConnector3">
            <a:avLst>
              <a:gd name="adj1" fmla="val 36959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4EB8A1DB-C998-AE10-0B3F-AC9F37A088DC}"/>
              </a:ext>
            </a:extLst>
          </p:cNvPr>
          <p:cNvCxnSpPr>
            <a:cxnSpLocks/>
            <a:stCxn id="307" idx="0"/>
            <a:endCxn id="306" idx="2"/>
          </p:cNvCxnSpPr>
          <p:nvPr/>
        </p:nvCxnSpPr>
        <p:spPr>
          <a:xfrm flipV="1">
            <a:off x="4025402" y="3480788"/>
            <a:ext cx="0" cy="21775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6020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33899A-8F8E-8F2C-97F9-CEBF27415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矩形 169">
            <a:extLst>
              <a:ext uri="{FF2B5EF4-FFF2-40B4-BE49-F238E27FC236}">
                <a16:creationId xmlns:a16="http://schemas.microsoft.com/office/drawing/2014/main" id="{F2A3BD97-4EC8-0DBD-160D-08C83AF7A0D9}"/>
              </a:ext>
            </a:extLst>
          </p:cNvPr>
          <p:cNvSpPr/>
          <p:nvPr/>
        </p:nvSpPr>
        <p:spPr>
          <a:xfrm>
            <a:off x="3017761" y="2331721"/>
            <a:ext cx="2322296" cy="29477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广播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72A8C4B7-B327-28E1-33D9-433750AD3070}"/>
              </a:ext>
            </a:extLst>
          </p:cNvPr>
          <p:cNvSpPr/>
          <p:nvPr/>
        </p:nvSpPr>
        <p:spPr>
          <a:xfrm>
            <a:off x="1834905" y="2331720"/>
            <a:ext cx="1080317" cy="2947771"/>
          </a:xfrm>
          <a:prstGeom prst="rect">
            <a:avLst/>
          </a:prstGeom>
          <a:solidFill>
            <a:srgbClr val="CBE3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0000" rIns="91440" bIns="4572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决定提案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AD0109CE-F8E6-BC87-F1DC-A20AC0DCC1FA}"/>
              </a:ext>
            </a:extLst>
          </p:cNvPr>
          <p:cNvSpPr/>
          <p:nvPr/>
        </p:nvSpPr>
        <p:spPr>
          <a:xfrm>
            <a:off x="9161408" y="2331720"/>
            <a:ext cx="903846" cy="2947767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提交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6D02C787-6587-091C-813E-CA0F0D4B1D4E}"/>
              </a:ext>
            </a:extLst>
          </p:cNvPr>
          <p:cNvSpPr/>
          <p:nvPr/>
        </p:nvSpPr>
        <p:spPr>
          <a:xfrm>
            <a:off x="7253222" y="2331721"/>
            <a:ext cx="1803304" cy="2947768"/>
          </a:xfrm>
          <a:prstGeom prst="rect">
            <a:avLst/>
          </a:prstGeom>
          <a:solidFill>
            <a:srgbClr val="FBE5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预提交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2DA094A5-AE8E-6040-3C41-8DA41AAE376E}"/>
              </a:ext>
            </a:extLst>
          </p:cNvPr>
          <p:cNvSpPr/>
          <p:nvPr/>
        </p:nvSpPr>
        <p:spPr>
          <a:xfrm>
            <a:off x="5393235" y="2331720"/>
            <a:ext cx="1753807" cy="2947769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准备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578CB50-81C0-4E4E-15F2-6667166EA8D6}"/>
              </a:ext>
            </a:extLst>
          </p:cNvPr>
          <p:cNvCxnSpPr>
            <a:cxnSpLocks/>
          </p:cNvCxnSpPr>
          <p:nvPr/>
        </p:nvCxnSpPr>
        <p:spPr>
          <a:xfrm>
            <a:off x="1351914" y="3926220"/>
            <a:ext cx="55425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0FD778CC-D608-CA45-3E0F-613C354686A1}"/>
              </a:ext>
            </a:extLst>
          </p:cNvPr>
          <p:cNvSpPr txBox="1"/>
          <p:nvPr/>
        </p:nvSpPr>
        <p:spPr>
          <a:xfrm>
            <a:off x="1263099" y="3521553"/>
            <a:ext cx="693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请求</a:t>
            </a:r>
            <a:endParaRPr lang="en-US" altLang="zh-CN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FCADBFB2-BD37-99A8-C4E0-DECFBC242288}"/>
              </a:ext>
            </a:extLst>
          </p:cNvPr>
          <p:cNvGrpSpPr/>
          <p:nvPr/>
        </p:nvGrpSpPr>
        <p:grpSpPr>
          <a:xfrm>
            <a:off x="6435417" y="3066294"/>
            <a:ext cx="963971" cy="1686445"/>
            <a:chOff x="6435417" y="3066294"/>
            <a:chExt cx="963971" cy="1686445"/>
          </a:xfrm>
        </p:grpSpPr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73CB7827-89B6-93B4-1C99-565627FD0AD3}"/>
                </a:ext>
              </a:extLst>
            </p:cNvPr>
            <p:cNvCxnSpPr>
              <a:cxnSpLocks/>
              <a:stCxn id="34" idx="3"/>
              <a:endCxn id="126" idx="1"/>
            </p:cNvCxnSpPr>
            <p:nvPr/>
          </p:nvCxnSpPr>
          <p:spPr>
            <a:xfrm>
              <a:off x="6435417" y="3066294"/>
              <a:ext cx="963971" cy="84322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490E80F6-6464-1914-CC65-782AF6BDEF43}"/>
                </a:ext>
              </a:extLst>
            </p:cNvPr>
            <p:cNvCxnSpPr>
              <a:cxnSpLocks/>
              <a:stCxn id="35" idx="3"/>
              <a:endCxn id="125" idx="1"/>
            </p:cNvCxnSpPr>
            <p:nvPr/>
          </p:nvCxnSpPr>
          <p:spPr>
            <a:xfrm flipV="1">
              <a:off x="6435417" y="3066294"/>
              <a:ext cx="963971" cy="84322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372EBCBD-97BD-17A0-CEBD-E9CCC4CFB7E3}"/>
                </a:ext>
              </a:extLst>
            </p:cNvPr>
            <p:cNvCxnSpPr>
              <a:cxnSpLocks/>
              <a:stCxn id="34" idx="3"/>
              <a:endCxn id="127" idx="1"/>
            </p:cNvCxnSpPr>
            <p:nvPr/>
          </p:nvCxnSpPr>
          <p:spPr>
            <a:xfrm>
              <a:off x="6435417" y="3066294"/>
              <a:ext cx="963971" cy="16864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0849FB7E-BE97-A4EE-806C-81C925CF1C02}"/>
                </a:ext>
              </a:extLst>
            </p:cNvPr>
            <p:cNvCxnSpPr>
              <a:cxnSpLocks/>
              <a:stCxn id="36" idx="3"/>
              <a:endCxn id="125" idx="1"/>
            </p:cNvCxnSpPr>
            <p:nvPr/>
          </p:nvCxnSpPr>
          <p:spPr>
            <a:xfrm flipV="1">
              <a:off x="6435417" y="3066294"/>
              <a:ext cx="963971" cy="16864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542019E0-5B2A-C59D-A12F-A199B6F1D1BF}"/>
                </a:ext>
              </a:extLst>
            </p:cNvPr>
            <p:cNvCxnSpPr>
              <a:cxnSpLocks/>
              <a:stCxn id="35" idx="3"/>
              <a:endCxn id="127" idx="1"/>
            </p:cNvCxnSpPr>
            <p:nvPr/>
          </p:nvCxnSpPr>
          <p:spPr>
            <a:xfrm>
              <a:off x="6435417" y="3909517"/>
              <a:ext cx="963971" cy="8432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34AEAFC6-75E8-AF7F-5FF2-536D826B7042}"/>
                </a:ext>
              </a:extLst>
            </p:cNvPr>
            <p:cNvCxnSpPr>
              <a:cxnSpLocks/>
              <a:stCxn id="36" idx="3"/>
              <a:endCxn id="126" idx="1"/>
            </p:cNvCxnSpPr>
            <p:nvPr/>
          </p:nvCxnSpPr>
          <p:spPr>
            <a:xfrm flipV="1">
              <a:off x="6435417" y="3909517"/>
              <a:ext cx="963971" cy="8432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E6216266-FB18-00B8-0B40-6C9B8C74C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1271" y="1848963"/>
            <a:ext cx="4542857" cy="1838095"/>
          </a:xfrm>
          <a:prstGeom prst="rect">
            <a:avLst/>
          </a:prstGeom>
          <a:solidFill>
            <a:srgbClr val="FEBDB3"/>
          </a:solidFill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873A54E-FD51-1D09-2031-58AC4D32CC6B}"/>
              </a:ext>
            </a:extLst>
          </p:cNvPr>
          <p:cNvSpPr txBox="1"/>
          <p:nvPr/>
        </p:nvSpPr>
        <p:spPr>
          <a:xfrm>
            <a:off x="6566068" y="5549317"/>
            <a:ext cx="232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共识</a:t>
            </a:r>
            <a:endParaRPr lang="en-US" altLang="zh-C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右大括号 6">
            <a:extLst>
              <a:ext uri="{FF2B5EF4-FFF2-40B4-BE49-F238E27FC236}">
                <a16:creationId xmlns:a16="http://schemas.microsoft.com/office/drawing/2014/main" id="{6D6C9912-E6FA-D433-9786-4D7428B12272}"/>
              </a:ext>
            </a:extLst>
          </p:cNvPr>
          <p:cNvSpPr/>
          <p:nvPr/>
        </p:nvSpPr>
        <p:spPr>
          <a:xfrm rot="5400000">
            <a:off x="7613478" y="3078208"/>
            <a:ext cx="231532" cy="4672019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E87993E-5DC9-947E-6E09-3FEC784F2F08}"/>
              </a:ext>
            </a:extLst>
          </p:cNvPr>
          <p:cNvSpPr txBox="1"/>
          <p:nvPr/>
        </p:nvSpPr>
        <p:spPr>
          <a:xfrm>
            <a:off x="2424304" y="5558512"/>
            <a:ext cx="232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节点选择</a:t>
            </a:r>
            <a:endParaRPr lang="en-US" altLang="zh-C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右大括号 3">
            <a:extLst>
              <a:ext uri="{FF2B5EF4-FFF2-40B4-BE49-F238E27FC236}">
                <a16:creationId xmlns:a16="http://schemas.microsoft.com/office/drawing/2014/main" id="{BB23F20D-FC5C-CA43-F354-8AE9E7DB0BBC}"/>
              </a:ext>
            </a:extLst>
          </p:cNvPr>
          <p:cNvSpPr/>
          <p:nvPr/>
        </p:nvSpPr>
        <p:spPr>
          <a:xfrm rot="5400000">
            <a:off x="3471714" y="3662578"/>
            <a:ext cx="231532" cy="3505151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637BB9FF-9381-E399-322B-1F6301EF324E}"/>
              </a:ext>
            </a:extLst>
          </p:cNvPr>
          <p:cNvGrpSpPr/>
          <p:nvPr/>
        </p:nvGrpSpPr>
        <p:grpSpPr>
          <a:xfrm>
            <a:off x="3787662" y="2715228"/>
            <a:ext cx="6457482" cy="702133"/>
            <a:chOff x="3787662" y="2715228"/>
            <a:chExt cx="6457482" cy="702133"/>
          </a:xfrm>
        </p:grpSpPr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CA3DE334-7BCC-96D7-2C76-3947CAE5BA89}"/>
                </a:ext>
              </a:extLst>
            </p:cNvPr>
            <p:cNvCxnSpPr>
              <a:cxnSpLocks/>
            </p:cNvCxnSpPr>
            <p:nvPr/>
          </p:nvCxnSpPr>
          <p:spPr>
            <a:xfrm>
              <a:off x="4552950" y="3066294"/>
              <a:ext cx="569219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7D56760F-469F-9E75-0B1E-0BF99CABC51B}"/>
                </a:ext>
              </a:extLst>
            </p:cNvPr>
            <p:cNvGrpSpPr/>
            <p:nvPr/>
          </p:nvGrpSpPr>
          <p:grpSpPr>
            <a:xfrm>
              <a:off x="3787662" y="2715228"/>
              <a:ext cx="6221682" cy="702133"/>
              <a:chOff x="3787662" y="2715228"/>
              <a:chExt cx="6221682" cy="702133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DEE43BCD-E46D-45E1-8338-64278ED5E129}"/>
                  </a:ext>
                </a:extLst>
              </p:cNvPr>
              <p:cNvSpPr/>
              <p:nvPr/>
            </p:nvSpPr>
            <p:spPr>
              <a:xfrm>
                <a:off x="5481109" y="2753363"/>
                <a:ext cx="954308" cy="62586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0" bIns="45720" rtlCol="0" anchor="ctr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Calibri" panose="020F0502020204030204" pitchFamily="34" charset="0"/>
                  </a:rPr>
                  <a:t>是否通过决策？</a:t>
                </a:r>
                <a:endParaRPr lang="en-US" altLang="zh-CN" sz="16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B9F39125-5CFE-1CE9-9164-1A69B7A0A992}"/>
                  </a:ext>
                </a:extLst>
              </p:cNvPr>
              <p:cNvSpPr/>
              <p:nvPr/>
            </p:nvSpPr>
            <p:spPr>
              <a:xfrm>
                <a:off x="9217319" y="2885486"/>
                <a:ext cx="792025" cy="3616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0" bIns="45720" rtlCol="0" anchor="ctr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Calibri" panose="020F0502020204030204" pitchFamily="34" charset="0"/>
                  </a:rPr>
                  <a:t>记录</a:t>
                </a:r>
                <a:endParaRPr lang="en-US" altLang="zh-CN" sz="16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125" name="矩形 124">
                <a:extLst>
                  <a:ext uri="{FF2B5EF4-FFF2-40B4-BE49-F238E27FC236}">
                    <a16:creationId xmlns:a16="http://schemas.microsoft.com/office/drawing/2014/main" id="{883BF0CE-C820-7824-6D33-EAA1D43416DC}"/>
                  </a:ext>
                </a:extLst>
              </p:cNvPr>
              <p:cNvSpPr/>
              <p:nvPr/>
            </p:nvSpPr>
            <p:spPr>
              <a:xfrm>
                <a:off x="7399388" y="2753363"/>
                <a:ext cx="954308" cy="62586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0" bIns="45720" rtlCol="0" anchor="ctr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Calibri" panose="020F0502020204030204" pitchFamily="34" charset="0"/>
                  </a:rPr>
                  <a:t>一致意见</a:t>
                </a:r>
                <a:r>
                  <a:rPr lang="en-US" altLang="zh-CN" sz="1600" b="1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Calibri" panose="020F0502020204030204" pitchFamily="34" charset="0"/>
                  </a:rPr>
                  <a:t>&gt;2f+1?</a:t>
                </a:r>
                <a:endParaRPr lang="en-US" altLang="zh-CN" sz="16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endParaRPr>
              </a:p>
            </p:txBody>
          </p:sp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E5EF4870-C465-D831-B2CD-24959BF23ED8}"/>
                  </a:ext>
                </a:extLst>
              </p:cNvPr>
              <p:cNvGrpSpPr/>
              <p:nvPr/>
            </p:nvGrpSpPr>
            <p:grpSpPr>
              <a:xfrm>
                <a:off x="3787662" y="2715228"/>
                <a:ext cx="1085117" cy="702133"/>
                <a:chOff x="3787662" y="2772182"/>
                <a:chExt cx="1085117" cy="70213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9" name="矩形: 圆角 128">
                      <a:extLst>
                        <a:ext uri="{FF2B5EF4-FFF2-40B4-BE49-F238E27FC236}">
                          <a16:creationId xmlns:a16="http://schemas.microsoft.com/office/drawing/2014/main" id="{D49942AB-99F5-AA73-1A0A-52F62F2582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662" y="2772182"/>
                      <a:ext cx="1085117" cy="702133"/>
                    </a:xfrm>
                    <a:prstGeom prst="roundRect">
                      <a:avLst/>
                    </a:prstGeom>
                    <a:solidFill>
                      <a:schemeClr val="accent3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b"/>
                    <a:lstStyle/>
                    <a:p>
                      <a:pPr algn="ctr"/>
                      <a:r>
                        <a:rPr lang="zh-CN" altLang="en-US" sz="16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存储节点</a:t>
                      </a:r>
                      <a14:m>
                        <m:oMath xmlns:m="http://schemas.openxmlformats.org/officeDocument/2006/math">
                          <m:r>
                            <a:rPr lang="en-US" altLang="zh-CN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oMath>
                      </a14:m>
                      <a:endParaRPr lang="en-US" altLang="zh-CN" sz="16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29" name="矩形: 圆角 128">
                      <a:extLst>
                        <a:ext uri="{FF2B5EF4-FFF2-40B4-BE49-F238E27FC236}">
                          <a16:creationId xmlns:a16="http://schemas.microsoft.com/office/drawing/2014/main" id="{D49942AB-99F5-AA73-1A0A-52F62F25829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87662" y="2772182"/>
                      <a:ext cx="1085117" cy="702133"/>
                    </a:xfrm>
                    <a:prstGeom prst="roundRect">
                      <a:avLst/>
                    </a:prstGeom>
                    <a:blipFill>
                      <a:blip r:embed="rId3"/>
                      <a:stretch>
                        <a:fillRect l="-3933" b="-11207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pic>
              <p:nvPicPr>
                <p:cNvPr id="132" name="图片 131">
                  <a:extLst>
                    <a:ext uri="{FF2B5EF4-FFF2-40B4-BE49-F238E27FC236}">
                      <a16:creationId xmlns:a16="http://schemas.microsoft.com/office/drawing/2014/main" id="{0D210AD6-1B04-0D35-36C1-E5A8F1093F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172568" y="2858718"/>
                  <a:ext cx="312087" cy="337028"/>
                </a:xfrm>
                <a:prstGeom prst="rect">
                  <a:avLst/>
                </a:prstGeom>
              </p:spPr>
            </p:pic>
          </p:grpSp>
        </p:grpSp>
      </p:grp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A569D224-6A7C-F198-4AC1-6C9B2CE66D93}"/>
              </a:ext>
            </a:extLst>
          </p:cNvPr>
          <p:cNvCxnSpPr>
            <a:cxnSpLocks/>
            <a:stCxn id="29" idx="3"/>
            <a:endCxn id="129" idx="1"/>
          </p:cNvCxnSpPr>
          <p:nvPr/>
        </p:nvCxnSpPr>
        <p:spPr>
          <a:xfrm flipV="1">
            <a:off x="2873608" y="3066295"/>
            <a:ext cx="914054" cy="843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3F7A1224-29BB-6009-9932-91C1575DDC07}"/>
              </a:ext>
            </a:extLst>
          </p:cNvPr>
          <p:cNvCxnSpPr>
            <a:cxnSpLocks/>
            <a:stCxn id="29" idx="3"/>
            <a:endCxn id="16" idx="1"/>
          </p:cNvCxnSpPr>
          <p:nvPr/>
        </p:nvCxnSpPr>
        <p:spPr>
          <a:xfrm>
            <a:off x="2873608" y="3909518"/>
            <a:ext cx="89834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9C1AE498-A264-C560-F35F-F324064F1BA8}"/>
              </a:ext>
            </a:extLst>
          </p:cNvPr>
          <p:cNvCxnSpPr>
            <a:cxnSpLocks/>
            <a:stCxn id="29" idx="3"/>
            <a:endCxn id="23" idx="1"/>
          </p:cNvCxnSpPr>
          <p:nvPr/>
        </p:nvCxnSpPr>
        <p:spPr>
          <a:xfrm>
            <a:off x="2873608" y="3909518"/>
            <a:ext cx="912119" cy="8432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文本框 138">
            <a:extLst>
              <a:ext uri="{FF2B5EF4-FFF2-40B4-BE49-F238E27FC236}">
                <a16:creationId xmlns:a16="http://schemas.microsoft.com/office/drawing/2014/main" id="{AAD58E94-A267-C471-B6BE-D32B0BDCBE74}"/>
              </a:ext>
            </a:extLst>
          </p:cNvPr>
          <p:cNvSpPr txBox="1"/>
          <p:nvPr/>
        </p:nvSpPr>
        <p:spPr>
          <a:xfrm>
            <a:off x="3147663" y="3618443"/>
            <a:ext cx="693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决策</a:t>
            </a:r>
            <a:endParaRPr lang="en-US" altLang="zh-CN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C0907D89-F924-3BB0-D38C-B9008FF2C022}"/>
              </a:ext>
            </a:extLst>
          </p:cNvPr>
          <p:cNvSpPr txBox="1"/>
          <p:nvPr/>
        </p:nvSpPr>
        <p:spPr>
          <a:xfrm>
            <a:off x="3147089" y="2995394"/>
            <a:ext cx="693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决策</a:t>
            </a:r>
            <a:endParaRPr lang="en-US" altLang="zh-CN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FCE9240C-20CB-3C32-FC9A-59D38425044C}"/>
              </a:ext>
            </a:extLst>
          </p:cNvPr>
          <p:cNvSpPr txBox="1"/>
          <p:nvPr/>
        </p:nvSpPr>
        <p:spPr>
          <a:xfrm>
            <a:off x="3147069" y="4571931"/>
            <a:ext cx="613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决策</a:t>
            </a:r>
            <a:endParaRPr lang="en-US" altLang="zh-CN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05C0715C-4895-A7E6-0CDF-52D4587A6A2C}"/>
              </a:ext>
            </a:extLst>
          </p:cNvPr>
          <p:cNvSpPr txBox="1"/>
          <p:nvPr/>
        </p:nvSpPr>
        <p:spPr>
          <a:xfrm>
            <a:off x="4170633" y="4149467"/>
            <a:ext cx="626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...</a:t>
            </a:r>
            <a:endParaRPr lang="en-US" altLang="zh-CN" sz="11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3AAA21A0-DB94-E48F-E7D3-EE3C53B019B7}"/>
              </a:ext>
            </a:extLst>
          </p:cNvPr>
          <p:cNvGrpSpPr/>
          <p:nvPr/>
        </p:nvGrpSpPr>
        <p:grpSpPr>
          <a:xfrm>
            <a:off x="693585" y="3542225"/>
            <a:ext cx="645662" cy="734584"/>
            <a:chOff x="603877" y="3623271"/>
            <a:chExt cx="645662" cy="734584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59CCC46-70FC-8BFA-FCDD-4CABD8F56384}"/>
                </a:ext>
              </a:extLst>
            </p:cNvPr>
            <p:cNvSpPr txBox="1"/>
            <p:nvPr/>
          </p:nvSpPr>
          <p:spPr>
            <a:xfrm>
              <a:off x="603877" y="4019301"/>
              <a:ext cx="6456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1200" cap="none" spc="0" normalizeH="0" noProof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rPr>
                <a:t>网关</a:t>
              </a:r>
              <a:endParaRPr kumimoji="0" lang="zh-CN" altLang="en-US" sz="16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DD5E58BF-9F98-ED8C-E195-2F44D86B6F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0968" y="3623271"/>
              <a:ext cx="411480" cy="411480"/>
            </a:xfrm>
            <a:prstGeom prst="rect">
              <a:avLst/>
            </a:prstGeom>
          </p:spPr>
        </p:pic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BE23ECA1-40A6-C5AB-B8AF-8ADEB4BDEA31}"/>
              </a:ext>
            </a:extLst>
          </p:cNvPr>
          <p:cNvGrpSpPr/>
          <p:nvPr/>
        </p:nvGrpSpPr>
        <p:grpSpPr>
          <a:xfrm>
            <a:off x="1906169" y="3551244"/>
            <a:ext cx="967439" cy="716547"/>
            <a:chOff x="1906169" y="3482661"/>
            <a:chExt cx="967439" cy="716547"/>
          </a:xfrm>
        </p:grpSpPr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10B2002B-A42B-9EC9-235C-866D132283DA}"/>
                </a:ext>
              </a:extLst>
            </p:cNvPr>
            <p:cNvSpPr/>
            <p:nvPr/>
          </p:nvSpPr>
          <p:spPr>
            <a:xfrm>
              <a:off x="1906169" y="3482661"/>
              <a:ext cx="967439" cy="71654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5720" rIns="0" bIns="45720" rtlCol="0" anchor="b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决策节点</a:t>
              </a:r>
              <a:endParaRPr lang="en-US" altLang="zh-CN" sz="1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24" name="图片 123">
              <a:extLst>
                <a:ext uri="{FF2B5EF4-FFF2-40B4-BE49-F238E27FC236}">
                  <a16:creationId xmlns:a16="http://schemas.microsoft.com/office/drawing/2014/main" id="{EA83374A-D94E-9DA3-400D-444A8C7D1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88426" y="3503958"/>
              <a:ext cx="402924" cy="402924"/>
            </a:xfrm>
            <a:prstGeom prst="rect">
              <a:avLst/>
            </a:prstGeom>
          </p:spPr>
        </p:pic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D0E18B91-A8A3-D0D8-D1FD-2626B0AF560D}"/>
              </a:ext>
            </a:extLst>
          </p:cNvPr>
          <p:cNvGrpSpPr/>
          <p:nvPr/>
        </p:nvGrpSpPr>
        <p:grpSpPr>
          <a:xfrm>
            <a:off x="3771949" y="3558451"/>
            <a:ext cx="6473196" cy="702133"/>
            <a:chOff x="3771949" y="3546116"/>
            <a:chExt cx="6473196" cy="702133"/>
          </a:xfrm>
        </p:grpSpPr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2EB2F099-C8EA-4678-4A55-4C3E28500156}"/>
                </a:ext>
              </a:extLst>
            </p:cNvPr>
            <p:cNvCxnSpPr>
              <a:cxnSpLocks/>
            </p:cNvCxnSpPr>
            <p:nvPr/>
          </p:nvCxnSpPr>
          <p:spPr>
            <a:xfrm>
              <a:off x="4552951" y="3897182"/>
              <a:ext cx="569219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7E78A3FE-1AF3-54E4-35CB-146FF653192D}"/>
                </a:ext>
              </a:extLst>
            </p:cNvPr>
            <p:cNvGrpSpPr/>
            <p:nvPr/>
          </p:nvGrpSpPr>
          <p:grpSpPr>
            <a:xfrm>
              <a:off x="3771949" y="3546116"/>
              <a:ext cx="6237395" cy="702133"/>
              <a:chOff x="3771949" y="3546116"/>
              <a:chExt cx="6237395" cy="702133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93E769C-02DC-7429-D72C-3008035AF01D}"/>
                  </a:ext>
                </a:extLst>
              </p:cNvPr>
              <p:cNvSpPr/>
              <p:nvPr/>
            </p:nvSpPr>
            <p:spPr>
              <a:xfrm>
                <a:off x="5481109" y="3584251"/>
                <a:ext cx="954308" cy="62586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Calibri" panose="020F0502020204030204" pitchFamily="34" charset="0"/>
                  </a:rPr>
                  <a:t>是否通过决策？</a:t>
                </a:r>
                <a:endParaRPr lang="en-US" altLang="zh-CN" sz="16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FFD8293F-FA11-9A82-04A2-945FF527339F}"/>
                  </a:ext>
                </a:extLst>
              </p:cNvPr>
              <p:cNvSpPr/>
              <p:nvPr/>
            </p:nvSpPr>
            <p:spPr>
              <a:xfrm>
                <a:off x="9217319" y="3716374"/>
                <a:ext cx="792025" cy="3616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Calibri" panose="020F0502020204030204" pitchFamily="34" charset="0"/>
                  </a:rPr>
                  <a:t>记录</a:t>
                </a:r>
                <a:endParaRPr lang="en-US" altLang="zh-CN" sz="16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484F5D65-5221-DF5C-A7F8-F3143DEB3955}"/>
                  </a:ext>
                </a:extLst>
              </p:cNvPr>
              <p:cNvSpPr/>
              <p:nvPr/>
            </p:nvSpPr>
            <p:spPr>
              <a:xfrm>
                <a:off x="7399388" y="3584251"/>
                <a:ext cx="954308" cy="62586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Calibri" panose="020F0502020204030204" pitchFamily="34" charset="0"/>
                  </a:rPr>
                  <a:t>一致意见</a:t>
                </a:r>
                <a:r>
                  <a:rPr lang="en-US" altLang="zh-CN" sz="1600" b="1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Calibri" panose="020F0502020204030204" pitchFamily="34" charset="0"/>
                  </a:rPr>
                  <a:t>&gt;2f+1?</a:t>
                </a:r>
                <a:endParaRPr lang="en-US" altLang="zh-CN" sz="16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endParaRPr>
              </a:p>
            </p:txBody>
          </p:sp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B82DB001-4146-EF0B-4D6C-F6FA379751EA}"/>
                  </a:ext>
                </a:extLst>
              </p:cNvPr>
              <p:cNvGrpSpPr/>
              <p:nvPr/>
            </p:nvGrpSpPr>
            <p:grpSpPr>
              <a:xfrm>
                <a:off x="3771949" y="3546116"/>
                <a:ext cx="1085117" cy="702133"/>
                <a:chOff x="3787662" y="2772182"/>
                <a:chExt cx="1085117" cy="70213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矩形: 圆角 15">
                      <a:extLst>
                        <a:ext uri="{FF2B5EF4-FFF2-40B4-BE49-F238E27FC236}">
                          <a16:creationId xmlns:a16="http://schemas.microsoft.com/office/drawing/2014/main" id="{B2DAB329-DB70-603D-5779-9F75B377F5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662" y="2772182"/>
                      <a:ext cx="1085117" cy="702133"/>
                    </a:xfrm>
                    <a:prstGeom prst="roundRect">
                      <a:avLst/>
                    </a:prstGeom>
                    <a:solidFill>
                      <a:schemeClr val="accent3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b"/>
                    <a:lstStyle/>
                    <a:p>
                      <a:pPr algn="ctr"/>
                      <a:r>
                        <a:rPr lang="zh-CN" altLang="en-US" sz="16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存储节点</a:t>
                      </a:r>
                      <a14:m>
                        <m:oMath xmlns:m="http://schemas.openxmlformats.org/officeDocument/2006/math">
                          <m:r>
                            <a:rPr lang="en-US" altLang="zh-CN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oMath>
                      </a14:m>
                      <a:endParaRPr lang="en-US" altLang="zh-CN" sz="16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矩形: 圆角 15">
                      <a:extLst>
                        <a:ext uri="{FF2B5EF4-FFF2-40B4-BE49-F238E27FC236}">
                          <a16:creationId xmlns:a16="http://schemas.microsoft.com/office/drawing/2014/main" id="{B2DAB329-DB70-603D-5779-9F75B377F52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87662" y="2772182"/>
                      <a:ext cx="1085117" cy="702133"/>
                    </a:xfrm>
                    <a:prstGeom prst="roundRect">
                      <a:avLst/>
                    </a:prstGeom>
                    <a:blipFill>
                      <a:blip r:embed="rId7"/>
                      <a:stretch>
                        <a:fillRect l="-4494" b="-12174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pic>
              <p:nvPicPr>
                <p:cNvPr id="20" name="图片 19">
                  <a:extLst>
                    <a:ext uri="{FF2B5EF4-FFF2-40B4-BE49-F238E27FC236}">
                      <a16:creationId xmlns:a16="http://schemas.microsoft.com/office/drawing/2014/main" id="{EDF08A44-667F-C9C5-32C5-57853291B7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172568" y="2858718"/>
                  <a:ext cx="312087" cy="337028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95B389A2-D099-191E-58B1-525A04C08FBE}"/>
              </a:ext>
            </a:extLst>
          </p:cNvPr>
          <p:cNvGrpSpPr/>
          <p:nvPr/>
        </p:nvGrpSpPr>
        <p:grpSpPr>
          <a:xfrm>
            <a:off x="3785727" y="4401673"/>
            <a:ext cx="6459418" cy="702133"/>
            <a:chOff x="3785727" y="4401673"/>
            <a:chExt cx="6459418" cy="702133"/>
          </a:xfrm>
        </p:grpSpPr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5FF381D7-E9AF-CDFA-C40B-E88D066F1769}"/>
                </a:ext>
              </a:extLst>
            </p:cNvPr>
            <p:cNvCxnSpPr>
              <a:cxnSpLocks/>
            </p:cNvCxnSpPr>
            <p:nvPr/>
          </p:nvCxnSpPr>
          <p:spPr>
            <a:xfrm>
              <a:off x="4552951" y="4752739"/>
              <a:ext cx="569219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DB7136F5-8682-27D2-B455-AF1052EF7498}"/>
                </a:ext>
              </a:extLst>
            </p:cNvPr>
            <p:cNvGrpSpPr/>
            <p:nvPr/>
          </p:nvGrpSpPr>
          <p:grpSpPr>
            <a:xfrm>
              <a:off x="3785727" y="4401673"/>
              <a:ext cx="6223617" cy="702133"/>
              <a:chOff x="3785727" y="4468201"/>
              <a:chExt cx="6223617" cy="702133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3A23D22D-5197-849D-8845-A96F6F8023EB}"/>
                  </a:ext>
                </a:extLst>
              </p:cNvPr>
              <p:cNvSpPr/>
              <p:nvPr/>
            </p:nvSpPr>
            <p:spPr>
              <a:xfrm>
                <a:off x="5481109" y="4506336"/>
                <a:ext cx="954308" cy="62586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Calibri" panose="020F0502020204030204" pitchFamily="34" charset="0"/>
                  </a:rPr>
                  <a:t>是否通过决策？</a:t>
                </a:r>
                <a:endParaRPr lang="en-US" altLang="zh-CN" sz="16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985B627C-20EC-BCD2-958F-CDE323AC179E}"/>
                  </a:ext>
                </a:extLst>
              </p:cNvPr>
              <p:cNvSpPr/>
              <p:nvPr/>
            </p:nvSpPr>
            <p:spPr>
              <a:xfrm>
                <a:off x="9217319" y="4638459"/>
                <a:ext cx="792025" cy="36161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Calibri" panose="020F0502020204030204" pitchFamily="34" charset="0"/>
                  </a:rPr>
                  <a:t>记录</a:t>
                </a:r>
                <a:endParaRPr lang="en-US" altLang="zh-CN" sz="16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FB54D41E-7A5E-1EA7-07B8-C6B0F5AE20C0}"/>
                  </a:ext>
                </a:extLst>
              </p:cNvPr>
              <p:cNvSpPr/>
              <p:nvPr/>
            </p:nvSpPr>
            <p:spPr>
              <a:xfrm>
                <a:off x="7399388" y="4506336"/>
                <a:ext cx="954308" cy="62586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zh-CN" altLang="en-US" sz="1600" b="1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Calibri" panose="020F0502020204030204" pitchFamily="34" charset="0"/>
                  </a:rPr>
                  <a:t>一致意见</a:t>
                </a:r>
                <a:r>
                  <a:rPr lang="en-US" altLang="zh-CN" sz="1600" b="1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Calibri" panose="020F0502020204030204" pitchFamily="34" charset="0"/>
                  </a:rPr>
                  <a:t>&gt;2f+1?</a:t>
                </a:r>
                <a:endParaRPr lang="en-US" altLang="zh-CN" sz="1600" b="1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endParaRPr>
              </a:p>
            </p:txBody>
          </p: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B124D6FF-AE5F-6090-FCAB-86D8F8349FFF}"/>
                  </a:ext>
                </a:extLst>
              </p:cNvPr>
              <p:cNvGrpSpPr/>
              <p:nvPr/>
            </p:nvGrpSpPr>
            <p:grpSpPr>
              <a:xfrm>
                <a:off x="3785727" y="4468201"/>
                <a:ext cx="1085117" cy="702133"/>
                <a:chOff x="3787662" y="2772182"/>
                <a:chExt cx="1085117" cy="70213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矩形: 圆角 22">
                      <a:extLst>
                        <a:ext uri="{FF2B5EF4-FFF2-40B4-BE49-F238E27FC236}">
                          <a16:creationId xmlns:a16="http://schemas.microsoft.com/office/drawing/2014/main" id="{BE2E68BD-7197-0E63-0373-6B221C4F83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87662" y="2772182"/>
                      <a:ext cx="1085117" cy="702133"/>
                    </a:xfrm>
                    <a:prstGeom prst="roundRect">
                      <a:avLst/>
                    </a:prstGeom>
                    <a:solidFill>
                      <a:schemeClr val="accent3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b"/>
                    <a:lstStyle/>
                    <a:p>
                      <a:pPr algn="ctr"/>
                      <a:r>
                        <a:rPr lang="zh-CN" altLang="en-US" sz="1600" b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存储节点</a:t>
                      </a:r>
                      <a14:m>
                        <m:oMath xmlns:m="http://schemas.openxmlformats.org/officeDocument/2006/math">
                          <m:r>
                            <a:rPr lang="en-US" altLang="zh-CN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oMath>
                      </a14:m>
                      <a:endParaRPr lang="en-US" altLang="zh-CN" sz="16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3" name="矩形: 圆角 22">
                      <a:extLst>
                        <a:ext uri="{FF2B5EF4-FFF2-40B4-BE49-F238E27FC236}">
                          <a16:creationId xmlns:a16="http://schemas.microsoft.com/office/drawing/2014/main" id="{BE2E68BD-7197-0E63-0373-6B221C4F83F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87662" y="2772182"/>
                      <a:ext cx="1085117" cy="702133"/>
                    </a:xfrm>
                    <a:prstGeom prst="roundRect">
                      <a:avLst/>
                    </a:prstGeom>
                    <a:blipFill>
                      <a:blip r:embed="rId8"/>
                      <a:stretch>
                        <a:fillRect l="-4494" b="-12174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pic>
              <p:nvPicPr>
                <p:cNvPr id="24" name="图片 23">
                  <a:extLst>
                    <a:ext uri="{FF2B5EF4-FFF2-40B4-BE49-F238E27FC236}">
                      <a16:creationId xmlns:a16="http://schemas.microsoft.com/office/drawing/2014/main" id="{DBAAD2B3-F73C-9C03-0193-773FD58F7E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172568" y="2858718"/>
                  <a:ext cx="312087" cy="337028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8E143BC5-4A61-E39D-4E74-BE9CA12471D1}"/>
              </a:ext>
            </a:extLst>
          </p:cNvPr>
          <p:cNvGrpSpPr/>
          <p:nvPr/>
        </p:nvGrpSpPr>
        <p:grpSpPr>
          <a:xfrm>
            <a:off x="8353696" y="3066294"/>
            <a:ext cx="863623" cy="1686445"/>
            <a:chOff x="8353696" y="3066294"/>
            <a:chExt cx="863623" cy="1686445"/>
          </a:xfrm>
        </p:grpSpPr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BCBDD6CA-8F9B-1544-9BAF-F1B9BEB20E30}"/>
                </a:ext>
              </a:extLst>
            </p:cNvPr>
            <p:cNvCxnSpPr>
              <a:cxnSpLocks/>
              <a:stCxn id="125" idx="3"/>
              <a:endCxn id="100" idx="1"/>
            </p:cNvCxnSpPr>
            <p:nvPr/>
          </p:nvCxnSpPr>
          <p:spPr>
            <a:xfrm>
              <a:off x="8353696" y="3066294"/>
              <a:ext cx="863623" cy="84322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37C9C4F9-7BAD-BD19-095C-0146660B50FC}"/>
                </a:ext>
              </a:extLst>
            </p:cNvPr>
            <p:cNvCxnSpPr>
              <a:cxnSpLocks/>
              <a:stCxn id="126" idx="3"/>
              <a:endCxn id="99" idx="1"/>
            </p:cNvCxnSpPr>
            <p:nvPr/>
          </p:nvCxnSpPr>
          <p:spPr>
            <a:xfrm flipV="1">
              <a:off x="8353696" y="3066294"/>
              <a:ext cx="863623" cy="84322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8801AA84-E0D2-CA98-22B3-1C985E70C9E6}"/>
                </a:ext>
              </a:extLst>
            </p:cNvPr>
            <p:cNvCxnSpPr>
              <a:cxnSpLocks/>
              <a:stCxn id="125" idx="3"/>
              <a:endCxn id="101" idx="1"/>
            </p:cNvCxnSpPr>
            <p:nvPr/>
          </p:nvCxnSpPr>
          <p:spPr>
            <a:xfrm>
              <a:off x="8353696" y="3066294"/>
              <a:ext cx="863623" cy="16864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C767AD27-513C-097B-2A56-AB9BDD428FED}"/>
                </a:ext>
              </a:extLst>
            </p:cNvPr>
            <p:cNvCxnSpPr>
              <a:cxnSpLocks/>
              <a:stCxn id="127" idx="3"/>
              <a:endCxn id="99" idx="1"/>
            </p:cNvCxnSpPr>
            <p:nvPr/>
          </p:nvCxnSpPr>
          <p:spPr>
            <a:xfrm flipV="1">
              <a:off x="8353696" y="3066294"/>
              <a:ext cx="863623" cy="16864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E96FEB4A-4C1E-30A4-E279-4D8116F1BB1F}"/>
                </a:ext>
              </a:extLst>
            </p:cNvPr>
            <p:cNvCxnSpPr>
              <a:cxnSpLocks/>
              <a:stCxn id="126" idx="3"/>
              <a:endCxn id="101" idx="1"/>
            </p:cNvCxnSpPr>
            <p:nvPr/>
          </p:nvCxnSpPr>
          <p:spPr>
            <a:xfrm>
              <a:off x="8353696" y="3909517"/>
              <a:ext cx="863623" cy="8432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3E5A0B2C-61E2-825E-E0C8-3FE1B08BA9BD}"/>
                </a:ext>
              </a:extLst>
            </p:cNvPr>
            <p:cNvCxnSpPr>
              <a:cxnSpLocks/>
              <a:stCxn id="127" idx="3"/>
              <a:endCxn id="100" idx="1"/>
            </p:cNvCxnSpPr>
            <p:nvPr/>
          </p:nvCxnSpPr>
          <p:spPr>
            <a:xfrm flipV="1">
              <a:off x="8353696" y="3909517"/>
              <a:ext cx="863623" cy="8432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108219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F5CD29-A2B2-B10C-2FBE-F2F4CFBCC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F9ADECC-F4A6-41BA-49B4-4E6363510EBC}"/>
              </a:ext>
            </a:extLst>
          </p:cNvPr>
          <p:cNvSpPr/>
          <p:nvPr/>
        </p:nvSpPr>
        <p:spPr>
          <a:xfrm>
            <a:off x="6886047" y="2331721"/>
            <a:ext cx="2170479" cy="2947768"/>
          </a:xfrm>
          <a:prstGeom prst="rect">
            <a:avLst/>
          </a:prstGeom>
          <a:solidFill>
            <a:srgbClr val="FBE5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91440" bIns="4572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预提交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F9877D5-D182-5036-5405-EDD6CD4DED38}"/>
              </a:ext>
            </a:extLst>
          </p:cNvPr>
          <p:cNvSpPr/>
          <p:nvPr/>
        </p:nvSpPr>
        <p:spPr>
          <a:xfrm>
            <a:off x="3413801" y="2331720"/>
            <a:ext cx="3312917" cy="2947769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准备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CD8B0C7C-A568-6C97-58D7-F24B4928C6F7}"/>
              </a:ext>
            </a:extLst>
          </p:cNvPr>
          <p:cNvGrpSpPr/>
          <p:nvPr/>
        </p:nvGrpSpPr>
        <p:grpSpPr>
          <a:xfrm>
            <a:off x="3260406" y="3066294"/>
            <a:ext cx="6984739" cy="1686445"/>
            <a:chOff x="4552950" y="3066294"/>
            <a:chExt cx="5692195" cy="1686445"/>
          </a:xfrm>
        </p:grpSpPr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ECBAC903-72A2-8C2F-D821-16635BFE52D6}"/>
                </a:ext>
              </a:extLst>
            </p:cNvPr>
            <p:cNvCxnSpPr>
              <a:cxnSpLocks/>
            </p:cNvCxnSpPr>
            <p:nvPr/>
          </p:nvCxnSpPr>
          <p:spPr>
            <a:xfrm>
              <a:off x="4552950" y="3066294"/>
              <a:ext cx="569219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E95CDC98-65BA-5043-71FD-19D5F3E8B8FB}"/>
                </a:ext>
              </a:extLst>
            </p:cNvPr>
            <p:cNvCxnSpPr>
              <a:cxnSpLocks/>
            </p:cNvCxnSpPr>
            <p:nvPr/>
          </p:nvCxnSpPr>
          <p:spPr>
            <a:xfrm>
              <a:off x="4552951" y="3909517"/>
              <a:ext cx="569219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FD652930-D8D9-7775-759E-17FF639587AD}"/>
                </a:ext>
              </a:extLst>
            </p:cNvPr>
            <p:cNvCxnSpPr>
              <a:cxnSpLocks/>
            </p:cNvCxnSpPr>
            <p:nvPr/>
          </p:nvCxnSpPr>
          <p:spPr>
            <a:xfrm>
              <a:off x="4552951" y="4752739"/>
              <a:ext cx="569219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316F82D5-0E96-4341-CE9D-AF1B1D258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1271" y="1848963"/>
            <a:ext cx="4542857" cy="1838095"/>
          </a:xfrm>
          <a:prstGeom prst="rect">
            <a:avLst/>
          </a:prstGeom>
          <a:solidFill>
            <a:srgbClr val="FEBDB3"/>
          </a:solidFill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CB9F3C8-34B8-C9D2-4EC7-4C4B5FB8D147}"/>
              </a:ext>
            </a:extLst>
          </p:cNvPr>
          <p:cNvSpPr/>
          <p:nvPr/>
        </p:nvSpPr>
        <p:spPr>
          <a:xfrm>
            <a:off x="9161408" y="2331720"/>
            <a:ext cx="903846" cy="2947767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提交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D4CA488D-9373-D910-8261-A50AE7F3AD83}"/>
              </a:ext>
            </a:extLst>
          </p:cNvPr>
          <p:cNvGrpSpPr/>
          <p:nvPr/>
        </p:nvGrpSpPr>
        <p:grpSpPr>
          <a:xfrm>
            <a:off x="5646855" y="3066294"/>
            <a:ext cx="670091" cy="1686445"/>
            <a:chOff x="-725276906" y="3066294"/>
            <a:chExt cx="1107131745" cy="1686445"/>
          </a:xfrm>
        </p:grpSpPr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31D54323-4091-16D2-93AD-90D7F7F55A7F}"/>
                </a:ext>
              </a:extLst>
            </p:cNvPr>
            <p:cNvCxnSpPr>
              <a:cxnSpLocks/>
              <a:stCxn id="49" idx="3"/>
              <a:endCxn id="98" idx="1"/>
            </p:cNvCxnSpPr>
            <p:nvPr/>
          </p:nvCxnSpPr>
          <p:spPr>
            <a:xfrm>
              <a:off x="-725276906" y="3066294"/>
              <a:ext cx="1107131745" cy="84322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225D4B7F-80A0-7241-4E78-EDD27C954187}"/>
                </a:ext>
              </a:extLst>
            </p:cNvPr>
            <p:cNvCxnSpPr>
              <a:cxnSpLocks/>
              <a:stCxn id="96" idx="3"/>
              <a:endCxn id="52" idx="1"/>
            </p:cNvCxnSpPr>
            <p:nvPr/>
          </p:nvCxnSpPr>
          <p:spPr>
            <a:xfrm flipV="1">
              <a:off x="-725276906" y="3066294"/>
              <a:ext cx="1107131745" cy="84322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27EAE183-3FDB-7275-2CA6-8F3203F1C792}"/>
                </a:ext>
              </a:extLst>
            </p:cNvPr>
            <p:cNvCxnSpPr>
              <a:cxnSpLocks/>
              <a:stCxn id="49" idx="3"/>
              <a:endCxn id="116" idx="1"/>
            </p:cNvCxnSpPr>
            <p:nvPr/>
          </p:nvCxnSpPr>
          <p:spPr>
            <a:xfrm>
              <a:off x="-725276906" y="3066294"/>
              <a:ext cx="1107131745" cy="16864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5CFB5B38-7E76-D964-427B-0EF34CA7B655}"/>
                </a:ext>
              </a:extLst>
            </p:cNvPr>
            <p:cNvCxnSpPr>
              <a:cxnSpLocks/>
              <a:stCxn id="114" idx="3"/>
              <a:endCxn id="52" idx="1"/>
            </p:cNvCxnSpPr>
            <p:nvPr/>
          </p:nvCxnSpPr>
          <p:spPr>
            <a:xfrm flipV="1">
              <a:off x="-725276906" y="3066294"/>
              <a:ext cx="1107131745" cy="16864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BAFCCF61-946E-5BF7-9F46-810E5A7095B5}"/>
                </a:ext>
              </a:extLst>
            </p:cNvPr>
            <p:cNvCxnSpPr>
              <a:cxnSpLocks/>
              <a:stCxn id="96" idx="3"/>
              <a:endCxn id="116" idx="1"/>
            </p:cNvCxnSpPr>
            <p:nvPr/>
          </p:nvCxnSpPr>
          <p:spPr>
            <a:xfrm>
              <a:off x="-725276906" y="3909517"/>
              <a:ext cx="1107131745" cy="8432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F72871C7-724C-2400-96F0-213B00A35109}"/>
                </a:ext>
              </a:extLst>
            </p:cNvPr>
            <p:cNvCxnSpPr>
              <a:cxnSpLocks/>
              <a:stCxn id="114" idx="3"/>
              <a:endCxn id="98" idx="1"/>
            </p:cNvCxnSpPr>
            <p:nvPr/>
          </p:nvCxnSpPr>
          <p:spPr>
            <a:xfrm flipV="1">
              <a:off x="-725276906" y="3909517"/>
              <a:ext cx="1107131745" cy="8432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id="{EBD31AFB-2109-B105-BDD4-DD16F67B32CD}"/>
              </a:ext>
            </a:extLst>
          </p:cNvPr>
          <p:cNvSpPr txBox="1"/>
          <p:nvPr/>
        </p:nvSpPr>
        <p:spPr>
          <a:xfrm>
            <a:off x="5576351" y="5549317"/>
            <a:ext cx="232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共识</a:t>
            </a:r>
            <a:endParaRPr lang="en-US" altLang="zh-C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右大括号 41">
            <a:extLst>
              <a:ext uri="{FF2B5EF4-FFF2-40B4-BE49-F238E27FC236}">
                <a16:creationId xmlns:a16="http://schemas.microsoft.com/office/drawing/2014/main" id="{87E6A0A4-5AFB-1279-A373-1BA693F7B7FC}"/>
              </a:ext>
            </a:extLst>
          </p:cNvPr>
          <p:cNvSpPr/>
          <p:nvPr/>
        </p:nvSpPr>
        <p:spPr>
          <a:xfrm rot="5400000">
            <a:off x="6623761" y="2088491"/>
            <a:ext cx="231532" cy="6651453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0220DC5-8541-2DD0-32AC-E99EF3D3CEFA}"/>
              </a:ext>
            </a:extLst>
          </p:cNvPr>
          <p:cNvSpPr/>
          <p:nvPr/>
        </p:nvSpPr>
        <p:spPr>
          <a:xfrm>
            <a:off x="3530151" y="2753363"/>
            <a:ext cx="954308" cy="625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计算得分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98EB5BAA-4671-9662-74D1-F6D39486572F}"/>
              </a:ext>
            </a:extLst>
          </p:cNvPr>
          <p:cNvSpPr/>
          <p:nvPr/>
        </p:nvSpPr>
        <p:spPr>
          <a:xfrm>
            <a:off x="9217319" y="2885486"/>
            <a:ext cx="792025" cy="3616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0" bIns="45720" rtlCol="0" anchor="ctr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记录</a:t>
            </a:r>
            <a:endParaRPr lang="en-US" altLang="zh-CN" sz="16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9496E523-299C-D46B-A2A7-257DE3D5EF90}"/>
              </a:ext>
            </a:extLst>
          </p:cNvPr>
          <p:cNvSpPr/>
          <p:nvPr/>
        </p:nvSpPr>
        <p:spPr>
          <a:xfrm>
            <a:off x="6991817" y="2753363"/>
            <a:ext cx="663957" cy="625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排序</a:t>
            </a:r>
            <a:endParaRPr lang="en-US" altLang="zh-CN" sz="16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67E20774-DD1A-2EA9-5069-881F6C83405D}"/>
              </a:ext>
            </a:extLst>
          </p:cNvPr>
          <p:cNvGrpSpPr/>
          <p:nvPr/>
        </p:nvGrpSpPr>
        <p:grpSpPr>
          <a:xfrm>
            <a:off x="2251405" y="2715228"/>
            <a:ext cx="1085117" cy="702133"/>
            <a:chOff x="3787662" y="2772182"/>
            <a:chExt cx="1085117" cy="7021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矩形: 圆角 54">
                  <a:extLst>
                    <a:ext uri="{FF2B5EF4-FFF2-40B4-BE49-F238E27FC236}">
                      <a16:creationId xmlns:a16="http://schemas.microsoft.com/office/drawing/2014/main" id="{BF57A5BC-7012-6473-8E12-44462EA288A4}"/>
                    </a:ext>
                  </a:extLst>
                </p:cNvPr>
                <p:cNvSpPr/>
                <p:nvPr/>
              </p:nvSpPr>
              <p:spPr>
                <a:xfrm>
                  <a:off x="3787662" y="2772182"/>
                  <a:ext cx="1085117" cy="702133"/>
                </a:xfrm>
                <a:prstGeom prst="round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b"/>
                <a:lstStyle/>
                <a:p>
                  <a:pPr algn="ctr"/>
                  <a:r>
                    <a:rPr lang="zh-CN" altLang="en-US" sz="1600" b="1">
                      <a:solidFill>
                        <a:schemeClr val="tx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存储节点</a:t>
                  </a:r>
                  <a14:m>
                    <m:oMath xmlns:m="http://schemas.openxmlformats.org/officeDocument/2006/math">
                      <m:r>
                        <a:rPr lang="en-US" altLang="zh-CN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</m:oMath>
                  </a14:m>
                  <a:endParaRPr lang="en-US" altLang="zh-CN" sz="16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5" name="矩形: 圆角 54">
                  <a:extLst>
                    <a:ext uri="{FF2B5EF4-FFF2-40B4-BE49-F238E27FC236}">
                      <a16:creationId xmlns:a16="http://schemas.microsoft.com/office/drawing/2014/main" id="{BF57A5BC-7012-6473-8E12-44462EA288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7662" y="2772182"/>
                  <a:ext cx="1085117" cy="702133"/>
                </a:xfrm>
                <a:prstGeom prst="roundRect">
                  <a:avLst/>
                </a:prstGeom>
                <a:blipFill>
                  <a:blip r:embed="rId3"/>
                  <a:stretch>
                    <a:fillRect l="-3933" b="-1120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56" name="图片 55">
              <a:extLst>
                <a:ext uri="{FF2B5EF4-FFF2-40B4-BE49-F238E27FC236}">
                  <a16:creationId xmlns:a16="http://schemas.microsoft.com/office/drawing/2014/main" id="{53180476-A90C-0CDC-E4C1-8ED1EDB7C1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72568" y="2858718"/>
              <a:ext cx="312087" cy="337028"/>
            </a:xfrm>
            <a:prstGeom prst="rect">
              <a:avLst/>
            </a:prstGeom>
          </p:spPr>
        </p:pic>
      </p:grp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10DFDE33-0D2D-A1A9-F624-FF9FA91470C9}"/>
              </a:ext>
            </a:extLst>
          </p:cNvPr>
          <p:cNvCxnSpPr>
            <a:cxnSpLocks/>
            <a:endCxn id="55" idx="1"/>
          </p:cNvCxnSpPr>
          <p:nvPr/>
        </p:nvCxnSpPr>
        <p:spPr>
          <a:xfrm flipV="1">
            <a:off x="1337351" y="3066295"/>
            <a:ext cx="914054" cy="843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32FA30BB-725F-27DF-9594-0221A63A6286}"/>
              </a:ext>
            </a:extLst>
          </p:cNvPr>
          <p:cNvCxnSpPr>
            <a:cxnSpLocks/>
            <a:endCxn id="103" idx="1"/>
          </p:cNvCxnSpPr>
          <p:nvPr/>
        </p:nvCxnSpPr>
        <p:spPr>
          <a:xfrm>
            <a:off x="1337351" y="3909518"/>
            <a:ext cx="89834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BE2D187A-A433-9824-CD29-EA3650BF9040}"/>
              </a:ext>
            </a:extLst>
          </p:cNvPr>
          <p:cNvCxnSpPr>
            <a:cxnSpLocks/>
            <a:endCxn id="118" idx="1"/>
          </p:cNvCxnSpPr>
          <p:nvPr/>
        </p:nvCxnSpPr>
        <p:spPr>
          <a:xfrm>
            <a:off x="1337351" y="3909518"/>
            <a:ext cx="912119" cy="8432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BEA72E0F-D1E6-B543-C656-0BD91CF5E7D9}"/>
              </a:ext>
            </a:extLst>
          </p:cNvPr>
          <p:cNvSpPr txBox="1"/>
          <p:nvPr/>
        </p:nvSpPr>
        <p:spPr>
          <a:xfrm>
            <a:off x="2634376" y="4149467"/>
            <a:ext cx="6260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...</a:t>
            </a:r>
            <a:endParaRPr lang="en-US" altLang="zh-CN" sz="11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5F181193-5BEC-F092-5602-8709AE748EA2}"/>
              </a:ext>
            </a:extLst>
          </p:cNvPr>
          <p:cNvGrpSpPr/>
          <p:nvPr/>
        </p:nvGrpSpPr>
        <p:grpSpPr>
          <a:xfrm>
            <a:off x="693585" y="3542225"/>
            <a:ext cx="645662" cy="734584"/>
            <a:chOff x="603877" y="3623271"/>
            <a:chExt cx="645662" cy="734584"/>
          </a:xfrm>
        </p:grpSpPr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E6F48307-3613-7E5A-12EF-EFDA4C7F4838}"/>
                </a:ext>
              </a:extLst>
            </p:cNvPr>
            <p:cNvSpPr txBox="1"/>
            <p:nvPr/>
          </p:nvSpPr>
          <p:spPr>
            <a:xfrm>
              <a:off x="603877" y="4019301"/>
              <a:ext cx="6456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1200" cap="none" spc="0" normalizeH="0" noProof="0">
                  <a:ln>
                    <a:noFill/>
                  </a:ln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rPr>
                <a:t>网关</a:t>
              </a:r>
              <a:endParaRPr kumimoji="0" lang="zh-CN" altLang="en-US" sz="16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89" name="图片 88">
              <a:extLst>
                <a:ext uri="{FF2B5EF4-FFF2-40B4-BE49-F238E27FC236}">
                  <a16:creationId xmlns:a16="http://schemas.microsoft.com/office/drawing/2014/main" id="{624388AE-95A4-1A66-12C7-A1FC11C26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0968" y="3623271"/>
              <a:ext cx="411480" cy="411480"/>
            </a:xfrm>
            <a:prstGeom prst="rect">
              <a:avLst/>
            </a:prstGeom>
          </p:spPr>
        </p:pic>
      </p:grpSp>
      <p:sp>
        <p:nvSpPr>
          <p:cNvPr id="96" name="矩形 95">
            <a:extLst>
              <a:ext uri="{FF2B5EF4-FFF2-40B4-BE49-F238E27FC236}">
                <a16:creationId xmlns:a16="http://schemas.microsoft.com/office/drawing/2014/main" id="{93754A65-9758-5C37-71E0-4ECD18ABEAE7}"/>
              </a:ext>
            </a:extLst>
          </p:cNvPr>
          <p:cNvSpPr/>
          <p:nvPr/>
        </p:nvSpPr>
        <p:spPr>
          <a:xfrm>
            <a:off x="3530151" y="3596586"/>
            <a:ext cx="954308" cy="625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计算得分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90C13FE0-4110-37BC-EC4D-3A0711EB9E53}"/>
              </a:ext>
            </a:extLst>
          </p:cNvPr>
          <p:cNvSpPr/>
          <p:nvPr/>
        </p:nvSpPr>
        <p:spPr>
          <a:xfrm>
            <a:off x="9217319" y="3728709"/>
            <a:ext cx="792025" cy="3616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记录</a:t>
            </a:r>
            <a:endParaRPr lang="en-US" altLang="zh-CN" sz="16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37EFB62B-38A7-AF26-3BDF-9771F9A74D60}"/>
              </a:ext>
            </a:extLst>
          </p:cNvPr>
          <p:cNvSpPr/>
          <p:nvPr/>
        </p:nvSpPr>
        <p:spPr>
          <a:xfrm>
            <a:off x="6991817" y="3596586"/>
            <a:ext cx="663957" cy="625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排序</a:t>
            </a:r>
            <a:endParaRPr lang="en-US" altLang="zh-CN" sz="16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5A1F6FBE-2971-B7A5-90FF-07C80E85E8FA}"/>
              </a:ext>
            </a:extLst>
          </p:cNvPr>
          <p:cNvGrpSpPr/>
          <p:nvPr/>
        </p:nvGrpSpPr>
        <p:grpSpPr>
          <a:xfrm>
            <a:off x="2235692" y="3558451"/>
            <a:ext cx="1085117" cy="702133"/>
            <a:chOff x="3787662" y="2772182"/>
            <a:chExt cx="1085117" cy="7021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矩形: 圆角 102">
                  <a:extLst>
                    <a:ext uri="{FF2B5EF4-FFF2-40B4-BE49-F238E27FC236}">
                      <a16:creationId xmlns:a16="http://schemas.microsoft.com/office/drawing/2014/main" id="{16300CDC-055F-4F57-544D-21EA314C087C}"/>
                    </a:ext>
                  </a:extLst>
                </p:cNvPr>
                <p:cNvSpPr/>
                <p:nvPr/>
              </p:nvSpPr>
              <p:spPr>
                <a:xfrm>
                  <a:off x="3787662" y="2772182"/>
                  <a:ext cx="1085117" cy="702133"/>
                </a:xfrm>
                <a:prstGeom prst="round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b"/>
                <a:lstStyle/>
                <a:p>
                  <a:pPr algn="ctr"/>
                  <a:r>
                    <a:rPr lang="zh-CN" altLang="en-US" sz="1600" b="1">
                      <a:solidFill>
                        <a:schemeClr val="tx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存储节点</a:t>
                  </a:r>
                  <a14:m>
                    <m:oMath xmlns:m="http://schemas.openxmlformats.org/officeDocument/2006/math">
                      <m:r>
                        <a:rPr lang="en-US" altLang="zh-CN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</m:oMath>
                  </a14:m>
                  <a:endParaRPr lang="en-US" altLang="zh-CN" sz="16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03" name="矩形: 圆角 102">
                  <a:extLst>
                    <a:ext uri="{FF2B5EF4-FFF2-40B4-BE49-F238E27FC236}">
                      <a16:creationId xmlns:a16="http://schemas.microsoft.com/office/drawing/2014/main" id="{16300CDC-055F-4F57-544D-21EA314C08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7662" y="2772182"/>
                  <a:ext cx="1085117" cy="702133"/>
                </a:xfrm>
                <a:prstGeom prst="roundRect">
                  <a:avLst/>
                </a:prstGeom>
                <a:blipFill>
                  <a:blip r:embed="rId6"/>
                  <a:stretch>
                    <a:fillRect l="-4494" b="-1217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04" name="图片 103">
              <a:extLst>
                <a:ext uri="{FF2B5EF4-FFF2-40B4-BE49-F238E27FC236}">
                  <a16:creationId xmlns:a16="http://schemas.microsoft.com/office/drawing/2014/main" id="{58A82B79-BB1F-F6CF-897A-D247ECB7FE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72568" y="2858718"/>
              <a:ext cx="312087" cy="337028"/>
            </a:xfrm>
            <a:prstGeom prst="rect">
              <a:avLst/>
            </a:prstGeom>
          </p:spPr>
        </p:pic>
      </p:grpSp>
      <p:sp>
        <p:nvSpPr>
          <p:cNvPr id="114" name="矩形 113">
            <a:extLst>
              <a:ext uri="{FF2B5EF4-FFF2-40B4-BE49-F238E27FC236}">
                <a16:creationId xmlns:a16="http://schemas.microsoft.com/office/drawing/2014/main" id="{AB85A60E-D1E6-ADA3-C431-EA8F276EE7CC}"/>
              </a:ext>
            </a:extLst>
          </p:cNvPr>
          <p:cNvSpPr/>
          <p:nvPr/>
        </p:nvSpPr>
        <p:spPr>
          <a:xfrm>
            <a:off x="3530151" y="4439808"/>
            <a:ext cx="954308" cy="625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计算得分</a:t>
            </a: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9225D8F8-20B5-8A2D-0AFC-B33A783176AA}"/>
              </a:ext>
            </a:extLst>
          </p:cNvPr>
          <p:cNvSpPr/>
          <p:nvPr/>
        </p:nvSpPr>
        <p:spPr>
          <a:xfrm>
            <a:off x="9217319" y="4571931"/>
            <a:ext cx="792025" cy="3616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记录</a:t>
            </a:r>
            <a:endParaRPr lang="en-US" altLang="zh-CN" sz="16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291ADEC9-D599-BF0B-988A-0264EF60140F}"/>
              </a:ext>
            </a:extLst>
          </p:cNvPr>
          <p:cNvSpPr/>
          <p:nvPr/>
        </p:nvSpPr>
        <p:spPr>
          <a:xfrm>
            <a:off x="6991817" y="4439808"/>
            <a:ext cx="663957" cy="625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6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排序</a:t>
            </a:r>
            <a:endParaRPr lang="en-US" altLang="zh-CN" sz="16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EC97F96E-CC8E-6D3B-A7D2-6E637589D882}"/>
              </a:ext>
            </a:extLst>
          </p:cNvPr>
          <p:cNvGrpSpPr/>
          <p:nvPr/>
        </p:nvGrpSpPr>
        <p:grpSpPr>
          <a:xfrm>
            <a:off x="2249470" y="4401673"/>
            <a:ext cx="1085117" cy="702133"/>
            <a:chOff x="3787662" y="2772182"/>
            <a:chExt cx="1085117" cy="7021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矩形: 圆角 117">
                  <a:extLst>
                    <a:ext uri="{FF2B5EF4-FFF2-40B4-BE49-F238E27FC236}">
                      <a16:creationId xmlns:a16="http://schemas.microsoft.com/office/drawing/2014/main" id="{3FA079BA-184E-C62B-E8FA-805375D106F7}"/>
                    </a:ext>
                  </a:extLst>
                </p:cNvPr>
                <p:cNvSpPr/>
                <p:nvPr/>
              </p:nvSpPr>
              <p:spPr>
                <a:xfrm>
                  <a:off x="3787662" y="2772182"/>
                  <a:ext cx="1085117" cy="702133"/>
                </a:xfrm>
                <a:prstGeom prst="round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b"/>
                <a:lstStyle/>
                <a:p>
                  <a:pPr algn="ctr"/>
                  <a:r>
                    <a:rPr lang="zh-CN" altLang="en-US" sz="1600" b="1">
                      <a:solidFill>
                        <a:schemeClr val="tx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存储节点</a:t>
                  </a:r>
                  <a14:m>
                    <m:oMath xmlns:m="http://schemas.openxmlformats.org/officeDocument/2006/math">
                      <m:r>
                        <a:rPr lang="en-US" altLang="zh-CN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</m:oMath>
                  </a14:m>
                  <a:endParaRPr lang="en-US" altLang="zh-CN" sz="16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18" name="矩形: 圆角 117">
                  <a:extLst>
                    <a:ext uri="{FF2B5EF4-FFF2-40B4-BE49-F238E27FC236}">
                      <a16:creationId xmlns:a16="http://schemas.microsoft.com/office/drawing/2014/main" id="{3FA079BA-184E-C62B-E8FA-805375D106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7662" y="2772182"/>
                  <a:ext cx="1085117" cy="702133"/>
                </a:xfrm>
                <a:prstGeom prst="roundRect">
                  <a:avLst/>
                </a:prstGeom>
                <a:blipFill>
                  <a:blip r:embed="rId7"/>
                  <a:stretch>
                    <a:fillRect l="-4494" b="-1217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19" name="图片 118">
              <a:extLst>
                <a:ext uri="{FF2B5EF4-FFF2-40B4-BE49-F238E27FC236}">
                  <a16:creationId xmlns:a16="http://schemas.microsoft.com/office/drawing/2014/main" id="{686C1388-7261-8E30-1BCD-226E66100A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72568" y="2858718"/>
              <a:ext cx="312087" cy="337028"/>
            </a:xfrm>
            <a:prstGeom prst="rect">
              <a:avLst/>
            </a:prstGeom>
          </p:spPr>
        </p:pic>
      </p:grp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AC6F6E53-8365-60DA-44F6-0EE18D5C293D}"/>
              </a:ext>
            </a:extLst>
          </p:cNvPr>
          <p:cNvGrpSpPr/>
          <p:nvPr/>
        </p:nvGrpSpPr>
        <p:grpSpPr>
          <a:xfrm>
            <a:off x="8429223" y="3066294"/>
            <a:ext cx="517227" cy="1686445"/>
            <a:chOff x="-31604613" y="3066294"/>
            <a:chExt cx="14182817" cy="1686445"/>
          </a:xfrm>
        </p:grpSpPr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18828DE7-7389-0EE9-3094-EE5D14114F1E}"/>
                </a:ext>
              </a:extLst>
            </p:cNvPr>
            <p:cNvCxnSpPr>
              <a:cxnSpLocks/>
              <a:stCxn id="52" idx="3"/>
              <a:endCxn id="97" idx="1"/>
            </p:cNvCxnSpPr>
            <p:nvPr/>
          </p:nvCxnSpPr>
          <p:spPr>
            <a:xfrm>
              <a:off x="-31604613" y="3066294"/>
              <a:ext cx="14182817" cy="84322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>
              <a:extLst>
                <a:ext uri="{FF2B5EF4-FFF2-40B4-BE49-F238E27FC236}">
                  <a16:creationId xmlns:a16="http://schemas.microsoft.com/office/drawing/2014/main" id="{9B1CD2E7-8650-D466-4FB7-7E21B62D08DE}"/>
                </a:ext>
              </a:extLst>
            </p:cNvPr>
            <p:cNvCxnSpPr>
              <a:cxnSpLocks/>
              <a:stCxn id="98" idx="3"/>
              <a:endCxn id="50" idx="1"/>
            </p:cNvCxnSpPr>
            <p:nvPr/>
          </p:nvCxnSpPr>
          <p:spPr>
            <a:xfrm flipV="1">
              <a:off x="-31604613" y="3066294"/>
              <a:ext cx="14182817" cy="84322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id="{4D91EB6E-BE4E-7240-FAE5-D84D377D4B04}"/>
                </a:ext>
              </a:extLst>
            </p:cNvPr>
            <p:cNvCxnSpPr>
              <a:cxnSpLocks/>
              <a:stCxn id="52" idx="3"/>
              <a:endCxn id="115" idx="1"/>
            </p:cNvCxnSpPr>
            <p:nvPr/>
          </p:nvCxnSpPr>
          <p:spPr>
            <a:xfrm>
              <a:off x="-31604613" y="3066294"/>
              <a:ext cx="14182817" cy="16864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箭头连接符 123">
              <a:extLst>
                <a:ext uri="{FF2B5EF4-FFF2-40B4-BE49-F238E27FC236}">
                  <a16:creationId xmlns:a16="http://schemas.microsoft.com/office/drawing/2014/main" id="{D19B3F3F-F41A-CF16-1B1F-8723A8D3377F}"/>
                </a:ext>
              </a:extLst>
            </p:cNvPr>
            <p:cNvCxnSpPr>
              <a:cxnSpLocks/>
              <a:stCxn id="116" idx="3"/>
              <a:endCxn id="50" idx="1"/>
            </p:cNvCxnSpPr>
            <p:nvPr/>
          </p:nvCxnSpPr>
          <p:spPr>
            <a:xfrm flipV="1">
              <a:off x="-31604613" y="3066294"/>
              <a:ext cx="14182817" cy="168644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箭头连接符 124">
              <a:extLst>
                <a:ext uri="{FF2B5EF4-FFF2-40B4-BE49-F238E27FC236}">
                  <a16:creationId xmlns:a16="http://schemas.microsoft.com/office/drawing/2014/main" id="{15F7E1BD-F4C0-B8A5-E907-BA5006D8DCDF}"/>
                </a:ext>
              </a:extLst>
            </p:cNvPr>
            <p:cNvCxnSpPr>
              <a:cxnSpLocks/>
              <a:stCxn id="98" idx="3"/>
              <a:endCxn id="115" idx="1"/>
            </p:cNvCxnSpPr>
            <p:nvPr/>
          </p:nvCxnSpPr>
          <p:spPr>
            <a:xfrm>
              <a:off x="-31604613" y="3909517"/>
              <a:ext cx="14182817" cy="8432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箭头连接符 125">
              <a:extLst>
                <a:ext uri="{FF2B5EF4-FFF2-40B4-BE49-F238E27FC236}">
                  <a16:creationId xmlns:a16="http://schemas.microsoft.com/office/drawing/2014/main" id="{07B71613-2C51-7533-44E3-BA3A74173CD4}"/>
                </a:ext>
              </a:extLst>
            </p:cNvPr>
            <p:cNvCxnSpPr>
              <a:cxnSpLocks/>
              <a:stCxn id="116" idx="3"/>
              <a:endCxn id="97" idx="1"/>
            </p:cNvCxnSpPr>
            <p:nvPr/>
          </p:nvCxnSpPr>
          <p:spPr>
            <a:xfrm flipV="1">
              <a:off x="-31604613" y="3909517"/>
              <a:ext cx="14182817" cy="8432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文本框 126">
            <a:extLst>
              <a:ext uri="{FF2B5EF4-FFF2-40B4-BE49-F238E27FC236}">
                <a16:creationId xmlns:a16="http://schemas.microsoft.com/office/drawing/2014/main" id="{5B0BCDE4-921D-70DD-66B1-4331402F314D}"/>
              </a:ext>
            </a:extLst>
          </p:cNvPr>
          <p:cNvSpPr txBox="1"/>
          <p:nvPr/>
        </p:nvSpPr>
        <p:spPr>
          <a:xfrm>
            <a:off x="1565065" y="3618443"/>
            <a:ext cx="693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请求</a:t>
            </a:r>
            <a:endParaRPr lang="en-US" altLang="zh-CN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4B7362C5-E7A2-32DC-7589-D5F8A0AF201D}"/>
              </a:ext>
            </a:extLst>
          </p:cNvPr>
          <p:cNvSpPr txBox="1"/>
          <p:nvPr/>
        </p:nvSpPr>
        <p:spPr>
          <a:xfrm>
            <a:off x="1564491" y="2995394"/>
            <a:ext cx="693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请求</a:t>
            </a:r>
            <a:endParaRPr lang="en-US" altLang="zh-CN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65B5160D-BE72-5479-A27B-AA85B65CB1AD}"/>
              </a:ext>
            </a:extLst>
          </p:cNvPr>
          <p:cNvSpPr txBox="1"/>
          <p:nvPr/>
        </p:nvSpPr>
        <p:spPr>
          <a:xfrm>
            <a:off x="1564471" y="4571931"/>
            <a:ext cx="613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请求</a:t>
            </a:r>
            <a:endParaRPr lang="en-US" altLang="zh-CN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9C79CA41-1B1A-0D02-3F3A-ED3886757C8E}"/>
                  </a:ext>
                </a:extLst>
              </p:cNvPr>
              <p:cNvSpPr txBox="1"/>
              <p:nvPr/>
            </p:nvSpPr>
            <p:spPr>
              <a:xfrm>
                <a:off x="4456147" y="2743125"/>
                <a:ext cx="1238689" cy="352489"/>
              </a:xfrm>
              <a:prstGeom prst="rect">
                <a:avLst/>
              </a:prstGeom>
              <a:noFill/>
            </p:spPr>
            <p:txBody>
              <a:bodyPr wrap="square" lIns="91440" tIns="90000" rIns="91440" bIns="4572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→</m:t>
                      </m:r>
                      <m:sSub>
                        <m:sSubPr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zh-CN" sz="14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9C79CA41-1B1A-0D02-3F3A-ED3886757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147" y="2743125"/>
                <a:ext cx="1238689" cy="3524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文本框 137">
                <a:extLst>
                  <a:ext uri="{FF2B5EF4-FFF2-40B4-BE49-F238E27FC236}">
                    <a16:creationId xmlns:a16="http://schemas.microsoft.com/office/drawing/2014/main" id="{E6F98C5E-FC2F-A7EA-B21C-86D97147DCBB}"/>
                  </a:ext>
                </a:extLst>
              </p:cNvPr>
              <p:cNvSpPr txBox="1"/>
              <p:nvPr/>
            </p:nvSpPr>
            <p:spPr>
              <a:xfrm>
                <a:off x="4456147" y="3585722"/>
                <a:ext cx="1238689" cy="352489"/>
              </a:xfrm>
              <a:prstGeom prst="rect">
                <a:avLst/>
              </a:prstGeom>
              <a:noFill/>
            </p:spPr>
            <p:txBody>
              <a:bodyPr wrap="square" lIns="91440" tIns="90000" rIns="91440" bIns="4572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→</m:t>
                      </m:r>
                      <m:sSub>
                        <m:sSubPr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zh-CN" sz="14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8" name="文本框 137">
                <a:extLst>
                  <a:ext uri="{FF2B5EF4-FFF2-40B4-BE49-F238E27FC236}">
                    <a16:creationId xmlns:a16="http://schemas.microsoft.com/office/drawing/2014/main" id="{E6F98C5E-FC2F-A7EA-B21C-86D97147D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147" y="3585722"/>
                <a:ext cx="1238689" cy="35248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F4FAAB84-AF13-DD98-B981-76F4FB9F0B34}"/>
                  </a:ext>
                </a:extLst>
              </p:cNvPr>
              <p:cNvSpPr txBox="1"/>
              <p:nvPr/>
            </p:nvSpPr>
            <p:spPr>
              <a:xfrm>
                <a:off x="4456147" y="4430127"/>
                <a:ext cx="1238689" cy="352489"/>
              </a:xfrm>
              <a:prstGeom prst="rect">
                <a:avLst/>
              </a:prstGeom>
              <a:noFill/>
            </p:spPr>
            <p:txBody>
              <a:bodyPr wrap="square" lIns="91440" tIns="90000" rIns="91440" bIns="4572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altLang="zh-CN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→</m:t>
                      </m:r>
                      <m:sSub>
                        <m:sSubPr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altLang="zh-CN" sz="14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F4FAAB84-AF13-DD98-B981-76F4FB9F0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147" y="4430127"/>
                <a:ext cx="1238689" cy="35248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DDB6384E-857C-E2CA-5D4A-43FECDB2AA2A}"/>
                  </a:ext>
                </a:extLst>
              </p:cNvPr>
              <p:cNvSpPr txBox="1"/>
              <p:nvPr/>
            </p:nvSpPr>
            <p:spPr>
              <a:xfrm>
                <a:off x="6237175" y="2748960"/>
                <a:ext cx="428066" cy="352489"/>
              </a:xfrm>
              <a:prstGeom prst="rect">
                <a:avLst/>
              </a:prstGeom>
              <a:noFill/>
            </p:spPr>
            <p:txBody>
              <a:bodyPr wrap="square" lIns="91440" tIns="90000" rIns="91440" bIns="4572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4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DDB6384E-857C-E2CA-5D4A-43FECDB2A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175" y="2748960"/>
                <a:ext cx="428066" cy="352489"/>
              </a:xfrm>
              <a:prstGeom prst="rect">
                <a:avLst/>
              </a:prstGeom>
              <a:blipFill>
                <a:blip r:embed="rId11"/>
                <a:stretch>
                  <a:fillRect r="-11429" b="-68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7BE1D154-7404-C19F-97C4-BA24C02BCE30}"/>
                  </a:ext>
                </a:extLst>
              </p:cNvPr>
              <p:cNvSpPr txBox="1"/>
              <p:nvPr/>
            </p:nvSpPr>
            <p:spPr>
              <a:xfrm>
                <a:off x="6237175" y="3579087"/>
                <a:ext cx="428066" cy="352489"/>
              </a:xfrm>
              <a:prstGeom prst="rect">
                <a:avLst/>
              </a:prstGeom>
              <a:noFill/>
            </p:spPr>
            <p:txBody>
              <a:bodyPr wrap="square" lIns="91440" tIns="90000" rIns="91440" bIns="4572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4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7BE1D154-7404-C19F-97C4-BA24C02BC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175" y="3579087"/>
                <a:ext cx="428066" cy="352489"/>
              </a:xfrm>
              <a:prstGeom prst="rect">
                <a:avLst/>
              </a:prstGeom>
              <a:blipFill>
                <a:blip r:embed="rId11"/>
                <a:stretch>
                  <a:fillRect r="-11429" b="-68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0FC0FDBC-2631-0E5D-E5D9-23AE2F15903F}"/>
                  </a:ext>
                </a:extLst>
              </p:cNvPr>
              <p:cNvSpPr txBox="1"/>
              <p:nvPr/>
            </p:nvSpPr>
            <p:spPr>
              <a:xfrm>
                <a:off x="6242741" y="4431352"/>
                <a:ext cx="428066" cy="352489"/>
              </a:xfrm>
              <a:prstGeom prst="rect">
                <a:avLst/>
              </a:prstGeom>
              <a:noFill/>
            </p:spPr>
            <p:txBody>
              <a:bodyPr wrap="square" lIns="91440" tIns="90000" rIns="91440" bIns="4572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4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0FC0FDBC-2631-0E5D-E5D9-23AE2F159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2741" y="4431352"/>
                <a:ext cx="428066" cy="352489"/>
              </a:xfrm>
              <a:prstGeom prst="rect">
                <a:avLst/>
              </a:prstGeom>
              <a:blipFill>
                <a:blip r:embed="rId11"/>
                <a:stretch>
                  <a:fillRect r="-11429" b="-68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734E0586-34BF-50D3-CB65-BACBAC8D7178}"/>
                  </a:ext>
                </a:extLst>
              </p:cNvPr>
              <p:cNvSpPr txBox="1"/>
              <p:nvPr/>
            </p:nvSpPr>
            <p:spPr>
              <a:xfrm>
                <a:off x="7613927" y="2711416"/>
                <a:ext cx="710413" cy="352489"/>
              </a:xfrm>
              <a:prstGeom prst="rect">
                <a:avLst/>
              </a:prstGeom>
              <a:noFill/>
            </p:spPr>
            <p:txBody>
              <a:bodyPr wrap="square" lIns="91440" tIns="90000" rIns="91440" bIns="4572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𝒎𝒂𝒙</m:t>
                      </m:r>
                      <m:r>
                        <a:rPr lang="en-US" altLang="zh-CN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4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734E0586-34BF-50D3-CB65-BACBAC8D7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927" y="2711416"/>
                <a:ext cx="710413" cy="352489"/>
              </a:xfrm>
              <a:prstGeom prst="rect">
                <a:avLst/>
              </a:prstGeom>
              <a:blipFill>
                <a:blip r:embed="rId12"/>
                <a:stretch>
                  <a:fillRect r="-20513" b="-68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88393891-FA0A-9698-EC69-793433468DFC}"/>
                  </a:ext>
                </a:extLst>
              </p:cNvPr>
              <p:cNvSpPr txBox="1"/>
              <p:nvPr/>
            </p:nvSpPr>
            <p:spPr>
              <a:xfrm>
                <a:off x="7613927" y="3552578"/>
                <a:ext cx="710413" cy="352489"/>
              </a:xfrm>
              <a:prstGeom prst="rect">
                <a:avLst/>
              </a:prstGeom>
              <a:noFill/>
            </p:spPr>
            <p:txBody>
              <a:bodyPr wrap="square" lIns="91440" tIns="90000" rIns="91440" bIns="4572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𝒎𝒂𝒙</m:t>
                      </m:r>
                      <m:r>
                        <a:rPr lang="en-US" altLang="zh-CN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4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88393891-FA0A-9698-EC69-793433468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927" y="3552578"/>
                <a:ext cx="710413" cy="352489"/>
              </a:xfrm>
              <a:prstGeom prst="rect">
                <a:avLst/>
              </a:prstGeom>
              <a:blipFill>
                <a:blip r:embed="rId12"/>
                <a:stretch>
                  <a:fillRect r="-20513" b="-68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A4E31ABA-32DB-B83F-AF1D-D3DC65F5421A}"/>
                  </a:ext>
                </a:extLst>
              </p:cNvPr>
              <p:cNvSpPr txBox="1"/>
              <p:nvPr/>
            </p:nvSpPr>
            <p:spPr>
              <a:xfrm>
                <a:off x="7613927" y="4403619"/>
                <a:ext cx="710413" cy="352489"/>
              </a:xfrm>
              <a:prstGeom prst="rect">
                <a:avLst/>
              </a:prstGeom>
              <a:noFill/>
            </p:spPr>
            <p:txBody>
              <a:bodyPr wrap="square" lIns="91440" tIns="90000" rIns="91440" bIns="4572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𝒎𝒂𝒙</m:t>
                      </m:r>
                      <m:r>
                        <a:rPr lang="en-US" altLang="zh-CN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4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A4E31ABA-32DB-B83F-AF1D-D3DC65F54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927" y="4403619"/>
                <a:ext cx="710413" cy="352489"/>
              </a:xfrm>
              <a:prstGeom prst="rect">
                <a:avLst/>
              </a:prstGeom>
              <a:blipFill>
                <a:blip r:embed="rId12"/>
                <a:stretch>
                  <a:fillRect r="-20513" b="-68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34349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B9E61-2ACF-3D5D-8A18-8825FC288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>
            <a:extLst>
              <a:ext uri="{FF2B5EF4-FFF2-40B4-BE49-F238E27FC236}">
                <a16:creationId xmlns:a16="http://schemas.microsoft.com/office/drawing/2014/main" id="{7A69BB2F-6837-B558-058E-C76F40E5B300}"/>
              </a:ext>
            </a:extLst>
          </p:cNvPr>
          <p:cNvGrpSpPr/>
          <p:nvPr/>
        </p:nvGrpSpPr>
        <p:grpSpPr>
          <a:xfrm>
            <a:off x="487715" y="1894814"/>
            <a:ext cx="3753503" cy="2235229"/>
            <a:chOff x="487715" y="1894814"/>
            <a:chExt cx="3753503" cy="2235229"/>
          </a:xfrm>
        </p:grpSpPr>
        <p:grpSp>
          <p:nvGrpSpPr>
            <p:cNvPr id="233" name="组合 232">
              <a:extLst>
                <a:ext uri="{FF2B5EF4-FFF2-40B4-BE49-F238E27FC236}">
                  <a16:creationId xmlns:a16="http://schemas.microsoft.com/office/drawing/2014/main" id="{4E0BAE45-2680-3FA8-1993-E49445F2C8D9}"/>
                </a:ext>
              </a:extLst>
            </p:cNvPr>
            <p:cNvGrpSpPr/>
            <p:nvPr/>
          </p:nvGrpSpPr>
          <p:grpSpPr>
            <a:xfrm>
              <a:off x="487718" y="3350677"/>
              <a:ext cx="1039287" cy="198788"/>
              <a:chOff x="487718" y="5613817"/>
              <a:chExt cx="1039287" cy="198788"/>
            </a:xfrm>
          </p:grpSpPr>
          <p:graphicFrame>
            <p:nvGraphicFramePr>
              <p:cNvPr id="34" name="内容占位符 3">
                <a:extLst>
                  <a:ext uri="{FF2B5EF4-FFF2-40B4-BE49-F238E27FC236}">
                    <a16:creationId xmlns:a16="http://schemas.microsoft.com/office/drawing/2014/main" id="{AD13A322-0156-45F7-F006-93DDFCF3660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097154079"/>
                  </p:ext>
                </p:extLst>
              </p:nvPr>
            </p:nvGraphicFramePr>
            <p:xfrm>
              <a:off x="48771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d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e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a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c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54" name="内容占位符 3">
                <a:extLst>
                  <a:ext uri="{FF2B5EF4-FFF2-40B4-BE49-F238E27FC236}">
                    <a16:creationId xmlns:a16="http://schemas.microsoft.com/office/drawing/2014/main" id="{6ED3934A-2D9F-31DB-2E04-BFD5F98207F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595613251"/>
                  </p:ext>
                </p:extLst>
              </p:nvPr>
            </p:nvGraphicFramePr>
            <p:xfrm>
              <a:off x="1030560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d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e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a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pSp>
          <p:nvGrpSpPr>
            <p:cNvPr id="234" name="组合 233">
              <a:extLst>
                <a:ext uri="{FF2B5EF4-FFF2-40B4-BE49-F238E27FC236}">
                  <a16:creationId xmlns:a16="http://schemas.microsoft.com/office/drawing/2014/main" id="{E490F92E-61D0-1429-338E-7ED1698C06DF}"/>
                </a:ext>
              </a:extLst>
            </p:cNvPr>
            <p:cNvGrpSpPr/>
            <p:nvPr/>
          </p:nvGrpSpPr>
          <p:grpSpPr>
            <a:xfrm>
              <a:off x="1573403" y="3350677"/>
              <a:ext cx="1039287" cy="198788"/>
              <a:chOff x="1573402" y="5613817"/>
              <a:chExt cx="1039287" cy="198788"/>
            </a:xfrm>
          </p:grpSpPr>
          <p:graphicFrame>
            <p:nvGraphicFramePr>
              <p:cNvPr id="55" name="内容占位符 3">
                <a:extLst>
                  <a:ext uri="{FF2B5EF4-FFF2-40B4-BE49-F238E27FC236}">
                    <a16:creationId xmlns:a16="http://schemas.microsoft.com/office/drawing/2014/main" id="{B1B56023-7104-5A51-CA54-D0497CDD18D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222300583"/>
                  </p:ext>
                </p:extLst>
              </p:nvPr>
            </p:nvGraphicFramePr>
            <p:xfrm>
              <a:off x="1573402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d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e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c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56" name="内容占位符 3">
                <a:extLst>
                  <a:ext uri="{FF2B5EF4-FFF2-40B4-BE49-F238E27FC236}">
                    <a16:creationId xmlns:a16="http://schemas.microsoft.com/office/drawing/2014/main" id="{A926703F-0CFD-AA19-80CB-B66A1213E3C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578736170"/>
                  </p:ext>
                </p:extLst>
              </p:nvPr>
            </p:nvGraphicFramePr>
            <p:xfrm>
              <a:off x="2116244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d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e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58" name="内容占位符 3">
              <a:extLst>
                <a:ext uri="{FF2B5EF4-FFF2-40B4-BE49-F238E27FC236}">
                  <a16:creationId xmlns:a16="http://schemas.microsoft.com/office/drawing/2014/main" id="{B2B73268-72C5-8D5E-610D-D2CF3642E29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848394234"/>
                </p:ext>
              </p:extLst>
            </p:nvPr>
          </p:nvGraphicFramePr>
          <p:xfrm>
            <a:off x="3744773" y="3350677"/>
            <a:ext cx="496445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...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pSp>
          <p:nvGrpSpPr>
            <p:cNvPr id="235" name="组合 234">
              <a:extLst>
                <a:ext uri="{FF2B5EF4-FFF2-40B4-BE49-F238E27FC236}">
                  <a16:creationId xmlns:a16="http://schemas.microsoft.com/office/drawing/2014/main" id="{7738B4BA-335E-31FE-D9E2-8A3885B24F4C}"/>
                </a:ext>
              </a:extLst>
            </p:cNvPr>
            <p:cNvGrpSpPr/>
            <p:nvPr/>
          </p:nvGrpSpPr>
          <p:grpSpPr>
            <a:xfrm>
              <a:off x="2659088" y="3350677"/>
              <a:ext cx="1039287" cy="198788"/>
              <a:chOff x="2659086" y="5613817"/>
              <a:chExt cx="1039287" cy="198788"/>
            </a:xfrm>
          </p:grpSpPr>
          <p:graphicFrame>
            <p:nvGraphicFramePr>
              <p:cNvPr id="57" name="内容占位符 3">
                <a:extLst>
                  <a:ext uri="{FF2B5EF4-FFF2-40B4-BE49-F238E27FC236}">
                    <a16:creationId xmlns:a16="http://schemas.microsoft.com/office/drawing/2014/main" id="{1937CF69-9E8F-9BF3-7421-45ADD56AEA7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351916248"/>
                  </p:ext>
                </p:extLst>
              </p:nvPr>
            </p:nvGraphicFramePr>
            <p:xfrm>
              <a:off x="2659086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d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e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e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c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59" name="内容占位符 3">
                <a:extLst>
                  <a:ext uri="{FF2B5EF4-FFF2-40B4-BE49-F238E27FC236}">
                    <a16:creationId xmlns:a16="http://schemas.microsoft.com/office/drawing/2014/main" id="{786F18F0-E013-36DF-A4D1-E210E0C2617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244652408"/>
                  </p:ext>
                </p:extLst>
              </p:nvPr>
            </p:nvGraphicFramePr>
            <p:xfrm>
              <a:off x="320192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d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e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e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d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61" name="内容占位符 3">
              <a:extLst>
                <a:ext uri="{FF2B5EF4-FFF2-40B4-BE49-F238E27FC236}">
                  <a16:creationId xmlns:a16="http://schemas.microsoft.com/office/drawing/2014/main" id="{889198B5-B6E1-4AD6-5849-AF9BA416F7A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825439123"/>
                </p:ext>
              </p:extLst>
            </p:nvPr>
          </p:nvGraphicFramePr>
          <p:xfrm>
            <a:off x="709494" y="288466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62" name="内容占位符 3">
              <a:extLst>
                <a:ext uri="{FF2B5EF4-FFF2-40B4-BE49-F238E27FC236}">
                  <a16:creationId xmlns:a16="http://schemas.microsoft.com/office/drawing/2014/main" id="{3756BB05-87E0-F26C-F64F-2EA0BDF2F89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56834386"/>
                </p:ext>
              </p:extLst>
            </p:nvPr>
          </p:nvGraphicFramePr>
          <p:xfrm>
            <a:off x="1795177" y="288466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63" name="内容占位符 3">
              <a:extLst>
                <a:ext uri="{FF2B5EF4-FFF2-40B4-BE49-F238E27FC236}">
                  <a16:creationId xmlns:a16="http://schemas.microsoft.com/office/drawing/2014/main" id="{6F55750F-706C-D10B-280C-C9118BB9A84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54276690"/>
                </p:ext>
              </p:extLst>
            </p:nvPr>
          </p:nvGraphicFramePr>
          <p:xfrm>
            <a:off x="2885992" y="288466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64" name="内容占位符 3">
              <a:extLst>
                <a:ext uri="{FF2B5EF4-FFF2-40B4-BE49-F238E27FC236}">
                  <a16:creationId xmlns:a16="http://schemas.microsoft.com/office/drawing/2014/main" id="{EEF04BC6-7555-ECAF-6BB0-4CB92F67DE5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981792494"/>
                </p:ext>
              </p:extLst>
            </p:nvPr>
          </p:nvGraphicFramePr>
          <p:xfrm>
            <a:off x="1264948" y="2418653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65" name="内容占位符 3">
              <a:extLst>
                <a:ext uri="{FF2B5EF4-FFF2-40B4-BE49-F238E27FC236}">
                  <a16:creationId xmlns:a16="http://schemas.microsoft.com/office/drawing/2014/main" id="{CF799696-3DBB-9436-0B42-29DC38C302B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43231440"/>
                </p:ext>
              </p:extLst>
            </p:nvPr>
          </p:nvGraphicFramePr>
          <p:xfrm>
            <a:off x="3300068" y="2418653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98" name="内容占位符 3">
              <a:extLst>
                <a:ext uri="{FF2B5EF4-FFF2-40B4-BE49-F238E27FC236}">
                  <a16:creationId xmlns:a16="http://schemas.microsoft.com/office/drawing/2014/main" id="{53D493D3-DA71-78B8-A149-D28E15B83DA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68060330"/>
                </p:ext>
              </p:extLst>
            </p:nvPr>
          </p:nvGraphicFramePr>
          <p:xfrm>
            <a:off x="2290258" y="1951583"/>
            <a:ext cx="595734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E1362E53-AEA0-2656-6DFE-A34764C2ADF1}"/>
                </a:ext>
              </a:extLst>
            </p:cNvPr>
            <p:cNvCxnSpPr>
              <a:cxnSpLocks/>
              <a:stCxn id="34" idx="0"/>
              <a:endCxn id="61" idx="2"/>
            </p:cNvCxnSpPr>
            <p:nvPr/>
          </p:nvCxnSpPr>
          <p:spPr bwMode="auto">
            <a:xfrm flipV="1">
              <a:off x="735940" y="3083453"/>
              <a:ext cx="27142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0D3CA1B0-BE9D-A874-011E-473F973EBD69}"/>
                </a:ext>
              </a:extLst>
            </p:cNvPr>
            <p:cNvCxnSpPr>
              <a:cxnSpLocks/>
              <a:stCxn id="54" idx="0"/>
              <a:endCxn id="61" idx="2"/>
            </p:cNvCxnSpPr>
            <p:nvPr/>
          </p:nvCxnSpPr>
          <p:spPr bwMode="auto">
            <a:xfrm flipH="1" flipV="1">
              <a:off x="1007361" y="3083453"/>
              <a:ext cx="27142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1" name="直接箭头连接符 110">
              <a:extLst>
                <a:ext uri="{FF2B5EF4-FFF2-40B4-BE49-F238E27FC236}">
                  <a16:creationId xmlns:a16="http://schemas.microsoft.com/office/drawing/2014/main" id="{A7F36FD3-4834-57FA-2FD1-6B95624F8C2A}"/>
                </a:ext>
              </a:extLst>
            </p:cNvPr>
            <p:cNvCxnSpPr>
              <a:cxnSpLocks/>
              <a:stCxn id="55" idx="0"/>
              <a:endCxn id="62" idx="2"/>
            </p:cNvCxnSpPr>
            <p:nvPr/>
          </p:nvCxnSpPr>
          <p:spPr bwMode="auto">
            <a:xfrm flipV="1">
              <a:off x="1821625" y="3083453"/>
              <a:ext cx="27141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4" name="直接箭头连接符 113">
              <a:extLst>
                <a:ext uri="{FF2B5EF4-FFF2-40B4-BE49-F238E27FC236}">
                  <a16:creationId xmlns:a16="http://schemas.microsoft.com/office/drawing/2014/main" id="{37FB5831-E70C-A3C5-9ABA-45372B3B194D}"/>
                </a:ext>
              </a:extLst>
            </p:cNvPr>
            <p:cNvCxnSpPr>
              <a:cxnSpLocks/>
              <a:stCxn id="56" idx="0"/>
              <a:endCxn id="62" idx="2"/>
            </p:cNvCxnSpPr>
            <p:nvPr/>
          </p:nvCxnSpPr>
          <p:spPr bwMode="auto">
            <a:xfrm flipH="1" flipV="1">
              <a:off x="2093044" y="3083453"/>
              <a:ext cx="271423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7" name="直接箭头连接符 116">
              <a:extLst>
                <a:ext uri="{FF2B5EF4-FFF2-40B4-BE49-F238E27FC236}">
                  <a16:creationId xmlns:a16="http://schemas.microsoft.com/office/drawing/2014/main" id="{0FBEFBCC-FC3A-168D-B6DE-B149927280E9}"/>
                </a:ext>
              </a:extLst>
            </p:cNvPr>
            <p:cNvCxnSpPr>
              <a:cxnSpLocks/>
              <a:stCxn id="62" idx="0"/>
              <a:endCxn id="64" idx="2"/>
            </p:cNvCxnSpPr>
            <p:nvPr/>
          </p:nvCxnSpPr>
          <p:spPr bwMode="auto">
            <a:xfrm flipH="1" flipV="1">
              <a:off x="1562815" y="2617441"/>
              <a:ext cx="53022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DD655953-FD7C-9743-0198-2E3450278079}"/>
                </a:ext>
              </a:extLst>
            </p:cNvPr>
            <p:cNvCxnSpPr>
              <a:cxnSpLocks/>
              <a:stCxn id="61" idx="0"/>
              <a:endCxn id="64" idx="2"/>
            </p:cNvCxnSpPr>
            <p:nvPr/>
          </p:nvCxnSpPr>
          <p:spPr bwMode="auto">
            <a:xfrm flipV="1">
              <a:off x="1007361" y="2617441"/>
              <a:ext cx="555454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id="{932BCCB6-61B0-E738-C646-BCA254A5D960}"/>
                </a:ext>
              </a:extLst>
            </p:cNvPr>
            <p:cNvCxnSpPr>
              <a:cxnSpLocks/>
              <a:stCxn id="64" idx="0"/>
              <a:endCxn id="98" idx="2"/>
            </p:cNvCxnSpPr>
            <p:nvPr/>
          </p:nvCxnSpPr>
          <p:spPr bwMode="auto">
            <a:xfrm flipV="1">
              <a:off x="1562815" y="2151429"/>
              <a:ext cx="1025310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90B54E44-8BDC-B3C5-45B8-85EAA233C7AA}"/>
                </a:ext>
              </a:extLst>
            </p:cNvPr>
            <p:cNvCxnSpPr>
              <a:cxnSpLocks/>
              <a:stCxn id="65" idx="0"/>
              <a:endCxn id="98" idx="2"/>
            </p:cNvCxnSpPr>
            <p:nvPr/>
          </p:nvCxnSpPr>
          <p:spPr bwMode="auto">
            <a:xfrm flipH="1" flipV="1">
              <a:off x="2588125" y="2151429"/>
              <a:ext cx="1009810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3" name="直接箭头连接符 132">
              <a:extLst>
                <a:ext uri="{FF2B5EF4-FFF2-40B4-BE49-F238E27FC236}">
                  <a16:creationId xmlns:a16="http://schemas.microsoft.com/office/drawing/2014/main" id="{DC558F88-CCAE-6DA6-E306-75D61AC225C3}"/>
                </a:ext>
              </a:extLst>
            </p:cNvPr>
            <p:cNvCxnSpPr>
              <a:cxnSpLocks/>
              <a:stCxn id="63" idx="0"/>
              <a:endCxn id="65" idx="2"/>
            </p:cNvCxnSpPr>
            <p:nvPr/>
          </p:nvCxnSpPr>
          <p:spPr bwMode="auto">
            <a:xfrm flipV="1">
              <a:off x="3183859" y="2617441"/>
              <a:ext cx="414076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6" name="直接箭头连接符 135">
              <a:extLst>
                <a:ext uri="{FF2B5EF4-FFF2-40B4-BE49-F238E27FC236}">
                  <a16:creationId xmlns:a16="http://schemas.microsoft.com/office/drawing/2014/main" id="{F55E0809-AB0C-D1AF-5363-95165C733E09}"/>
                </a:ext>
              </a:extLst>
            </p:cNvPr>
            <p:cNvCxnSpPr>
              <a:cxnSpLocks/>
              <a:stCxn id="57" idx="0"/>
              <a:endCxn id="63" idx="2"/>
            </p:cNvCxnSpPr>
            <p:nvPr/>
          </p:nvCxnSpPr>
          <p:spPr bwMode="auto">
            <a:xfrm flipV="1">
              <a:off x="2907310" y="3083453"/>
              <a:ext cx="27654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9" name="直接箭头连接符 138">
              <a:extLst>
                <a:ext uri="{FF2B5EF4-FFF2-40B4-BE49-F238E27FC236}">
                  <a16:creationId xmlns:a16="http://schemas.microsoft.com/office/drawing/2014/main" id="{FFB00C77-0D53-6BBA-B1E1-E0A1BD3B004A}"/>
                </a:ext>
              </a:extLst>
            </p:cNvPr>
            <p:cNvCxnSpPr>
              <a:cxnSpLocks/>
              <a:stCxn id="58" idx="0"/>
              <a:endCxn id="65" idx="2"/>
            </p:cNvCxnSpPr>
            <p:nvPr/>
          </p:nvCxnSpPr>
          <p:spPr bwMode="auto">
            <a:xfrm flipH="1" flipV="1">
              <a:off x="3597935" y="2617441"/>
              <a:ext cx="395060" cy="733236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B547BAE3-136E-DD60-CFD2-B98B628B8927}"/>
                </a:ext>
              </a:extLst>
            </p:cNvPr>
            <p:cNvCxnSpPr>
              <a:cxnSpLocks/>
              <a:stCxn id="59" idx="0"/>
              <a:endCxn id="63" idx="2"/>
            </p:cNvCxnSpPr>
            <p:nvPr/>
          </p:nvCxnSpPr>
          <p:spPr bwMode="auto">
            <a:xfrm flipH="1" flipV="1">
              <a:off x="3183859" y="3083453"/>
              <a:ext cx="266293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B669188C-38ED-CBA9-419B-2CFAD43747E2}"/>
                </a:ext>
              </a:extLst>
            </p:cNvPr>
            <p:cNvGrpSpPr/>
            <p:nvPr/>
          </p:nvGrpSpPr>
          <p:grpSpPr>
            <a:xfrm>
              <a:off x="487718" y="1894814"/>
              <a:ext cx="1056260" cy="563174"/>
              <a:chOff x="606782" y="4105748"/>
              <a:chExt cx="1056260" cy="563174"/>
            </a:xfrm>
          </p:grpSpPr>
          <p:graphicFrame>
            <p:nvGraphicFramePr>
              <p:cNvPr id="2" name="内容占位符 3">
                <a:extLst>
                  <a:ext uri="{FF2B5EF4-FFF2-40B4-BE49-F238E27FC236}">
                    <a16:creationId xmlns:a16="http://schemas.microsoft.com/office/drawing/2014/main" id="{514DE1BB-532A-143D-FDE4-8E7A28251373}"/>
                  </a:ext>
                </a:extLst>
              </p:cNvPr>
              <p:cNvGraphicFramePr/>
              <p:nvPr/>
            </p:nvGraphicFramePr>
            <p:xfrm>
              <a:off x="606783" y="4414569"/>
              <a:ext cx="99289" cy="199846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199846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3" name="内容占位符 3">
                <a:extLst>
                  <a:ext uri="{FF2B5EF4-FFF2-40B4-BE49-F238E27FC236}">
                    <a16:creationId xmlns:a16="http://schemas.microsoft.com/office/drawing/2014/main" id="{00C6EB68-48EA-8C36-2416-0E4A15DBAB15}"/>
                  </a:ext>
                </a:extLst>
              </p:cNvPr>
              <p:cNvGraphicFramePr/>
              <p:nvPr/>
            </p:nvGraphicFramePr>
            <p:xfrm>
              <a:off x="606782" y="4172277"/>
              <a:ext cx="99289" cy="199846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199846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8794E41-EA8C-DA94-1A5D-39C8D2AE91BB}"/>
                  </a:ext>
                </a:extLst>
              </p:cNvPr>
              <p:cNvSpPr txBox="1"/>
              <p:nvPr/>
            </p:nvSpPr>
            <p:spPr>
              <a:xfrm>
                <a:off x="706071" y="4362363"/>
                <a:ext cx="956971" cy="306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050" b="1">
                    <a:latin typeface="仿宋" panose="02010609060101010101" pitchFamily="49" charset="-122"/>
                    <a:ea typeface="仿宋" panose="02010609060101010101" pitchFamily="49" charset="-122"/>
                    <a:cs typeface="Calibri" panose="020F0502020204030204" pitchFamily="34" charset="0"/>
                    <a:sym typeface="+mn-ea"/>
                  </a:rPr>
                  <a:t>不同</a:t>
                </a:r>
                <a:r>
                  <a:rPr lang="en-US" altLang="zh-CN" sz="1050" b="1">
                    <a:latin typeface="仿宋" panose="02010609060101010101" pitchFamily="49" charset="-122"/>
                    <a:ea typeface="仿宋" panose="02010609060101010101" pitchFamily="49" charset="-122"/>
                    <a:cs typeface="Calibri" panose="020F0502020204030204" pitchFamily="34" charset="0"/>
                    <a:sym typeface="+mn-ea"/>
                  </a:rPr>
                  <a:t>bit</a:t>
                </a:r>
                <a:endParaRPr lang="en-US" altLang="zh-CN" sz="1050" b="1" dirty="0"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CF8E13F-EA39-C892-A9F5-AB762F237489}"/>
                  </a:ext>
                </a:extLst>
              </p:cNvPr>
              <p:cNvSpPr txBox="1"/>
              <p:nvPr/>
            </p:nvSpPr>
            <p:spPr>
              <a:xfrm>
                <a:off x="706071" y="4105748"/>
                <a:ext cx="726428" cy="306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050" b="1">
                    <a:latin typeface="仿宋" panose="02010609060101010101" pitchFamily="49" charset="-122"/>
                    <a:ea typeface="仿宋" panose="02010609060101010101" pitchFamily="49" charset="-122"/>
                    <a:cs typeface="Calibri" panose="020F0502020204030204" pitchFamily="34" charset="0"/>
                    <a:sym typeface="+mn-ea"/>
                  </a:rPr>
                  <a:t>相同</a:t>
                </a:r>
                <a:r>
                  <a:rPr lang="en-US" altLang="zh-CN" sz="1050" b="1">
                    <a:latin typeface="仿宋" panose="02010609060101010101" pitchFamily="49" charset="-122"/>
                    <a:ea typeface="仿宋" panose="02010609060101010101" pitchFamily="49" charset="-122"/>
                    <a:cs typeface="Calibri" panose="020F0502020204030204" pitchFamily="34" charset="0"/>
                    <a:sym typeface="+mn-ea"/>
                  </a:rPr>
                  <a:t>bit</a:t>
                </a:r>
                <a:endParaRPr lang="en-US" altLang="zh-CN" sz="1050" b="1" dirty="0"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7EE0B4B0-44F8-44FC-B42E-FEDF5E1D57CE}"/>
                </a:ext>
              </a:extLst>
            </p:cNvPr>
            <p:cNvGrpSpPr/>
            <p:nvPr/>
          </p:nvGrpSpPr>
          <p:grpSpPr>
            <a:xfrm>
              <a:off x="487715" y="3931255"/>
              <a:ext cx="1039287" cy="198788"/>
              <a:chOff x="487718" y="5613817"/>
              <a:chExt cx="1039287" cy="198788"/>
            </a:xfrm>
          </p:grpSpPr>
          <p:graphicFrame>
            <p:nvGraphicFramePr>
              <p:cNvPr id="8" name="内容占位符 3">
                <a:extLst>
                  <a:ext uri="{FF2B5EF4-FFF2-40B4-BE49-F238E27FC236}">
                    <a16:creationId xmlns:a16="http://schemas.microsoft.com/office/drawing/2014/main" id="{EF466F1A-50B4-5C85-9BB1-7FE31552FC67}"/>
                  </a:ext>
                </a:extLst>
              </p:cNvPr>
              <p:cNvGraphicFramePr/>
              <p:nvPr/>
            </p:nvGraphicFramePr>
            <p:xfrm>
              <a:off x="48771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9" name="内容占位符 3">
                <a:extLst>
                  <a:ext uri="{FF2B5EF4-FFF2-40B4-BE49-F238E27FC236}">
                    <a16:creationId xmlns:a16="http://schemas.microsoft.com/office/drawing/2014/main" id="{E0404ACF-E167-A79F-E2CB-51D2B8FC61B1}"/>
                  </a:ext>
                </a:extLst>
              </p:cNvPr>
              <p:cNvGraphicFramePr/>
              <p:nvPr/>
            </p:nvGraphicFramePr>
            <p:xfrm>
              <a:off x="1030560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7421D6A5-34E7-FC2D-B301-BF76D77A5F7B}"/>
                </a:ext>
              </a:extLst>
            </p:cNvPr>
            <p:cNvGrpSpPr/>
            <p:nvPr/>
          </p:nvGrpSpPr>
          <p:grpSpPr>
            <a:xfrm>
              <a:off x="1573400" y="3931255"/>
              <a:ext cx="1039287" cy="198788"/>
              <a:chOff x="1573402" y="5613817"/>
              <a:chExt cx="1039287" cy="198788"/>
            </a:xfrm>
          </p:grpSpPr>
          <p:graphicFrame>
            <p:nvGraphicFramePr>
              <p:cNvPr id="11" name="内容占位符 3">
                <a:extLst>
                  <a:ext uri="{FF2B5EF4-FFF2-40B4-BE49-F238E27FC236}">
                    <a16:creationId xmlns:a16="http://schemas.microsoft.com/office/drawing/2014/main" id="{EA40FE5E-4F81-9662-DAE1-D272548E9065}"/>
                  </a:ext>
                </a:extLst>
              </p:cNvPr>
              <p:cNvGraphicFramePr/>
              <p:nvPr/>
            </p:nvGraphicFramePr>
            <p:xfrm>
              <a:off x="1573402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12" name="内容占位符 3">
                <a:extLst>
                  <a:ext uri="{FF2B5EF4-FFF2-40B4-BE49-F238E27FC236}">
                    <a16:creationId xmlns:a16="http://schemas.microsoft.com/office/drawing/2014/main" id="{EDA94AFF-5FDA-E813-5223-1D77C3E89BA2}"/>
                  </a:ext>
                </a:extLst>
              </p:cNvPr>
              <p:cNvGraphicFramePr/>
              <p:nvPr/>
            </p:nvGraphicFramePr>
            <p:xfrm>
              <a:off x="2116244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13" name="内容占位符 3">
              <a:extLst>
                <a:ext uri="{FF2B5EF4-FFF2-40B4-BE49-F238E27FC236}">
                  <a16:creationId xmlns:a16="http://schemas.microsoft.com/office/drawing/2014/main" id="{574BA83A-E704-77C5-E663-89095A67954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098409144"/>
                </p:ext>
              </p:extLst>
            </p:nvPr>
          </p:nvGraphicFramePr>
          <p:xfrm>
            <a:off x="3744770" y="3931255"/>
            <a:ext cx="496445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0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...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1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0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1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E5EC266C-2C58-F3DA-B0F9-841FBEFAF829}"/>
                </a:ext>
              </a:extLst>
            </p:cNvPr>
            <p:cNvGrpSpPr/>
            <p:nvPr/>
          </p:nvGrpSpPr>
          <p:grpSpPr>
            <a:xfrm>
              <a:off x="2659085" y="3931255"/>
              <a:ext cx="1039287" cy="198788"/>
              <a:chOff x="2659086" y="5613817"/>
              <a:chExt cx="1039287" cy="198788"/>
            </a:xfrm>
          </p:grpSpPr>
          <p:graphicFrame>
            <p:nvGraphicFramePr>
              <p:cNvPr id="15" name="内容占位符 3">
                <a:extLst>
                  <a:ext uri="{FF2B5EF4-FFF2-40B4-BE49-F238E27FC236}">
                    <a16:creationId xmlns:a16="http://schemas.microsoft.com/office/drawing/2014/main" id="{6143DE9A-4F26-60F5-0140-F4CE076AFDB5}"/>
                  </a:ext>
                </a:extLst>
              </p:cNvPr>
              <p:cNvGraphicFramePr/>
              <p:nvPr/>
            </p:nvGraphicFramePr>
            <p:xfrm>
              <a:off x="2659086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16" name="内容占位符 3">
                <a:extLst>
                  <a:ext uri="{FF2B5EF4-FFF2-40B4-BE49-F238E27FC236}">
                    <a16:creationId xmlns:a16="http://schemas.microsoft.com/office/drawing/2014/main" id="{5F1E78A0-0179-CE92-2AFE-0CF8FE5FB051}"/>
                  </a:ext>
                </a:extLst>
              </p:cNvPr>
              <p:cNvGraphicFramePr/>
              <p:nvPr/>
            </p:nvGraphicFramePr>
            <p:xfrm>
              <a:off x="320192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56A50C3C-C63B-1E56-2499-11EC8474B247}"/>
                </a:ext>
              </a:extLst>
            </p:cNvPr>
            <p:cNvCxnSpPr>
              <a:cxnSpLocks/>
              <a:stCxn id="9" idx="0"/>
              <a:endCxn id="54" idx="2"/>
            </p:cNvCxnSpPr>
            <p:nvPr/>
          </p:nvCxnSpPr>
          <p:spPr bwMode="auto">
            <a:xfrm flipV="1">
              <a:off x="1278779" y="3549465"/>
              <a:ext cx="3" cy="381790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64A6373A-ED21-7588-0C46-BFD75C00F989}"/>
                </a:ext>
              </a:extLst>
            </p:cNvPr>
            <p:cNvCxnSpPr>
              <a:cxnSpLocks/>
              <a:stCxn id="8" idx="0"/>
              <a:endCxn id="34" idx="2"/>
            </p:cNvCxnSpPr>
            <p:nvPr/>
          </p:nvCxnSpPr>
          <p:spPr bwMode="auto">
            <a:xfrm flipV="1">
              <a:off x="735937" y="3549465"/>
              <a:ext cx="3" cy="381790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A84FF965-D95F-B8B5-B71E-63D227A04143}"/>
                </a:ext>
              </a:extLst>
            </p:cNvPr>
            <p:cNvCxnSpPr>
              <a:cxnSpLocks/>
              <a:stCxn id="11" idx="0"/>
              <a:endCxn id="55" idx="2"/>
            </p:cNvCxnSpPr>
            <p:nvPr/>
          </p:nvCxnSpPr>
          <p:spPr bwMode="auto">
            <a:xfrm flipV="1">
              <a:off x="1821622" y="3549465"/>
              <a:ext cx="3" cy="381790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55E75F99-5727-296A-E9BE-1ADC19EA16A7}"/>
                </a:ext>
              </a:extLst>
            </p:cNvPr>
            <p:cNvCxnSpPr>
              <a:cxnSpLocks/>
              <a:stCxn id="12" idx="0"/>
              <a:endCxn id="56" idx="2"/>
            </p:cNvCxnSpPr>
            <p:nvPr/>
          </p:nvCxnSpPr>
          <p:spPr bwMode="auto">
            <a:xfrm flipV="1">
              <a:off x="2364464" y="3549465"/>
              <a:ext cx="3" cy="381790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BEFA4EAB-8B8D-4CC3-3896-4C279BEA7984}"/>
                </a:ext>
              </a:extLst>
            </p:cNvPr>
            <p:cNvCxnSpPr>
              <a:cxnSpLocks/>
              <a:stCxn id="15" idx="0"/>
              <a:endCxn id="57" idx="2"/>
            </p:cNvCxnSpPr>
            <p:nvPr/>
          </p:nvCxnSpPr>
          <p:spPr bwMode="auto">
            <a:xfrm flipV="1">
              <a:off x="2907307" y="3549465"/>
              <a:ext cx="3" cy="381790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94073E3F-1DD3-1088-39BC-B27977C9B8DF}"/>
                </a:ext>
              </a:extLst>
            </p:cNvPr>
            <p:cNvCxnSpPr>
              <a:cxnSpLocks/>
              <a:stCxn id="16" idx="0"/>
              <a:endCxn id="59" idx="2"/>
            </p:cNvCxnSpPr>
            <p:nvPr/>
          </p:nvCxnSpPr>
          <p:spPr bwMode="auto">
            <a:xfrm flipV="1">
              <a:off x="3450149" y="3549465"/>
              <a:ext cx="3" cy="381790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F748F6B5-370C-4F3C-C870-C0469F52A621}"/>
                </a:ext>
              </a:extLst>
            </p:cNvPr>
            <p:cNvCxnSpPr>
              <a:cxnSpLocks/>
              <a:stCxn id="13" idx="0"/>
              <a:endCxn id="58" idx="2"/>
            </p:cNvCxnSpPr>
            <p:nvPr/>
          </p:nvCxnSpPr>
          <p:spPr bwMode="auto">
            <a:xfrm flipV="1">
              <a:off x="3992992" y="3549465"/>
              <a:ext cx="3" cy="381790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8828652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AA6AB-F927-064A-96DF-F726BA7D2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2AABE5D-BE4C-00EA-DB2B-B1836D135883}"/>
              </a:ext>
            </a:extLst>
          </p:cNvPr>
          <p:cNvGrpSpPr/>
          <p:nvPr/>
        </p:nvGrpSpPr>
        <p:grpSpPr>
          <a:xfrm>
            <a:off x="487715" y="1894814"/>
            <a:ext cx="3753503" cy="2235229"/>
            <a:chOff x="487715" y="1894814"/>
            <a:chExt cx="3753503" cy="2235229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24F67C85-C9C7-D92D-2579-67317FB3B561}"/>
                </a:ext>
              </a:extLst>
            </p:cNvPr>
            <p:cNvGrpSpPr/>
            <p:nvPr/>
          </p:nvGrpSpPr>
          <p:grpSpPr>
            <a:xfrm>
              <a:off x="487718" y="3350677"/>
              <a:ext cx="1039287" cy="198788"/>
              <a:chOff x="487718" y="5613817"/>
              <a:chExt cx="1039287" cy="198788"/>
            </a:xfrm>
          </p:grpSpPr>
          <p:graphicFrame>
            <p:nvGraphicFramePr>
              <p:cNvPr id="271" name="内容占位符 3">
                <a:extLst>
                  <a:ext uri="{FF2B5EF4-FFF2-40B4-BE49-F238E27FC236}">
                    <a16:creationId xmlns:a16="http://schemas.microsoft.com/office/drawing/2014/main" id="{2D01A040-DB77-A333-1CA3-1A4A7F13375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088034511"/>
                  </p:ext>
                </p:extLst>
              </p:nvPr>
            </p:nvGraphicFramePr>
            <p:xfrm>
              <a:off x="48771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d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e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a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c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272" name="内容占位符 3">
                <a:extLst>
                  <a:ext uri="{FF2B5EF4-FFF2-40B4-BE49-F238E27FC236}">
                    <a16:creationId xmlns:a16="http://schemas.microsoft.com/office/drawing/2014/main" id="{132CCCB9-4E72-8976-0B09-B53E1AB31D5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066125923"/>
                  </p:ext>
                </p:extLst>
              </p:nvPr>
            </p:nvGraphicFramePr>
            <p:xfrm>
              <a:off x="1030560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d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e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a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300D26E7-B934-2D49-785B-0D3CC35FDEED}"/>
                </a:ext>
              </a:extLst>
            </p:cNvPr>
            <p:cNvGrpSpPr/>
            <p:nvPr/>
          </p:nvGrpSpPr>
          <p:grpSpPr>
            <a:xfrm>
              <a:off x="1573403" y="3350677"/>
              <a:ext cx="1039287" cy="198788"/>
              <a:chOff x="1573402" y="5613817"/>
              <a:chExt cx="1039287" cy="198788"/>
            </a:xfrm>
          </p:grpSpPr>
          <p:graphicFrame>
            <p:nvGraphicFramePr>
              <p:cNvPr id="269" name="内容占位符 3">
                <a:extLst>
                  <a:ext uri="{FF2B5EF4-FFF2-40B4-BE49-F238E27FC236}">
                    <a16:creationId xmlns:a16="http://schemas.microsoft.com/office/drawing/2014/main" id="{C1EB667B-B364-C544-F68B-802374AA72A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739999481"/>
                  </p:ext>
                </p:extLst>
              </p:nvPr>
            </p:nvGraphicFramePr>
            <p:xfrm>
              <a:off x="1573402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d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e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c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270" name="内容占位符 3">
                <a:extLst>
                  <a:ext uri="{FF2B5EF4-FFF2-40B4-BE49-F238E27FC236}">
                    <a16:creationId xmlns:a16="http://schemas.microsoft.com/office/drawing/2014/main" id="{619E1750-8332-DA97-7A0D-72A68E8B9D5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830459905"/>
                  </p:ext>
                </p:extLst>
              </p:nvPr>
            </p:nvGraphicFramePr>
            <p:xfrm>
              <a:off x="2116244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d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e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5" name="内容占位符 3">
              <a:extLst>
                <a:ext uri="{FF2B5EF4-FFF2-40B4-BE49-F238E27FC236}">
                  <a16:creationId xmlns:a16="http://schemas.microsoft.com/office/drawing/2014/main" id="{1AD34859-ECAE-AD96-A421-32F50606454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995016602"/>
                </p:ext>
              </p:extLst>
            </p:nvPr>
          </p:nvGraphicFramePr>
          <p:xfrm>
            <a:off x="3744773" y="3350677"/>
            <a:ext cx="496445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...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8166EF9D-3209-77EA-E50D-849131B7FA2D}"/>
                </a:ext>
              </a:extLst>
            </p:cNvPr>
            <p:cNvGrpSpPr/>
            <p:nvPr/>
          </p:nvGrpSpPr>
          <p:grpSpPr>
            <a:xfrm>
              <a:off x="2659088" y="3350677"/>
              <a:ext cx="1039287" cy="198788"/>
              <a:chOff x="2659086" y="5613817"/>
              <a:chExt cx="1039287" cy="198788"/>
            </a:xfrm>
          </p:grpSpPr>
          <p:graphicFrame>
            <p:nvGraphicFramePr>
              <p:cNvPr id="267" name="内容占位符 3">
                <a:extLst>
                  <a:ext uri="{FF2B5EF4-FFF2-40B4-BE49-F238E27FC236}">
                    <a16:creationId xmlns:a16="http://schemas.microsoft.com/office/drawing/2014/main" id="{E07F5330-12A9-4080-5921-36AC5980062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312765186"/>
                  </p:ext>
                </p:extLst>
              </p:nvPr>
            </p:nvGraphicFramePr>
            <p:xfrm>
              <a:off x="2659086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d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e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e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c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268" name="内容占位符 3">
                <a:extLst>
                  <a:ext uri="{FF2B5EF4-FFF2-40B4-BE49-F238E27FC236}">
                    <a16:creationId xmlns:a16="http://schemas.microsoft.com/office/drawing/2014/main" id="{FDC5F3B2-8923-B89D-0036-9512693A6EF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45598028"/>
                  </p:ext>
                </p:extLst>
              </p:nvPr>
            </p:nvGraphicFramePr>
            <p:xfrm>
              <a:off x="320192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d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e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e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d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12" name="内容占位符 3">
              <a:extLst>
                <a:ext uri="{FF2B5EF4-FFF2-40B4-BE49-F238E27FC236}">
                  <a16:creationId xmlns:a16="http://schemas.microsoft.com/office/drawing/2014/main" id="{A516F7D3-2935-5F1C-DA30-8BF584F43A2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036162023"/>
                </p:ext>
              </p:extLst>
            </p:nvPr>
          </p:nvGraphicFramePr>
          <p:xfrm>
            <a:off x="709494" y="288466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13" name="内容占位符 3">
              <a:extLst>
                <a:ext uri="{FF2B5EF4-FFF2-40B4-BE49-F238E27FC236}">
                  <a16:creationId xmlns:a16="http://schemas.microsoft.com/office/drawing/2014/main" id="{65578BD1-E759-3750-50F6-77A497AA9E3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451214581"/>
                </p:ext>
              </p:extLst>
            </p:nvPr>
          </p:nvGraphicFramePr>
          <p:xfrm>
            <a:off x="1795177" y="288466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14" name="内容占位符 3">
              <a:extLst>
                <a:ext uri="{FF2B5EF4-FFF2-40B4-BE49-F238E27FC236}">
                  <a16:creationId xmlns:a16="http://schemas.microsoft.com/office/drawing/2014/main" id="{1DA64F9C-A5BB-A7E0-0B47-B7BA48CC4C3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48196058"/>
                </p:ext>
              </p:extLst>
            </p:nvPr>
          </p:nvGraphicFramePr>
          <p:xfrm>
            <a:off x="2885992" y="288466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15" name="内容占位符 3">
              <a:extLst>
                <a:ext uri="{FF2B5EF4-FFF2-40B4-BE49-F238E27FC236}">
                  <a16:creationId xmlns:a16="http://schemas.microsoft.com/office/drawing/2014/main" id="{87BC52E7-090D-987F-A886-63E40173D20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08520453"/>
                </p:ext>
              </p:extLst>
            </p:nvPr>
          </p:nvGraphicFramePr>
          <p:xfrm>
            <a:off x="1264948" y="2418653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16" name="内容占位符 3">
              <a:extLst>
                <a:ext uri="{FF2B5EF4-FFF2-40B4-BE49-F238E27FC236}">
                  <a16:creationId xmlns:a16="http://schemas.microsoft.com/office/drawing/2014/main" id="{EB23FB54-00B9-80B3-E0CA-2535BDB9B25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89477134"/>
                </p:ext>
              </p:extLst>
            </p:nvPr>
          </p:nvGraphicFramePr>
          <p:xfrm>
            <a:off x="3300068" y="2418653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17" name="内容占位符 3">
              <a:extLst>
                <a:ext uri="{FF2B5EF4-FFF2-40B4-BE49-F238E27FC236}">
                  <a16:creationId xmlns:a16="http://schemas.microsoft.com/office/drawing/2014/main" id="{FA856D36-3245-FA38-4DDF-F19C6098A4B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11772204"/>
                </p:ext>
              </p:extLst>
            </p:nvPr>
          </p:nvGraphicFramePr>
          <p:xfrm>
            <a:off x="2290258" y="1951583"/>
            <a:ext cx="595734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8EDE4FD7-7183-D927-36CC-FBAAF3393666}"/>
                </a:ext>
              </a:extLst>
            </p:cNvPr>
            <p:cNvCxnSpPr>
              <a:cxnSpLocks/>
              <a:stCxn id="271" idx="0"/>
              <a:endCxn id="12" idx="2"/>
            </p:cNvCxnSpPr>
            <p:nvPr/>
          </p:nvCxnSpPr>
          <p:spPr bwMode="auto">
            <a:xfrm flipV="1">
              <a:off x="735940" y="3083453"/>
              <a:ext cx="27142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A6B0B74C-1619-0F90-8A08-28BDFF61BE9B}"/>
                </a:ext>
              </a:extLst>
            </p:cNvPr>
            <p:cNvCxnSpPr>
              <a:cxnSpLocks/>
              <a:stCxn id="272" idx="0"/>
              <a:endCxn id="12" idx="2"/>
            </p:cNvCxnSpPr>
            <p:nvPr/>
          </p:nvCxnSpPr>
          <p:spPr bwMode="auto">
            <a:xfrm flipH="1" flipV="1">
              <a:off x="1007361" y="3083453"/>
              <a:ext cx="27142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D4E1CA92-4724-E02B-2420-9C40A4F7A4B4}"/>
                </a:ext>
              </a:extLst>
            </p:cNvPr>
            <p:cNvCxnSpPr>
              <a:cxnSpLocks/>
              <a:stCxn id="269" idx="0"/>
              <a:endCxn id="13" idx="2"/>
            </p:cNvCxnSpPr>
            <p:nvPr/>
          </p:nvCxnSpPr>
          <p:spPr bwMode="auto">
            <a:xfrm flipV="1">
              <a:off x="1821625" y="3083453"/>
              <a:ext cx="27141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AB1C495F-AD8C-0A88-A87E-00BD5546F71D}"/>
                </a:ext>
              </a:extLst>
            </p:cNvPr>
            <p:cNvCxnSpPr>
              <a:cxnSpLocks/>
              <a:stCxn id="270" idx="0"/>
              <a:endCxn id="13" idx="2"/>
            </p:cNvCxnSpPr>
            <p:nvPr/>
          </p:nvCxnSpPr>
          <p:spPr bwMode="auto">
            <a:xfrm flipH="1" flipV="1">
              <a:off x="2093044" y="3083453"/>
              <a:ext cx="271423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2095E78C-2FE3-2670-7079-992D4E01902F}"/>
                </a:ext>
              </a:extLst>
            </p:cNvPr>
            <p:cNvCxnSpPr>
              <a:cxnSpLocks/>
              <a:stCxn id="13" idx="0"/>
              <a:endCxn id="15" idx="2"/>
            </p:cNvCxnSpPr>
            <p:nvPr/>
          </p:nvCxnSpPr>
          <p:spPr bwMode="auto">
            <a:xfrm flipH="1" flipV="1">
              <a:off x="1562815" y="2617441"/>
              <a:ext cx="53022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36FFF877-B0EE-34E5-5CB0-E4B4E9AD41D4}"/>
                </a:ext>
              </a:extLst>
            </p:cNvPr>
            <p:cNvCxnSpPr>
              <a:cxnSpLocks/>
              <a:stCxn id="12" idx="0"/>
              <a:endCxn id="15" idx="2"/>
            </p:cNvCxnSpPr>
            <p:nvPr/>
          </p:nvCxnSpPr>
          <p:spPr bwMode="auto">
            <a:xfrm flipV="1">
              <a:off x="1007361" y="2617441"/>
              <a:ext cx="555454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2893FDB1-2566-B821-E041-81848F85E3ED}"/>
                </a:ext>
              </a:extLst>
            </p:cNvPr>
            <p:cNvCxnSpPr>
              <a:cxnSpLocks/>
              <a:stCxn id="15" idx="0"/>
              <a:endCxn id="17" idx="2"/>
            </p:cNvCxnSpPr>
            <p:nvPr/>
          </p:nvCxnSpPr>
          <p:spPr bwMode="auto">
            <a:xfrm flipV="1">
              <a:off x="1562815" y="2151429"/>
              <a:ext cx="1025310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C93D8C7D-0236-062C-1D48-10687F3084AF}"/>
                </a:ext>
              </a:extLst>
            </p:cNvPr>
            <p:cNvCxnSpPr>
              <a:cxnSpLocks/>
              <a:stCxn id="16" idx="0"/>
              <a:endCxn id="17" idx="2"/>
            </p:cNvCxnSpPr>
            <p:nvPr/>
          </p:nvCxnSpPr>
          <p:spPr bwMode="auto">
            <a:xfrm flipH="1" flipV="1">
              <a:off x="2588125" y="2151429"/>
              <a:ext cx="1009810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8FD988ED-9E1B-6ACF-48F0-31955F93A7F4}"/>
                </a:ext>
              </a:extLst>
            </p:cNvPr>
            <p:cNvCxnSpPr>
              <a:cxnSpLocks/>
              <a:stCxn id="14" idx="0"/>
              <a:endCxn id="16" idx="2"/>
            </p:cNvCxnSpPr>
            <p:nvPr/>
          </p:nvCxnSpPr>
          <p:spPr bwMode="auto">
            <a:xfrm flipV="1">
              <a:off x="3183859" y="2617441"/>
              <a:ext cx="414076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3C625C44-522E-905D-F22C-F9E01F45B4D6}"/>
                </a:ext>
              </a:extLst>
            </p:cNvPr>
            <p:cNvCxnSpPr>
              <a:cxnSpLocks/>
              <a:stCxn id="267" idx="0"/>
              <a:endCxn id="14" idx="2"/>
            </p:cNvCxnSpPr>
            <p:nvPr/>
          </p:nvCxnSpPr>
          <p:spPr bwMode="auto">
            <a:xfrm flipV="1">
              <a:off x="2907310" y="3083453"/>
              <a:ext cx="27654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6010FB66-F09F-790B-926B-5EDA9F96DD4F}"/>
                </a:ext>
              </a:extLst>
            </p:cNvPr>
            <p:cNvCxnSpPr>
              <a:cxnSpLocks/>
              <a:stCxn id="268" idx="0"/>
              <a:endCxn id="14" idx="2"/>
            </p:cNvCxnSpPr>
            <p:nvPr/>
          </p:nvCxnSpPr>
          <p:spPr bwMode="auto">
            <a:xfrm flipH="1" flipV="1">
              <a:off x="3183859" y="3083453"/>
              <a:ext cx="266293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B95EFC7A-CDB9-B475-A53C-7FF750B69D57}"/>
                </a:ext>
              </a:extLst>
            </p:cNvPr>
            <p:cNvGrpSpPr/>
            <p:nvPr/>
          </p:nvGrpSpPr>
          <p:grpSpPr>
            <a:xfrm>
              <a:off x="487718" y="1894814"/>
              <a:ext cx="1056260" cy="563174"/>
              <a:chOff x="606782" y="4105748"/>
              <a:chExt cx="1056260" cy="563174"/>
            </a:xfrm>
          </p:grpSpPr>
          <p:graphicFrame>
            <p:nvGraphicFramePr>
              <p:cNvPr id="263" name="内容占位符 3">
                <a:extLst>
                  <a:ext uri="{FF2B5EF4-FFF2-40B4-BE49-F238E27FC236}">
                    <a16:creationId xmlns:a16="http://schemas.microsoft.com/office/drawing/2014/main" id="{A35DDD89-ACB4-A86C-9956-7AC4187CF739}"/>
                  </a:ext>
                </a:extLst>
              </p:cNvPr>
              <p:cNvGraphicFramePr/>
              <p:nvPr/>
            </p:nvGraphicFramePr>
            <p:xfrm>
              <a:off x="606783" y="4414569"/>
              <a:ext cx="99289" cy="199846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199846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264" name="内容占位符 3">
                <a:extLst>
                  <a:ext uri="{FF2B5EF4-FFF2-40B4-BE49-F238E27FC236}">
                    <a16:creationId xmlns:a16="http://schemas.microsoft.com/office/drawing/2014/main" id="{8B56E89C-8865-7669-6CBD-A61CDCDC0437}"/>
                  </a:ext>
                </a:extLst>
              </p:cNvPr>
              <p:cNvGraphicFramePr/>
              <p:nvPr/>
            </p:nvGraphicFramePr>
            <p:xfrm>
              <a:off x="606782" y="4172277"/>
              <a:ext cx="99289" cy="199846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199846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C2A8CD19-D060-B6B2-CA3D-E6DEDBE96C6A}"/>
                  </a:ext>
                </a:extLst>
              </p:cNvPr>
              <p:cNvSpPr txBox="1"/>
              <p:nvPr/>
            </p:nvSpPr>
            <p:spPr>
              <a:xfrm>
                <a:off x="706071" y="4362363"/>
                <a:ext cx="956971" cy="306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050" b="1">
                    <a:latin typeface="仿宋" panose="02010609060101010101" pitchFamily="49" charset="-122"/>
                    <a:ea typeface="仿宋" panose="02010609060101010101" pitchFamily="49" charset="-122"/>
                    <a:cs typeface="Calibri" panose="020F0502020204030204" pitchFamily="34" charset="0"/>
                    <a:sym typeface="+mn-ea"/>
                  </a:rPr>
                  <a:t>不同</a:t>
                </a:r>
                <a:r>
                  <a:rPr lang="en-US" altLang="zh-CN" sz="1050" b="1">
                    <a:latin typeface="仿宋" panose="02010609060101010101" pitchFamily="49" charset="-122"/>
                    <a:ea typeface="仿宋" panose="02010609060101010101" pitchFamily="49" charset="-122"/>
                    <a:cs typeface="Calibri" panose="020F0502020204030204" pitchFamily="34" charset="0"/>
                    <a:sym typeface="+mn-ea"/>
                  </a:rPr>
                  <a:t>bit</a:t>
                </a:r>
                <a:endParaRPr lang="en-US" altLang="zh-CN" sz="1050" b="1" dirty="0"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266" name="文本框 265">
                <a:extLst>
                  <a:ext uri="{FF2B5EF4-FFF2-40B4-BE49-F238E27FC236}">
                    <a16:creationId xmlns:a16="http://schemas.microsoft.com/office/drawing/2014/main" id="{A60A970B-DDE0-4316-0B82-31C969FD84CD}"/>
                  </a:ext>
                </a:extLst>
              </p:cNvPr>
              <p:cNvSpPr txBox="1"/>
              <p:nvPr/>
            </p:nvSpPr>
            <p:spPr>
              <a:xfrm>
                <a:off x="706071" y="4105748"/>
                <a:ext cx="726428" cy="306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050" b="1">
                    <a:latin typeface="仿宋" panose="02010609060101010101" pitchFamily="49" charset="-122"/>
                    <a:ea typeface="仿宋" panose="02010609060101010101" pitchFamily="49" charset="-122"/>
                    <a:cs typeface="Calibri" panose="020F0502020204030204" pitchFamily="34" charset="0"/>
                    <a:sym typeface="+mn-ea"/>
                  </a:rPr>
                  <a:t>相同</a:t>
                </a:r>
                <a:r>
                  <a:rPr lang="en-US" altLang="zh-CN" sz="1050" b="1">
                    <a:latin typeface="仿宋" panose="02010609060101010101" pitchFamily="49" charset="-122"/>
                    <a:ea typeface="仿宋" panose="02010609060101010101" pitchFamily="49" charset="-122"/>
                    <a:cs typeface="Calibri" panose="020F0502020204030204" pitchFamily="34" charset="0"/>
                    <a:sym typeface="+mn-ea"/>
                  </a:rPr>
                  <a:t>bit</a:t>
                </a:r>
                <a:endParaRPr lang="en-US" altLang="zh-CN" sz="1050" b="1" dirty="0"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AC5DD6FD-1AFD-7FC1-FE76-5A0E7E0488FB}"/>
                </a:ext>
              </a:extLst>
            </p:cNvPr>
            <p:cNvGrpSpPr/>
            <p:nvPr/>
          </p:nvGrpSpPr>
          <p:grpSpPr>
            <a:xfrm>
              <a:off x="487715" y="3931255"/>
              <a:ext cx="1039287" cy="198788"/>
              <a:chOff x="487718" y="5613817"/>
              <a:chExt cx="1039287" cy="198788"/>
            </a:xfrm>
          </p:grpSpPr>
          <p:graphicFrame>
            <p:nvGraphicFramePr>
              <p:cNvPr id="261" name="内容占位符 3">
                <a:extLst>
                  <a:ext uri="{FF2B5EF4-FFF2-40B4-BE49-F238E27FC236}">
                    <a16:creationId xmlns:a16="http://schemas.microsoft.com/office/drawing/2014/main" id="{BB85B448-6732-CE72-BD73-B8213D33CD54}"/>
                  </a:ext>
                </a:extLst>
              </p:cNvPr>
              <p:cNvGraphicFramePr/>
              <p:nvPr/>
            </p:nvGraphicFramePr>
            <p:xfrm>
              <a:off x="48771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262" name="内容占位符 3">
                <a:extLst>
                  <a:ext uri="{FF2B5EF4-FFF2-40B4-BE49-F238E27FC236}">
                    <a16:creationId xmlns:a16="http://schemas.microsoft.com/office/drawing/2014/main" id="{3B73D88E-8BCB-4DDD-3B6B-3F49C4009075}"/>
                  </a:ext>
                </a:extLst>
              </p:cNvPr>
              <p:cNvGraphicFramePr/>
              <p:nvPr/>
            </p:nvGraphicFramePr>
            <p:xfrm>
              <a:off x="1030560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DD3E937F-6746-0F2D-E7A9-3C89970FC8B8}"/>
                </a:ext>
              </a:extLst>
            </p:cNvPr>
            <p:cNvGrpSpPr/>
            <p:nvPr/>
          </p:nvGrpSpPr>
          <p:grpSpPr>
            <a:xfrm>
              <a:off x="1573400" y="3931255"/>
              <a:ext cx="1039287" cy="198788"/>
              <a:chOff x="1573402" y="5613817"/>
              <a:chExt cx="1039287" cy="198788"/>
            </a:xfrm>
          </p:grpSpPr>
          <p:graphicFrame>
            <p:nvGraphicFramePr>
              <p:cNvPr id="259" name="内容占位符 3">
                <a:extLst>
                  <a:ext uri="{FF2B5EF4-FFF2-40B4-BE49-F238E27FC236}">
                    <a16:creationId xmlns:a16="http://schemas.microsoft.com/office/drawing/2014/main" id="{856A03B4-230A-4CF3-80DF-450CD2CBE2C5}"/>
                  </a:ext>
                </a:extLst>
              </p:cNvPr>
              <p:cNvGraphicFramePr/>
              <p:nvPr/>
            </p:nvGraphicFramePr>
            <p:xfrm>
              <a:off x="1573402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260" name="内容占位符 3">
                <a:extLst>
                  <a:ext uri="{FF2B5EF4-FFF2-40B4-BE49-F238E27FC236}">
                    <a16:creationId xmlns:a16="http://schemas.microsoft.com/office/drawing/2014/main" id="{26779C8A-5462-E197-B598-28BE44E46151}"/>
                  </a:ext>
                </a:extLst>
              </p:cNvPr>
              <p:cNvGraphicFramePr/>
              <p:nvPr/>
            </p:nvGraphicFramePr>
            <p:xfrm>
              <a:off x="2116244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33" name="内容占位符 3">
              <a:extLst>
                <a:ext uri="{FF2B5EF4-FFF2-40B4-BE49-F238E27FC236}">
                  <a16:creationId xmlns:a16="http://schemas.microsoft.com/office/drawing/2014/main" id="{BF01CFD5-E81D-E5EC-4F91-946E6E2BE53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805614912"/>
                </p:ext>
              </p:extLst>
            </p:nvPr>
          </p:nvGraphicFramePr>
          <p:xfrm>
            <a:off x="3744770" y="3931255"/>
            <a:ext cx="496445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0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...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1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0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1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440A4272-263F-90AF-8EDD-60B54FA5E295}"/>
                </a:ext>
              </a:extLst>
            </p:cNvPr>
            <p:cNvGrpSpPr/>
            <p:nvPr/>
          </p:nvGrpSpPr>
          <p:grpSpPr>
            <a:xfrm>
              <a:off x="2659085" y="3931255"/>
              <a:ext cx="1039287" cy="198788"/>
              <a:chOff x="2659086" y="5613817"/>
              <a:chExt cx="1039287" cy="198788"/>
            </a:xfrm>
          </p:grpSpPr>
          <p:graphicFrame>
            <p:nvGraphicFramePr>
              <p:cNvPr id="42" name="内容占位符 3">
                <a:extLst>
                  <a:ext uri="{FF2B5EF4-FFF2-40B4-BE49-F238E27FC236}">
                    <a16:creationId xmlns:a16="http://schemas.microsoft.com/office/drawing/2014/main" id="{0B9455EB-48E2-14F9-B7A1-369D764F2370}"/>
                  </a:ext>
                </a:extLst>
              </p:cNvPr>
              <p:cNvGraphicFramePr/>
              <p:nvPr/>
            </p:nvGraphicFramePr>
            <p:xfrm>
              <a:off x="2659086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258" name="内容占位符 3">
                <a:extLst>
                  <a:ext uri="{FF2B5EF4-FFF2-40B4-BE49-F238E27FC236}">
                    <a16:creationId xmlns:a16="http://schemas.microsoft.com/office/drawing/2014/main" id="{CF1373A2-3858-6737-D04E-D7F08B080044}"/>
                  </a:ext>
                </a:extLst>
              </p:cNvPr>
              <p:cNvGraphicFramePr/>
              <p:nvPr/>
            </p:nvGraphicFramePr>
            <p:xfrm>
              <a:off x="320192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F92F93A4-F622-7255-E230-060A838C074F}"/>
                </a:ext>
              </a:extLst>
            </p:cNvPr>
            <p:cNvCxnSpPr>
              <a:cxnSpLocks/>
              <a:stCxn id="262" idx="0"/>
              <a:endCxn id="272" idx="2"/>
            </p:cNvCxnSpPr>
            <p:nvPr/>
          </p:nvCxnSpPr>
          <p:spPr bwMode="auto">
            <a:xfrm flipV="1">
              <a:off x="1278779" y="3549465"/>
              <a:ext cx="3" cy="381790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4FE5B4D0-68EC-411B-7624-6E611A8D066B}"/>
                </a:ext>
              </a:extLst>
            </p:cNvPr>
            <p:cNvCxnSpPr>
              <a:cxnSpLocks/>
              <a:stCxn id="261" idx="0"/>
              <a:endCxn id="271" idx="2"/>
            </p:cNvCxnSpPr>
            <p:nvPr/>
          </p:nvCxnSpPr>
          <p:spPr bwMode="auto">
            <a:xfrm flipV="1">
              <a:off x="735937" y="3549465"/>
              <a:ext cx="3" cy="381790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9114724B-3424-98B7-EEB9-61F961E5C124}"/>
                </a:ext>
              </a:extLst>
            </p:cNvPr>
            <p:cNvCxnSpPr>
              <a:cxnSpLocks/>
              <a:stCxn id="259" idx="0"/>
              <a:endCxn id="269" idx="2"/>
            </p:cNvCxnSpPr>
            <p:nvPr/>
          </p:nvCxnSpPr>
          <p:spPr bwMode="auto">
            <a:xfrm flipV="1">
              <a:off x="1821622" y="3549465"/>
              <a:ext cx="3" cy="381790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83E9E01B-AC28-45FA-8E15-E15BCE2364D0}"/>
                </a:ext>
              </a:extLst>
            </p:cNvPr>
            <p:cNvCxnSpPr>
              <a:cxnSpLocks/>
              <a:stCxn id="260" idx="0"/>
              <a:endCxn id="270" idx="2"/>
            </p:cNvCxnSpPr>
            <p:nvPr/>
          </p:nvCxnSpPr>
          <p:spPr bwMode="auto">
            <a:xfrm flipV="1">
              <a:off x="2364464" y="3549465"/>
              <a:ext cx="3" cy="381790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3D4B59DF-35E9-B2A0-405D-4D9150F44536}"/>
                </a:ext>
              </a:extLst>
            </p:cNvPr>
            <p:cNvCxnSpPr>
              <a:cxnSpLocks/>
              <a:stCxn id="42" idx="0"/>
              <a:endCxn id="267" idx="2"/>
            </p:cNvCxnSpPr>
            <p:nvPr/>
          </p:nvCxnSpPr>
          <p:spPr bwMode="auto">
            <a:xfrm flipV="1">
              <a:off x="2907307" y="3549465"/>
              <a:ext cx="3" cy="381790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6E12AA6C-FE5A-3CC2-F986-1D68DAAC2CDE}"/>
                </a:ext>
              </a:extLst>
            </p:cNvPr>
            <p:cNvCxnSpPr>
              <a:cxnSpLocks/>
              <a:stCxn id="258" idx="0"/>
              <a:endCxn id="268" idx="2"/>
            </p:cNvCxnSpPr>
            <p:nvPr/>
          </p:nvCxnSpPr>
          <p:spPr bwMode="auto">
            <a:xfrm flipV="1">
              <a:off x="3450149" y="3549465"/>
              <a:ext cx="3" cy="381790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CB856854-6B6B-52D3-E4E7-B322E681575C}"/>
                </a:ext>
              </a:extLst>
            </p:cNvPr>
            <p:cNvCxnSpPr>
              <a:cxnSpLocks/>
              <a:stCxn id="33" idx="0"/>
              <a:endCxn id="5" idx="2"/>
            </p:cNvCxnSpPr>
            <p:nvPr/>
          </p:nvCxnSpPr>
          <p:spPr bwMode="auto">
            <a:xfrm flipV="1">
              <a:off x="3992992" y="3549465"/>
              <a:ext cx="3" cy="381790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aphicFrame>
        <p:nvGraphicFramePr>
          <p:cNvPr id="273" name="内容占位符 3">
            <a:extLst>
              <a:ext uri="{FF2B5EF4-FFF2-40B4-BE49-F238E27FC236}">
                <a16:creationId xmlns:a16="http://schemas.microsoft.com/office/drawing/2014/main" id="{5D7BE268-33E7-FF0E-789A-48935F4447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9173029"/>
              </p:ext>
            </p:extLst>
          </p:nvPr>
        </p:nvGraphicFramePr>
        <p:xfrm>
          <a:off x="3645481" y="2883907"/>
          <a:ext cx="595734" cy="198788"/>
        </p:xfrm>
        <a:graphic>
          <a:graphicData uri="http://schemas.openxmlformats.org/drawingml/2006/table">
            <a:tbl>
              <a:tblPr firstRow="1" bandRow="1"/>
              <a:tblGrid>
                <a:gridCol w="99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2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2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2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87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74" name="直接箭头连接符 273">
            <a:extLst>
              <a:ext uri="{FF2B5EF4-FFF2-40B4-BE49-F238E27FC236}">
                <a16:creationId xmlns:a16="http://schemas.microsoft.com/office/drawing/2014/main" id="{8C7B3A9A-DDCD-66D5-C530-6351934A170C}"/>
              </a:ext>
            </a:extLst>
          </p:cNvPr>
          <p:cNvCxnSpPr>
            <a:cxnSpLocks/>
            <a:stCxn id="5" idx="0"/>
            <a:endCxn id="273" idx="2"/>
          </p:cNvCxnSpPr>
          <p:nvPr/>
        </p:nvCxnSpPr>
        <p:spPr bwMode="auto">
          <a:xfrm flipH="1" flipV="1">
            <a:off x="3943348" y="3082695"/>
            <a:ext cx="49647" cy="267982"/>
          </a:xfrm>
          <a:prstGeom prst="straightConnector1">
            <a:avLst/>
          </a:prstGeom>
          <a:solidFill>
            <a:srgbClr val="4F81BD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7" name="直接箭头连接符 276">
            <a:extLst>
              <a:ext uri="{FF2B5EF4-FFF2-40B4-BE49-F238E27FC236}">
                <a16:creationId xmlns:a16="http://schemas.microsoft.com/office/drawing/2014/main" id="{63E30529-C2AD-3C04-685F-50F3EFE08280}"/>
              </a:ext>
            </a:extLst>
          </p:cNvPr>
          <p:cNvCxnSpPr>
            <a:cxnSpLocks/>
            <a:stCxn id="268" idx="0"/>
            <a:endCxn id="273" idx="2"/>
          </p:cNvCxnSpPr>
          <p:nvPr/>
        </p:nvCxnSpPr>
        <p:spPr bwMode="auto">
          <a:xfrm flipV="1">
            <a:off x="3450152" y="3082695"/>
            <a:ext cx="493196" cy="267982"/>
          </a:xfrm>
          <a:prstGeom prst="straightConnector1">
            <a:avLst/>
          </a:prstGeom>
          <a:solidFill>
            <a:srgbClr val="4F81BD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0" name="直接箭头连接符 279">
            <a:extLst>
              <a:ext uri="{FF2B5EF4-FFF2-40B4-BE49-F238E27FC236}">
                <a16:creationId xmlns:a16="http://schemas.microsoft.com/office/drawing/2014/main" id="{3FDB1572-3A99-15E6-2294-D5C6D7E2FA8E}"/>
              </a:ext>
            </a:extLst>
          </p:cNvPr>
          <p:cNvCxnSpPr>
            <a:cxnSpLocks/>
            <a:stCxn id="273" idx="0"/>
            <a:endCxn id="16" idx="2"/>
          </p:cNvCxnSpPr>
          <p:nvPr/>
        </p:nvCxnSpPr>
        <p:spPr bwMode="auto">
          <a:xfrm flipH="1" flipV="1">
            <a:off x="3597935" y="2617441"/>
            <a:ext cx="345413" cy="266466"/>
          </a:xfrm>
          <a:prstGeom prst="straightConnector1">
            <a:avLst/>
          </a:prstGeom>
          <a:solidFill>
            <a:srgbClr val="4F81B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754149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>
            <a:extLst>
              <a:ext uri="{FF2B5EF4-FFF2-40B4-BE49-F238E27FC236}">
                <a16:creationId xmlns:a16="http://schemas.microsoft.com/office/drawing/2014/main" id="{F918D217-23A9-ECB1-8371-553BEDF232FB}"/>
              </a:ext>
            </a:extLst>
          </p:cNvPr>
          <p:cNvSpPr/>
          <p:nvPr/>
        </p:nvSpPr>
        <p:spPr>
          <a:xfrm>
            <a:off x="1404409" y="5447726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交易</a:t>
            </a:r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1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0C1E9E2-5DF5-0CE3-69E3-37A43F54C0D4}"/>
              </a:ext>
            </a:extLst>
          </p:cNvPr>
          <p:cNvSpPr/>
          <p:nvPr/>
        </p:nvSpPr>
        <p:spPr>
          <a:xfrm>
            <a:off x="2211313" y="5447726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交易</a:t>
            </a:r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2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BAB567C-59FE-DC5E-C2E8-BA437DCB3DD0}"/>
              </a:ext>
            </a:extLst>
          </p:cNvPr>
          <p:cNvSpPr/>
          <p:nvPr/>
        </p:nvSpPr>
        <p:spPr>
          <a:xfrm>
            <a:off x="3018217" y="5447726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交易</a:t>
            </a:r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3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8BA3C84-37E8-282F-38AE-28FDDD08544C}"/>
              </a:ext>
            </a:extLst>
          </p:cNvPr>
          <p:cNvSpPr/>
          <p:nvPr/>
        </p:nvSpPr>
        <p:spPr>
          <a:xfrm>
            <a:off x="3825121" y="5447726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交易</a:t>
            </a:r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4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3F26D7A-6E1F-5142-C8AD-FB3B21FFEF5C}"/>
              </a:ext>
            </a:extLst>
          </p:cNvPr>
          <p:cNvSpPr/>
          <p:nvPr/>
        </p:nvSpPr>
        <p:spPr>
          <a:xfrm>
            <a:off x="4632025" y="5447726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交易</a:t>
            </a:r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5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702963D-D2A3-EBF8-626C-5CAAAE0667AF}"/>
              </a:ext>
            </a:extLst>
          </p:cNvPr>
          <p:cNvSpPr/>
          <p:nvPr/>
        </p:nvSpPr>
        <p:spPr>
          <a:xfrm>
            <a:off x="5438929" y="5447726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交易</a:t>
            </a:r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6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1907D49-6C88-CD18-62F7-9EBBAA70CAAA}"/>
              </a:ext>
            </a:extLst>
          </p:cNvPr>
          <p:cNvSpPr/>
          <p:nvPr/>
        </p:nvSpPr>
        <p:spPr>
          <a:xfrm>
            <a:off x="6245833" y="5447726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交易</a:t>
            </a:r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7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6A1C1EF-1E88-5DE3-D5E6-313117206207}"/>
              </a:ext>
            </a:extLst>
          </p:cNvPr>
          <p:cNvSpPr/>
          <p:nvPr/>
        </p:nvSpPr>
        <p:spPr>
          <a:xfrm>
            <a:off x="7052734" y="5447726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交易</a:t>
            </a:r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8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DEEEF85-9F0E-E053-363B-4D643C3EA389}"/>
              </a:ext>
            </a:extLst>
          </p:cNvPr>
          <p:cNvSpPr/>
          <p:nvPr/>
        </p:nvSpPr>
        <p:spPr>
          <a:xfrm>
            <a:off x="1404409" y="4438495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Hash1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30633DF-5AA4-1033-F2C1-0B4F845F0B6A}"/>
              </a:ext>
            </a:extLst>
          </p:cNvPr>
          <p:cNvSpPr/>
          <p:nvPr/>
        </p:nvSpPr>
        <p:spPr>
          <a:xfrm>
            <a:off x="2211313" y="4438495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Hash2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CA26E45-F352-21C7-DA87-F814BB3B26BF}"/>
              </a:ext>
            </a:extLst>
          </p:cNvPr>
          <p:cNvSpPr/>
          <p:nvPr/>
        </p:nvSpPr>
        <p:spPr>
          <a:xfrm>
            <a:off x="3018217" y="4438495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Hash3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4E9732C-0C05-B1E4-6BD8-DDDDE9F543BD}"/>
              </a:ext>
            </a:extLst>
          </p:cNvPr>
          <p:cNvSpPr/>
          <p:nvPr/>
        </p:nvSpPr>
        <p:spPr>
          <a:xfrm>
            <a:off x="3825121" y="4438495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Hash4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649B4DF-36F1-BAF5-381D-270B8EAE2C4E}"/>
              </a:ext>
            </a:extLst>
          </p:cNvPr>
          <p:cNvSpPr/>
          <p:nvPr/>
        </p:nvSpPr>
        <p:spPr>
          <a:xfrm>
            <a:off x="4632025" y="4438495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Hash5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BCA04EF9-C141-8E41-7E25-642C974A9513}"/>
              </a:ext>
            </a:extLst>
          </p:cNvPr>
          <p:cNvSpPr/>
          <p:nvPr/>
        </p:nvSpPr>
        <p:spPr>
          <a:xfrm>
            <a:off x="5438929" y="4438495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Hash6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445057F-DED6-F40D-D8AD-58F4B62C1C8D}"/>
              </a:ext>
            </a:extLst>
          </p:cNvPr>
          <p:cNvSpPr/>
          <p:nvPr/>
        </p:nvSpPr>
        <p:spPr>
          <a:xfrm>
            <a:off x="6245833" y="4438495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Hash7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835660B-354A-AD61-5B78-98152D365853}"/>
              </a:ext>
            </a:extLst>
          </p:cNvPr>
          <p:cNvSpPr/>
          <p:nvPr/>
        </p:nvSpPr>
        <p:spPr>
          <a:xfrm>
            <a:off x="7052734" y="4438495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Hash8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E25AEB0-1BE0-2123-2A5D-73B30B1A9E8F}"/>
              </a:ext>
            </a:extLst>
          </p:cNvPr>
          <p:cNvSpPr/>
          <p:nvPr/>
        </p:nvSpPr>
        <p:spPr>
          <a:xfrm>
            <a:off x="1718309" y="3429265"/>
            <a:ext cx="965623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Hash12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2259661-EC8F-D0A7-B2CE-9BEA348159AC}"/>
              </a:ext>
            </a:extLst>
          </p:cNvPr>
          <p:cNvSpPr/>
          <p:nvPr/>
        </p:nvSpPr>
        <p:spPr>
          <a:xfrm>
            <a:off x="3269438" y="3429265"/>
            <a:ext cx="965623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Hash34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FBE26C2-295F-F422-131E-33D8A1D84D3B}"/>
              </a:ext>
            </a:extLst>
          </p:cNvPr>
          <p:cNvSpPr/>
          <p:nvPr/>
        </p:nvSpPr>
        <p:spPr>
          <a:xfrm>
            <a:off x="4899800" y="3429265"/>
            <a:ext cx="965623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Hash56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0A239ED-85C6-786B-BD7D-399475E13300}"/>
              </a:ext>
            </a:extLst>
          </p:cNvPr>
          <p:cNvSpPr/>
          <p:nvPr/>
        </p:nvSpPr>
        <p:spPr>
          <a:xfrm>
            <a:off x="6463637" y="3428734"/>
            <a:ext cx="965623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Hash78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6336E974-B004-CB7D-DE8B-496FD6F00153}"/>
              </a:ext>
            </a:extLst>
          </p:cNvPr>
          <p:cNvSpPr/>
          <p:nvPr/>
        </p:nvSpPr>
        <p:spPr>
          <a:xfrm>
            <a:off x="2535405" y="2419504"/>
            <a:ext cx="965623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Hash1234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218B6A9A-8BD0-308D-5F0F-D94AA692967D}"/>
              </a:ext>
            </a:extLst>
          </p:cNvPr>
          <p:cNvSpPr/>
          <p:nvPr/>
        </p:nvSpPr>
        <p:spPr>
          <a:xfrm>
            <a:off x="5670890" y="2419504"/>
            <a:ext cx="965623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Hash5678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953333DD-6CA9-5C69-A59B-1AB4F74AFB82}"/>
              </a:ext>
            </a:extLst>
          </p:cNvPr>
          <p:cNvSpPr/>
          <p:nvPr/>
        </p:nvSpPr>
        <p:spPr>
          <a:xfrm>
            <a:off x="4042925" y="1410274"/>
            <a:ext cx="965623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Hash1-8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9D8E1CE9-F788-D649-5595-8EE39E758357}"/>
              </a:ext>
            </a:extLst>
          </p:cNvPr>
          <p:cNvCxnSpPr>
            <a:cxnSpLocks/>
            <a:stCxn id="53" idx="0"/>
            <a:endCxn id="55" idx="2"/>
          </p:cNvCxnSpPr>
          <p:nvPr/>
        </p:nvCxnSpPr>
        <p:spPr>
          <a:xfrm rot="5400000" flipH="1" flipV="1">
            <a:off x="3506257" y="1400024"/>
            <a:ext cx="531440" cy="1507520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DEBA649F-C548-7376-BEC1-9AEA7ADBE770}"/>
              </a:ext>
            </a:extLst>
          </p:cNvPr>
          <p:cNvCxnSpPr>
            <a:cxnSpLocks/>
            <a:stCxn id="54" idx="0"/>
            <a:endCxn id="55" idx="2"/>
          </p:cNvCxnSpPr>
          <p:nvPr/>
        </p:nvCxnSpPr>
        <p:spPr>
          <a:xfrm rot="16200000" flipV="1">
            <a:off x="5074000" y="1339801"/>
            <a:ext cx="531440" cy="1627965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8F886F07-F4E5-A41F-C239-7D7335DBCB50}"/>
              </a:ext>
            </a:extLst>
          </p:cNvPr>
          <p:cNvCxnSpPr>
            <a:cxnSpLocks/>
            <a:stCxn id="52" idx="0"/>
            <a:endCxn id="54" idx="2"/>
          </p:cNvCxnSpPr>
          <p:nvPr/>
        </p:nvCxnSpPr>
        <p:spPr>
          <a:xfrm rot="16200000" flipV="1">
            <a:off x="6284356" y="2766640"/>
            <a:ext cx="531440" cy="792747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9A0AEDE1-B12A-ECBA-0CB4-57685740FB58}"/>
              </a:ext>
            </a:extLst>
          </p:cNvPr>
          <p:cNvCxnSpPr>
            <a:cxnSpLocks/>
            <a:stCxn id="51" idx="0"/>
            <a:endCxn id="54" idx="2"/>
          </p:cNvCxnSpPr>
          <p:nvPr/>
        </p:nvCxnSpPr>
        <p:spPr>
          <a:xfrm rot="5400000" flipH="1" flipV="1">
            <a:off x="5502172" y="2777735"/>
            <a:ext cx="531971" cy="771090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ABEFA185-0F58-8216-EB35-C51CF7F28E9D}"/>
              </a:ext>
            </a:extLst>
          </p:cNvPr>
          <p:cNvCxnSpPr>
            <a:cxnSpLocks/>
            <a:stCxn id="50" idx="0"/>
            <a:endCxn id="53" idx="2"/>
          </p:cNvCxnSpPr>
          <p:nvPr/>
        </p:nvCxnSpPr>
        <p:spPr>
          <a:xfrm rot="16200000" flipV="1">
            <a:off x="3119249" y="2796263"/>
            <a:ext cx="531971" cy="734033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82A61036-2809-13E4-BE81-F80895420987}"/>
              </a:ext>
            </a:extLst>
          </p:cNvPr>
          <p:cNvCxnSpPr>
            <a:cxnSpLocks/>
            <a:stCxn id="49" idx="0"/>
            <a:endCxn id="53" idx="2"/>
          </p:cNvCxnSpPr>
          <p:nvPr/>
        </p:nvCxnSpPr>
        <p:spPr>
          <a:xfrm rot="5400000" flipH="1" flipV="1">
            <a:off x="2343684" y="2754732"/>
            <a:ext cx="531971" cy="817096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连接符: 肘形 76">
            <a:extLst>
              <a:ext uri="{FF2B5EF4-FFF2-40B4-BE49-F238E27FC236}">
                <a16:creationId xmlns:a16="http://schemas.microsoft.com/office/drawing/2014/main" id="{3066A55C-3886-B686-F3C4-84290030B9B5}"/>
              </a:ext>
            </a:extLst>
          </p:cNvPr>
          <p:cNvCxnSpPr>
            <a:cxnSpLocks/>
            <a:stCxn id="41" idx="0"/>
            <a:endCxn id="49" idx="2"/>
          </p:cNvCxnSpPr>
          <p:nvPr/>
        </p:nvCxnSpPr>
        <p:spPr>
          <a:xfrm rot="5400000" flipH="1" flipV="1">
            <a:off x="1712199" y="3949573"/>
            <a:ext cx="531440" cy="446404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连接符: 肘形 79">
            <a:extLst>
              <a:ext uri="{FF2B5EF4-FFF2-40B4-BE49-F238E27FC236}">
                <a16:creationId xmlns:a16="http://schemas.microsoft.com/office/drawing/2014/main" id="{DCD6514F-004D-7033-E166-BEFE25E90001}"/>
              </a:ext>
            </a:extLst>
          </p:cNvPr>
          <p:cNvCxnSpPr>
            <a:cxnSpLocks/>
            <a:stCxn id="42" idx="0"/>
            <a:endCxn id="49" idx="2"/>
          </p:cNvCxnSpPr>
          <p:nvPr/>
        </p:nvCxnSpPr>
        <p:spPr>
          <a:xfrm rot="16200000" flipV="1">
            <a:off x="2115651" y="3992525"/>
            <a:ext cx="531440" cy="360500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FD6D71FE-69AD-A595-6CF6-62348E5D7591}"/>
              </a:ext>
            </a:extLst>
          </p:cNvPr>
          <p:cNvCxnSpPr>
            <a:cxnSpLocks/>
            <a:stCxn id="43" idx="0"/>
            <a:endCxn id="50" idx="2"/>
          </p:cNvCxnSpPr>
          <p:nvPr/>
        </p:nvCxnSpPr>
        <p:spPr>
          <a:xfrm rot="5400000" flipH="1" flipV="1">
            <a:off x="3294667" y="3980913"/>
            <a:ext cx="531440" cy="383725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连接符: 肘形 85">
            <a:extLst>
              <a:ext uri="{FF2B5EF4-FFF2-40B4-BE49-F238E27FC236}">
                <a16:creationId xmlns:a16="http://schemas.microsoft.com/office/drawing/2014/main" id="{560484D0-4F7C-4ACA-6E66-427DAAD7DDCC}"/>
              </a:ext>
            </a:extLst>
          </p:cNvPr>
          <p:cNvCxnSpPr>
            <a:cxnSpLocks/>
            <a:stCxn id="44" idx="0"/>
            <a:endCxn id="50" idx="2"/>
          </p:cNvCxnSpPr>
          <p:nvPr/>
        </p:nvCxnSpPr>
        <p:spPr>
          <a:xfrm rot="16200000" flipV="1">
            <a:off x="3698120" y="3961185"/>
            <a:ext cx="531440" cy="423179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连接符: 肘形 88">
            <a:extLst>
              <a:ext uri="{FF2B5EF4-FFF2-40B4-BE49-F238E27FC236}">
                <a16:creationId xmlns:a16="http://schemas.microsoft.com/office/drawing/2014/main" id="{4C0E8D4F-B804-8D3A-C364-7972656FCA01}"/>
              </a:ext>
            </a:extLst>
          </p:cNvPr>
          <p:cNvCxnSpPr>
            <a:cxnSpLocks/>
            <a:stCxn id="45" idx="0"/>
            <a:endCxn id="51" idx="2"/>
          </p:cNvCxnSpPr>
          <p:nvPr/>
        </p:nvCxnSpPr>
        <p:spPr>
          <a:xfrm rot="5400000" flipH="1" flipV="1">
            <a:off x="4916752" y="3972636"/>
            <a:ext cx="531440" cy="400279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C7B8474B-88B4-F1AE-69D5-E1E896F478D3}"/>
              </a:ext>
            </a:extLst>
          </p:cNvPr>
          <p:cNvCxnSpPr>
            <a:cxnSpLocks/>
            <a:stCxn id="46" idx="0"/>
            <a:endCxn id="51" idx="2"/>
          </p:cNvCxnSpPr>
          <p:nvPr/>
        </p:nvCxnSpPr>
        <p:spPr>
          <a:xfrm rot="16200000" flipV="1">
            <a:off x="5320205" y="3969462"/>
            <a:ext cx="531440" cy="406625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连接符: 肘形 94">
            <a:extLst>
              <a:ext uri="{FF2B5EF4-FFF2-40B4-BE49-F238E27FC236}">
                <a16:creationId xmlns:a16="http://schemas.microsoft.com/office/drawing/2014/main" id="{F667FB2E-570F-AC90-5FD6-F718FC6986BE}"/>
              </a:ext>
            </a:extLst>
          </p:cNvPr>
          <p:cNvCxnSpPr>
            <a:cxnSpLocks/>
            <a:stCxn id="47" idx="0"/>
            <a:endCxn id="52" idx="2"/>
          </p:cNvCxnSpPr>
          <p:nvPr/>
        </p:nvCxnSpPr>
        <p:spPr>
          <a:xfrm rot="5400000" flipH="1" flipV="1">
            <a:off x="6505310" y="3997356"/>
            <a:ext cx="531971" cy="350308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连接符: 肘形 97">
            <a:extLst>
              <a:ext uri="{FF2B5EF4-FFF2-40B4-BE49-F238E27FC236}">
                <a16:creationId xmlns:a16="http://schemas.microsoft.com/office/drawing/2014/main" id="{5CB20282-597B-4CE0-AFBD-FCFC439EED5B}"/>
              </a:ext>
            </a:extLst>
          </p:cNvPr>
          <p:cNvCxnSpPr>
            <a:cxnSpLocks/>
            <a:stCxn id="48" idx="0"/>
            <a:endCxn id="52" idx="2"/>
          </p:cNvCxnSpPr>
          <p:nvPr/>
        </p:nvCxnSpPr>
        <p:spPr>
          <a:xfrm rot="16200000" flipV="1">
            <a:off x="6908761" y="3944213"/>
            <a:ext cx="531971" cy="456593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A4789C14-C9E4-5CFF-C293-50CA2261E10B}"/>
              </a:ext>
            </a:extLst>
          </p:cNvPr>
          <p:cNvCxnSpPr>
            <a:cxnSpLocks/>
            <a:stCxn id="41" idx="2"/>
            <a:endCxn id="32" idx="0"/>
          </p:cNvCxnSpPr>
          <p:nvPr/>
        </p:nvCxnSpPr>
        <p:spPr>
          <a:xfrm>
            <a:off x="1754717" y="4916285"/>
            <a:ext cx="0" cy="53144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F2E9B9D1-CC5E-B663-6958-E9531661B3C4}"/>
              </a:ext>
            </a:extLst>
          </p:cNvPr>
          <p:cNvCxnSpPr>
            <a:cxnSpLocks/>
            <a:stCxn id="42" idx="2"/>
            <a:endCxn id="33" idx="0"/>
          </p:cNvCxnSpPr>
          <p:nvPr/>
        </p:nvCxnSpPr>
        <p:spPr>
          <a:xfrm>
            <a:off x="2561621" y="4916285"/>
            <a:ext cx="0" cy="53144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5D13B1CD-2E98-CF6D-5F4C-933B3C10DD6F}"/>
              </a:ext>
            </a:extLst>
          </p:cNvPr>
          <p:cNvCxnSpPr>
            <a:cxnSpLocks/>
            <a:stCxn id="43" idx="2"/>
            <a:endCxn id="34" idx="0"/>
          </p:cNvCxnSpPr>
          <p:nvPr/>
        </p:nvCxnSpPr>
        <p:spPr>
          <a:xfrm>
            <a:off x="3368525" y="4916285"/>
            <a:ext cx="0" cy="53144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7EF1F7DE-0DBB-3070-458E-72F2C42AC605}"/>
              </a:ext>
            </a:extLst>
          </p:cNvPr>
          <p:cNvCxnSpPr>
            <a:cxnSpLocks/>
            <a:stCxn id="44" idx="2"/>
            <a:endCxn id="35" idx="0"/>
          </p:cNvCxnSpPr>
          <p:nvPr/>
        </p:nvCxnSpPr>
        <p:spPr>
          <a:xfrm>
            <a:off x="4175429" y="4916285"/>
            <a:ext cx="0" cy="53144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D32DFE11-64DC-99AD-7175-A5D3A7889C97}"/>
              </a:ext>
            </a:extLst>
          </p:cNvPr>
          <p:cNvCxnSpPr>
            <a:cxnSpLocks/>
            <a:stCxn id="45" idx="2"/>
            <a:endCxn id="36" idx="0"/>
          </p:cNvCxnSpPr>
          <p:nvPr/>
        </p:nvCxnSpPr>
        <p:spPr>
          <a:xfrm>
            <a:off x="4982333" y="4916285"/>
            <a:ext cx="0" cy="53144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467FC0A2-9497-19E9-5CE6-D570175A4221}"/>
              </a:ext>
            </a:extLst>
          </p:cNvPr>
          <p:cNvCxnSpPr>
            <a:cxnSpLocks/>
            <a:stCxn id="46" idx="2"/>
            <a:endCxn id="37" idx="0"/>
          </p:cNvCxnSpPr>
          <p:nvPr/>
        </p:nvCxnSpPr>
        <p:spPr>
          <a:xfrm>
            <a:off x="5789237" y="4916285"/>
            <a:ext cx="0" cy="53144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D733C6B5-6D36-94C9-59EB-E5566330A369}"/>
              </a:ext>
            </a:extLst>
          </p:cNvPr>
          <p:cNvCxnSpPr>
            <a:cxnSpLocks/>
            <a:stCxn id="47" idx="2"/>
            <a:endCxn id="38" idx="0"/>
          </p:cNvCxnSpPr>
          <p:nvPr/>
        </p:nvCxnSpPr>
        <p:spPr>
          <a:xfrm>
            <a:off x="6596141" y="4916285"/>
            <a:ext cx="0" cy="53144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C342E218-2716-A25D-1187-308D54136C12}"/>
              </a:ext>
            </a:extLst>
          </p:cNvPr>
          <p:cNvCxnSpPr>
            <a:cxnSpLocks/>
            <a:stCxn id="48" idx="2"/>
            <a:endCxn id="39" idx="0"/>
          </p:cNvCxnSpPr>
          <p:nvPr/>
        </p:nvCxnSpPr>
        <p:spPr>
          <a:xfrm>
            <a:off x="7403042" y="4916285"/>
            <a:ext cx="0" cy="53144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3A6502F6-47F5-DF02-B06F-48461F10449D}"/>
              </a:ext>
            </a:extLst>
          </p:cNvPr>
          <p:cNvSpPr/>
          <p:nvPr/>
        </p:nvSpPr>
        <p:spPr>
          <a:xfrm>
            <a:off x="2683932" y="2021633"/>
            <a:ext cx="3779705" cy="286138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传统哈希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33232F4-E59A-74FA-4659-69F774103942}"/>
              </a:ext>
            </a:extLst>
          </p:cNvPr>
          <p:cNvSpPr/>
          <p:nvPr/>
        </p:nvSpPr>
        <p:spPr>
          <a:xfrm>
            <a:off x="2211310" y="3046947"/>
            <a:ext cx="1613812" cy="286138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传统哈希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A838484-A2F5-2E6C-3EB6-B1FF58DF55F0}"/>
              </a:ext>
            </a:extLst>
          </p:cNvPr>
          <p:cNvSpPr/>
          <p:nvPr/>
        </p:nvSpPr>
        <p:spPr>
          <a:xfrm>
            <a:off x="5346795" y="3046947"/>
            <a:ext cx="1613812" cy="286138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传统哈希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487534E-83F4-D162-4E71-F671202FE889}"/>
              </a:ext>
            </a:extLst>
          </p:cNvPr>
          <p:cNvSpPr/>
          <p:nvPr/>
        </p:nvSpPr>
        <p:spPr>
          <a:xfrm>
            <a:off x="1306547" y="4029440"/>
            <a:ext cx="1613812" cy="286138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传统哈希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CBE564B-B1F3-A442-C5A0-F99CDB8E7C83}"/>
              </a:ext>
            </a:extLst>
          </p:cNvPr>
          <p:cNvSpPr/>
          <p:nvPr/>
        </p:nvSpPr>
        <p:spPr>
          <a:xfrm>
            <a:off x="2956767" y="4030841"/>
            <a:ext cx="1613812" cy="286138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传统哈希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04F1B8E-B1F0-7B8C-D7CF-9A68286BCA47}"/>
              </a:ext>
            </a:extLst>
          </p:cNvPr>
          <p:cNvSpPr/>
          <p:nvPr/>
        </p:nvSpPr>
        <p:spPr>
          <a:xfrm>
            <a:off x="4578874" y="4023753"/>
            <a:ext cx="1613812" cy="286138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传统哈希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6BDCF04-6917-A126-E0D8-F7F2BB717AF5}"/>
              </a:ext>
            </a:extLst>
          </p:cNvPr>
          <p:cNvSpPr/>
          <p:nvPr/>
        </p:nvSpPr>
        <p:spPr>
          <a:xfrm>
            <a:off x="6129883" y="4025154"/>
            <a:ext cx="1613812" cy="286138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传统哈希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5A627AD-1749-105F-8BE6-7C9E92A66A0A}"/>
              </a:ext>
            </a:extLst>
          </p:cNvPr>
          <p:cNvSpPr/>
          <p:nvPr/>
        </p:nvSpPr>
        <p:spPr>
          <a:xfrm>
            <a:off x="1360587" y="5032982"/>
            <a:ext cx="6330298" cy="286138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传统哈希</a:t>
            </a:r>
          </a:p>
        </p:txBody>
      </p:sp>
    </p:spTree>
    <p:extLst>
      <p:ext uri="{BB962C8B-B14F-4D97-AF65-F5344CB8AC3E}">
        <p14:creationId xmlns:p14="http://schemas.microsoft.com/office/powerpoint/2010/main" val="4028151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矩形 112"/>
          <p:cNvSpPr/>
          <p:nvPr/>
        </p:nvSpPr>
        <p:spPr>
          <a:xfrm>
            <a:off x="9161408" y="2331721"/>
            <a:ext cx="903846" cy="2325112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7030290" y="2331721"/>
            <a:ext cx="2026236" cy="2325112"/>
          </a:xfrm>
          <a:prstGeom prst="rect">
            <a:avLst/>
          </a:prstGeom>
          <a:solidFill>
            <a:srgbClr val="FBE5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3682641" y="2331721"/>
            <a:ext cx="3242766" cy="232511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共识算法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325" y="143254"/>
            <a:ext cx="4832777" cy="157076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4498" y="138055"/>
            <a:ext cx="3582924" cy="1546727"/>
          </a:xfrm>
          <a:prstGeom prst="rect">
            <a:avLst/>
          </a:prstGeom>
        </p:spPr>
      </p:pic>
      <p:cxnSp>
        <p:nvCxnSpPr>
          <p:cNvPr id="17" name="直接箭头连接符 16"/>
          <p:cNvCxnSpPr/>
          <p:nvPr/>
        </p:nvCxnSpPr>
        <p:spPr>
          <a:xfrm>
            <a:off x="3415594" y="2984565"/>
            <a:ext cx="682955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3415595" y="3657759"/>
            <a:ext cx="682955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3415595" y="4335145"/>
            <a:ext cx="682955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29990" y="3758289"/>
            <a:ext cx="993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Gateway</a:t>
            </a:r>
            <a:endParaRPr kumimoji="0" lang="zh-CN" altLang="en-US" sz="1400" b="1" i="0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cxnSp>
        <p:nvCxnSpPr>
          <p:cNvPr id="22" name="直接箭头连接符 21"/>
          <p:cNvCxnSpPr>
            <a:cxnSpLocks/>
            <a:stCxn id="13" idx="3"/>
            <a:endCxn id="3" idx="1"/>
          </p:cNvCxnSpPr>
          <p:nvPr/>
        </p:nvCxnSpPr>
        <p:spPr>
          <a:xfrm flipV="1">
            <a:off x="1132448" y="2955187"/>
            <a:ext cx="800734" cy="6128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cxnSpLocks/>
            <a:stCxn id="13" idx="3"/>
            <a:endCxn id="16" idx="1"/>
          </p:cNvCxnSpPr>
          <p:nvPr/>
        </p:nvCxnSpPr>
        <p:spPr>
          <a:xfrm>
            <a:off x="1132448" y="3567999"/>
            <a:ext cx="779084" cy="804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cxnSpLocks/>
            <a:stCxn id="13" idx="3"/>
            <a:endCxn id="29" idx="1"/>
          </p:cNvCxnSpPr>
          <p:nvPr/>
        </p:nvCxnSpPr>
        <p:spPr>
          <a:xfrm>
            <a:off x="1132448" y="3567999"/>
            <a:ext cx="771039" cy="7507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1227826" y="3342735"/>
            <a:ext cx="69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request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227826" y="2816687"/>
            <a:ext cx="69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request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227826" y="4164894"/>
            <a:ext cx="69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request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886370" y="2736984"/>
            <a:ext cx="954308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 Priority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886370" y="3418864"/>
            <a:ext cx="954308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 Priority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886370" y="4096250"/>
            <a:ext cx="954308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 Priority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6011249" y="2975878"/>
            <a:ext cx="580865" cy="1359267"/>
            <a:chOff x="7137251" y="2975878"/>
            <a:chExt cx="580865" cy="1359267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/>
              <p:cNvSpPr txBox="1"/>
              <p:nvPr/>
            </p:nvSpPr>
            <p:spPr>
              <a:xfrm>
                <a:off x="4799800" y="2742807"/>
                <a:ext cx="12386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→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4" name="文本框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800" y="2742807"/>
                <a:ext cx="1238689" cy="276999"/>
              </a:xfrm>
              <a:prstGeom prst="rect">
                <a:avLst/>
              </a:prstGeom>
              <a:blipFill rotWithShape="1">
                <a:blip r:embed="rId4"/>
                <a:stretch>
                  <a:fillRect l="-38" t="-87" r="22" b="1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/>
              <p:cNvSpPr txBox="1"/>
              <p:nvPr/>
            </p:nvSpPr>
            <p:spPr>
              <a:xfrm>
                <a:off x="4799800" y="3403911"/>
                <a:ext cx="12386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→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5" name="文本框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800" y="3403911"/>
                <a:ext cx="1238689" cy="276999"/>
              </a:xfrm>
              <a:prstGeom prst="rect">
                <a:avLst/>
              </a:prstGeom>
              <a:blipFill rotWithShape="1">
                <a:blip r:embed="rId5"/>
                <a:stretch>
                  <a:fillRect l="-38" t="-112" r="22" b="1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/>
              <p:cNvSpPr txBox="1"/>
              <p:nvPr/>
            </p:nvSpPr>
            <p:spPr>
              <a:xfrm>
                <a:off x="4840678" y="4070799"/>
                <a:ext cx="12386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→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6" name="文本框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678" y="4070799"/>
                <a:ext cx="1238689" cy="276999"/>
              </a:xfrm>
              <a:prstGeom prst="rect">
                <a:avLst/>
              </a:prstGeom>
              <a:blipFill rotWithShape="1">
                <a:blip r:embed="rId6"/>
                <a:stretch>
                  <a:fillRect l="-6" t="-162" r="41" b="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文本框 66"/>
          <p:cNvSpPr txBox="1"/>
          <p:nvPr/>
        </p:nvSpPr>
        <p:spPr>
          <a:xfrm>
            <a:off x="2592295" y="3864517"/>
            <a:ext cx="626030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...</a:t>
            </a:r>
            <a:endParaRPr lang="en-US" altLang="zh-CN" sz="105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7101581" y="2837801"/>
            <a:ext cx="524211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/>
              <p:cNvSpPr txBox="1"/>
              <p:nvPr/>
            </p:nvSpPr>
            <p:spPr>
              <a:xfrm>
                <a:off x="6525439" y="2736983"/>
                <a:ext cx="4280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9" name="文本框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439" y="2736983"/>
                <a:ext cx="428066" cy="276999"/>
              </a:xfrm>
              <a:prstGeom prst="rect">
                <a:avLst/>
              </a:prstGeom>
              <a:blipFill rotWithShape="1">
                <a:blip r:embed="rId7"/>
                <a:stretch>
                  <a:fillRect l="-42" t="-48" r="60" b="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/>
              <p:cNvSpPr txBox="1"/>
              <p:nvPr/>
            </p:nvSpPr>
            <p:spPr>
              <a:xfrm>
                <a:off x="6525439" y="3403911"/>
                <a:ext cx="4280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0" name="文本框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439" y="3403911"/>
                <a:ext cx="428066" cy="276999"/>
              </a:xfrm>
              <a:prstGeom prst="rect">
                <a:avLst/>
              </a:prstGeom>
              <a:blipFill rotWithShape="1">
                <a:blip r:embed="rId7"/>
                <a:stretch>
                  <a:fillRect l="-42" t="-112" r="60" b="1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/>
              <p:cNvSpPr txBox="1"/>
              <p:nvPr/>
            </p:nvSpPr>
            <p:spPr>
              <a:xfrm>
                <a:off x="6531005" y="4103776"/>
                <a:ext cx="4280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1" name="文本框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005" y="4103776"/>
                <a:ext cx="428066" cy="276999"/>
              </a:xfrm>
              <a:prstGeom prst="rect">
                <a:avLst/>
              </a:prstGeom>
              <a:blipFill rotWithShape="1">
                <a:blip r:embed="rId7"/>
                <a:stretch>
                  <a:fillRect l="-7" t="-147" r="25" b="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矩形 71"/>
          <p:cNvSpPr/>
          <p:nvPr/>
        </p:nvSpPr>
        <p:spPr>
          <a:xfrm>
            <a:off x="7101581" y="3516496"/>
            <a:ext cx="524211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101581" y="4195190"/>
            <a:ext cx="524211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/>
              <p:cNvSpPr txBox="1"/>
              <p:nvPr/>
            </p:nvSpPr>
            <p:spPr>
              <a:xfrm>
                <a:off x="7654417" y="2729473"/>
                <a:ext cx="7104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𝒎𝒂𝒙</m:t>
                      </m:r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4" name="文本框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4417" y="2729473"/>
                <a:ext cx="710413" cy="276999"/>
              </a:xfrm>
              <a:prstGeom prst="rect">
                <a:avLst/>
              </a:prstGeom>
              <a:blipFill rotWithShape="1">
                <a:blip r:embed="rId8"/>
                <a:stretch>
                  <a:fillRect l="-18" t="-88" r="86" b="1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/>
              <p:cNvSpPr txBox="1"/>
              <p:nvPr/>
            </p:nvSpPr>
            <p:spPr>
              <a:xfrm>
                <a:off x="7654417" y="3418679"/>
                <a:ext cx="7104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𝒎𝒂𝒙</m:t>
                      </m:r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5" name="文本框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4417" y="3418679"/>
                <a:ext cx="710413" cy="276999"/>
              </a:xfrm>
              <a:prstGeom prst="rect">
                <a:avLst/>
              </a:prstGeom>
              <a:blipFill rotWithShape="1">
                <a:blip r:embed="rId8"/>
                <a:stretch>
                  <a:fillRect l="-18" t="-171" r="86" b="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/>
              <p:cNvSpPr txBox="1"/>
              <p:nvPr/>
            </p:nvSpPr>
            <p:spPr>
              <a:xfrm>
                <a:off x="7654417" y="4107884"/>
                <a:ext cx="7104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𝒎𝒂𝒙</m:t>
                      </m:r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6" name="文本框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4417" y="4107884"/>
                <a:ext cx="710413" cy="276999"/>
              </a:xfrm>
              <a:prstGeom prst="rect">
                <a:avLst/>
              </a:prstGeom>
              <a:blipFill rotWithShape="1">
                <a:blip r:embed="rId8"/>
                <a:stretch>
                  <a:fillRect l="-18" t="-25" r="86" b="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组合 79"/>
          <p:cNvGrpSpPr/>
          <p:nvPr/>
        </p:nvGrpSpPr>
        <p:grpSpPr>
          <a:xfrm>
            <a:off x="8371193" y="2978021"/>
            <a:ext cx="580865" cy="1359267"/>
            <a:chOff x="7137251" y="2975878"/>
            <a:chExt cx="580865" cy="1359267"/>
          </a:xfrm>
        </p:grpSpPr>
        <p:cxnSp>
          <p:nvCxnSpPr>
            <p:cNvPr id="81" name="直接箭头连接符 80"/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矩形 98"/>
          <p:cNvSpPr/>
          <p:nvPr/>
        </p:nvSpPr>
        <p:spPr>
          <a:xfrm>
            <a:off x="9217319" y="2831082"/>
            <a:ext cx="792025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Register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9217319" y="3510641"/>
            <a:ext cx="792025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Register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9217319" y="4190200"/>
            <a:ext cx="792025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Register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4815825" y="2382886"/>
            <a:ext cx="976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Prepare</a:t>
            </a:r>
            <a:endParaRPr lang="en-US" altLang="zh-CN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7382796" y="2382886"/>
            <a:ext cx="1321225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1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Pre-commit</a:t>
            </a:r>
            <a:endParaRPr lang="en-US" altLang="zh-CN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9116947" y="2382886"/>
            <a:ext cx="992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Commit</a:t>
            </a:r>
            <a:endParaRPr lang="en-US" altLang="zh-CN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: 圆角 2"/>
              <p:cNvSpPr/>
              <p:nvPr/>
            </p:nvSpPr>
            <p:spPr>
              <a:xfrm>
                <a:off x="1933182" y="2742790"/>
                <a:ext cx="1677783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</a:t>
                </a:r>
                <a:r>
                  <a:rPr lang="en-US" altLang="zh-CN" sz="1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矩形: 圆角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182" y="2742790"/>
                <a:ext cx="1677783" cy="424794"/>
              </a:xfrm>
              <a:prstGeom prst="roundRect">
                <a:avLst/>
              </a:prstGeom>
              <a:blipFill rotWithShape="1">
                <a:blip r:embed="rId9"/>
                <a:stretch>
                  <a:fillRect l="-14" t="-53" r="21" b="48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: 圆角 15"/>
              <p:cNvSpPr/>
              <p:nvPr/>
            </p:nvSpPr>
            <p:spPr>
              <a:xfrm>
                <a:off x="1911532" y="3436037"/>
                <a:ext cx="1677783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</a:t>
                </a:r>
                <a:r>
                  <a:rPr lang="en-US" altLang="zh-CN" sz="1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" name="矩形: 圆角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532" y="3436037"/>
                <a:ext cx="1677783" cy="424794"/>
              </a:xfrm>
              <a:prstGeom prst="roundRect">
                <a:avLst/>
              </a:prstGeom>
              <a:blipFill>
                <a:blip r:embed="rId10"/>
                <a:stretch>
                  <a:fillRect b="-14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: 圆角 28"/>
              <p:cNvSpPr/>
              <p:nvPr/>
            </p:nvSpPr>
            <p:spPr>
              <a:xfrm>
                <a:off x="1903487" y="4106399"/>
                <a:ext cx="1677783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node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𝒏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9" name="矩形: 圆角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487" y="4106399"/>
                <a:ext cx="1677783" cy="424794"/>
              </a:xfrm>
              <a:prstGeom prst="roundRect">
                <a:avLst/>
              </a:prstGeom>
              <a:blipFill rotWithShape="1">
                <a:blip r:embed="rId11"/>
                <a:stretch>
                  <a:fillRect l="-23" t="-115" r="30" b="110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981271" y="1848963"/>
            <a:ext cx="4542857" cy="1838095"/>
          </a:xfrm>
          <a:prstGeom prst="rect">
            <a:avLst/>
          </a:prstGeom>
          <a:solidFill>
            <a:srgbClr val="FEBDB3"/>
          </a:solidFill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D06CCF1-4C49-754D-3BE7-5523D38EC0D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01971" y="2794083"/>
            <a:ext cx="312087" cy="33702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08CDF28-2E35-4A93-2E2C-B2B0FAA1745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01971" y="3475286"/>
            <a:ext cx="312087" cy="33702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017AC19-E7E7-12DD-59E8-04BEC69DF96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01971" y="4150282"/>
            <a:ext cx="312087" cy="33702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F98F066-538F-29B0-C421-8F553D73A16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0968" y="3362259"/>
            <a:ext cx="411480" cy="41148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1076A14-3C0E-92DF-44BF-D21DF513AA0C}"/>
              </a:ext>
            </a:extLst>
          </p:cNvPr>
          <p:cNvSpPr txBox="1"/>
          <p:nvPr/>
        </p:nvSpPr>
        <p:spPr>
          <a:xfrm>
            <a:off x="5790329" y="4993945"/>
            <a:ext cx="232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One-round consensus</a:t>
            </a:r>
            <a:endParaRPr lang="en-US" altLang="zh-C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右大括号 6">
            <a:extLst>
              <a:ext uri="{FF2B5EF4-FFF2-40B4-BE49-F238E27FC236}">
                <a16:creationId xmlns:a16="http://schemas.microsoft.com/office/drawing/2014/main" id="{8D9C4E0E-C525-556C-49A9-0549B4B70BB8}"/>
              </a:ext>
            </a:extLst>
          </p:cNvPr>
          <p:cNvSpPr/>
          <p:nvPr/>
        </p:nvSpPr>
        <p:spPr>
          <a:xfrm rot="5400000">
            <a:off x="6758181" y="1667539"/>
            <a:ext cx="231532" cy="6382613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DCC15-311D-B592-5689-69B8FF808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>
            <a:extLst>
              <a:ext uri="{FF2B5EF4-FFF2-40B4-BE49-F238E27FC236}">
                <a16:creationId xmlns:a16="http://schemas.microsoft.com/office/drawing/2014/main" id="{974307FC-526B-20FB-2F9D-02DE773AFC97}"/>
              </a:ext>
            </a:extLst>
          </p:cNvPr>
          <p:cNvSpPr/>
          <p:nvPr/>
        </p:nvSpPr>
        <p:spPr>
          <a:xfrm>
            <a:off x="1404409" y="5447726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交易</a:t>
            </a:r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1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96994CD-9C19-63C9-05A4-05CE99D9ECA8}"/>
              </a:ext>
            </a:extLst>
          </p:cNvPr>
          <p:cNvSpPr/>
          <p:nvPr/>
        </p:nvSpPr>
        <p:spPr>
          <a:xfrm>
            <a:off x="2211313" y="5447726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交易</a:t>
            </a:r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2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614683C-24BB-B33C-C1BC-48639A3FE3D9}"/>
              </a:ext>
            </a:extLst>
          </p:cNvPr>
          <p:cNvSpPr/>
          <p:nvPr/>
        </p:nvSpPr>
        <p:spPr>
          <a:xfrm>
            <a:off x="3018217" y="5447726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交易</a:t>
            </a:r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3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AB37BE6-CBCE-C0A8-448E-EE76A91E2BEE}"/>
              </a:ext>
            </a:extLst>
          </p:cNvPr>
          <p:cNvSpPr/>
          <p:nvPr/>
        </p:nvSpPr>
        <p:spPr>
          <a:xfrm>
            <a:off x="3825121" y="5447726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交易</a:t>
            </a:r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4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992C616-A5FC-5AE0-BAE9-812C7291E053}"/>
              </a:ext>
            </a:extLst>
          </p:cNvPr>
          <p:cNvSpPr/>
          <p:nvPr/>
        </p:nvSpPr>
        <p:spPr>
          <a:xfrm>
            <a:off x="4632025" y="5447726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交易</a:t>
            </a:r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5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7699F6B-40AC-403A-0D02-3A298405A196}"/>
              </a:ext>
            </a:extLst>
          </p:cNvPr>
          <p:cNvSpPr/>
          <p:nvPr/>
        </p:nvSpPr>
        <p:spPr>
          <a:xfrm>
            <a:off x="5438929" y="5447726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交易</a:t>
            </a:r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6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4325D0C-296E-EEDC-01AD-1CCE55305016}"/>
              </a:ext>
            </a:extLst>
          </p:cNvPr>
          <p:cNvSpPr/>
          <p:nvPr/>
        </p:nvSpPr>
        <p:spPr>
          <a:xfrm>
            <a:off x="6245833" y="5447726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交易</a:t>
            </a:r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7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338EAC6-0A7B-DA93-6966-6DF57C13F033}"/>
              </a:ext>
            </a:extLst>
          </p:cNvPr>
          <p:cNvSpPr/>
          <p:nvPr/>
        </p:nvSpPr>
        <p:spPr>
          <a:xfrm>
            <a:off x="7052734" y="5447726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交易</a:t>
            </a:r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8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219268E-2A64-7BEF-C480-36BD6762EB75}"/>
              </a:ext>
            </a:extLst>
          </p:cNvPr>
          <p:cNvSpPr/>
          <p:nvPr/>
        </p:nvSpPr>
        <p:spPr>
          <a:xfrm>
            <a:off x="1404409" y="4438495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Hash1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13838C5-D3F7-8EAA-92F5-98D75AB608D4}"/>
              </a:ext>
            </a:extLst>
          </p:cNvPr>
          <p:cNvSpPr/>
          <p:nvPr/>
        </p:nvSpPr>
        <p:spPr>
          <a:xfrm>
            <a:off x="2211313" y="4438495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Hash2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88F0B8E-C8D8-4629-BD23-AD9B83949AD7}"/>
              </a:ext>
            </a:extLst>
          </p:cNvPr>
          <p:cNvSpPr/>
          <p:nvPr/>
        </p:nvSpPr>
        <p:spPr>
          <a:xfrm>
            <a:off x="3018217" y="4438495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Hash3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A630F29-9E73-38ED-2DF2-7A58BBA54E93}"/>
              </a:ext>
            </a:extLst>
          </p:cNvPr>
          <p:cNvSpPr/>
          <p:nvPr/>
        </p:nvSpPr>
        <p:spPr>
          <a:xfrm>
            <a:off x="3825121" y="4438495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Hash4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614FF54E-58C4-9048-3570-C1AB1499B754}"/>
              </a:ext>
            </a:extLst>
          </p:cNvPr>
          <p:cNvSpPr/>
          <p:nvPr/>
        </p:nvSpPr>
        <p:spPr>
          <a:xfrm>
            <a:off x="4632025" y="4438495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Hash5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483CC61-3C53-6564-0E07-BADC2D823811}"/>
              </a:ext>
            </a:extLst>
          </p:cNvPr>
          <p:cNvSpPr/>
          <p:nvPr/>
        </p:nvSpPr>
        <p:spPr>
          <a:xfrm>
            <a:off x="5438929" y="4438495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Hash6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994AAFF-46C4-35DA-F9A4-CDA4B03A55D5}"/>
              </a:ext>
            </a:extLst>
          </p:cNvPr>
          <p:cNvSpPr/>
          <p:nvPr/>
        </p:nvSpPr>
        <p:spPr>
          <a:xfrm>
            <a:off x="6245833" y="4438495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Hash7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81FD5C4-EBE7-7E5A-3416-BD88659D1E5C}"/>
              </a:ext>
            </a:extLst>
          </p:cNvPr>
          <p:cNvSpPr/>
          <p:nvPr/>
        </p:nvSpPr>
        <p:spPr>
          <a:xfrm>
            <a:off x="7052734" y="4438495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Hash8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A8D1D83-F2A9-FC3C-ACC4-ECC36AFF355B}"/>
              </a:ext>
            </a:extLst>
          </p:cNvPr>
          <p:cNvSpPr/>
          <p:nvPr/>
        </p:nvSpPr>
        <p:spPr>
          <a:xfrm>
            <a:off x="1718309" y="3429265"/>
            <a:ext cx="965623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Hash12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15129309-398F-59FB-C42B-446C212B36E7}"/>
              </a:ext>
            </a:extLst>
          </p:cNvPr>
          <p:cNvSpPr/>
          <p:nvPr/>
        </p:nvSpPr>
        <p:spPr>
          <a:xfrm>
            <a:off x="3269438" y="3429265"/>
            <a:ext cx="965623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Hash34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268EA1B-EF84-82D3-C8DE-D1CD54F556D8}"/>
              </a:ext>
            </a:extLst>
          </p:cNvPr>
          <p:cNvSpPr/>
          <p:nvPr/>
        </p:nvSpPr>
        <p:spPr>
          <a:xfrm>
            <a:off x="4899800" y="3429265"/>
            <a:ext cx="965623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Hash56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9C9D81DD-CEAC-2E40-D474-8349791D5AB3}"/>
              </a:ext>
            </a:extLst>
          </p:cNvPr>
          <p:cNvSpPr/>
          <p:nvPr/>
        </p:nvSpPr>
        <p:spPr>
          <a:xfrm>
            <a:off x="6463637" y="3428734"/>
            <a:ext cx="965623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Hash78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9B200E8B-6838-BEFE-2F0C-21FA1A4ABC45}"/>
              </a:ext>
            </a:extLst>
          </p:cNvPr>
          <p:cNvSpPr/>
          <p:nvPr/>
        </p:nvSpPr>
        <p:spPr>
          <a:xfrm>
            <a:off x="2535405" y="2419504"/>
            <a:ext cx="965623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Hash1234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F3BE7E0E-2D13-9ACD-4665-DC3A01D6600D}"/>
              </a:ext>
            </a:extLst>
          </p:cNvPr>
          <p:cNvSpPr/>
          <p:nvPr/>
        </p:nvSpPr>
        <p:spPr>
          <a:xfrm>
            <a:off x="5670890" y="2419504"/>
            <a:ext cx="965623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Hash5678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B93C121-E07B-3FEB-915D-D39B00B568BC}"/>
              </a:ext>
            </a:extLst>
          </p:cNvPr>
          <p:cNvSpPr/>
          <p:nvPr/>
        </p:nvSpPr>
        <p:spPr>
          <a:xfrm>
            <a:off x="4042925" y="1410274"/>
            <a:ext cx="965623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Hash1-8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E528A69F-78EC-66A9-F497-BF79D04B84EB}"/>
              </a:ext>
            </a:extLst>
          </p:cNvPr>
          <p:cNvCxnSpPr>
            <a:cxnSpLocks/>
            <a:stCxn id="53" idx="0"/>
            <a:endCxn id="55" idx="2"/>
          </p:cNvCxnSpPr>
          <p:nvPr/>
        </p:nvCxnSpPr>
        <p:spPr>
          <a:xfrm rot="5400000" flipH="1" flipV="1">
            <a:off x="3506257" y="1400024"/>
            <a:ext cx="531440" cy="1507520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A8F4DC18-96A6-C51D-4907-F8489B3FE2B2}"/>
              </a:ext>
            </a:extLst>
          </p:cNvPr>
          <p:cNvCxnSpPr>
            <a:cxnSpLocks/>
            <a:stCxn id="54" idx="0"/>
            <a:endCxn id="55" idx="2"/>
          </p:cNvCxnSpPr>
          <p:nvPr/>
        </p:nvCxnSpPr>
        <p:spPr>
          <a:xfrm rot="16200000" flipV="1">
            <a:off x="5074000" y="1339801"/>
            <a:ext cx="531440" cy="1627965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54FD955E-3932-99E0-C533-59C5100EDF52}"/>
              </a:ext>
            </a:extLst>
          </p:cNvPr>
          <p:cNvCxnSpPr>
            <a:cxnSpLocks/>
            <a:stCxn id="52" idx="0"/>
            <a:endCxn id="54" idx="2"/>
          </p:cNvCxnSpPr>
          <p:nvPr/>
        </p:nvCxnSpPr>
        <p:spPr>
          <a:xfrm rot="16200000" flipV="1">
            <a:off x="6284356" y="2766640"/>
            <a:ext cx="531440" cy="792747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E1AA773C-7393-0C48-A9C6-EEBBD1C033D1}"/>
              </a:ext>
            </a:extLst>
          </p:cNvPr>
          <p:cNvCxnSpPr>
            <a:cxnSpLocks/>
            <a:stCxn id="51" idx="0"/>
            <a:endCxn id="54" idx="2"/>
          </p:cNvCxnSpPr>
          <p:nvPr/>
        </p:nvCxnSpPr>
        <p:spPr>
          <a:xfrm rot="5400000" flipH="1" flipV="1">
            <a:off x="5502172" y="2777735"/>
            <a:ext cx="531971" cy="771090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644C4E78-5850-9C8A-0587-4F7BFAE1F26C}"/>
              </a:ext>
            </a:extLst>
          </p:cNvPr>
          <p:cNvCxnSpPr>
            <a:cxnSpLocks/>
            <a:stCxn id="50" idx="0"/>
            <a:endCxn id="53" idx="2"/>
          </p:cNvCxnSpPr>
          <p:nvPr/>
        </p:nvCxnSpPr>
        <p:spPr>
          <a:xfrm rot="16200000" flipV="1">
            <a:off x="3119249" y="2796263"/>
            <a:ext cx="531971" cy="734033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588587A9-E558-7D90-4039-A3630B7D11EC}"/>
              </a:ext>
            </a:extLst>
          </p:cNvPr>
          <p:cNvCxnSpPr>
            <a:cxnSpLocks/>
            <a:stCxn id="49" idx="0"/>
            <a:endCxn id="53" idx="2"/>
          </p:cNvCxnSpPr>
          <p:nvPr/>
        </p:nvCxnSpPr>
        <p:spPr>
          <a:xfrm rot="5400000" flipH="1" flipV="1">
            <a:off x="2343684" y="2754732"/>
            <a:ext cx="531971" cy="817096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连接符: 肘形 76">
            <a:extLst>
              <a:ext uri="{FF2B5EF4-FFF2-40B4-BE49-F238E27FC236}">
                <a16:creationId xmlns:a16="http://schemas.microsoft.com/office/drawing/2014/main" id="{D0BB05EA-687D-9B1A-DCDA-891CBECC273F}"/>
              </a:ext>
            </a:extLst>
          </p:cNvPr>
          <p:cNvCxnSpPr>
            <a:cxnSpLocks/>
            <a:stCxn id="41" idx="0"/>
            <a:endCxn id="49" idx="2"/>
          </p:cNvCxnSpPr>
          <p:nvPr/>
        </p:nvCxnSpPr>
        <p:spPr>
          <a:xfrm rot="5400000" flipH="1" flipV="1">
            <a:off x="1712199" y="3949573"/>
            <a:ext cx="531440" cy="446404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连接符: 肘形 79">
            <a:extLst>
              <a:ext uri="{FF2B5EF4-FFF2-40B4-BE49-F238E27FC236}">
                <a16:creationId xmlns:a16="http://schemas.microsoft.com/office/drawing/2014/main" id="{1B415923-CBFE-7F71-F6AD-E043B12636BC}"/>
              </a:ext>
            </a:extLst>
          </p:cNvPr>
          <p:cNvCxnSpPr>
            <a:cxnSpLocks/>
            <a:stCxn id="42" idx="0"/>
            <a:endCxn id="49" idx="2"/>
          </p:cNvCxnSpPr>
          <p:nvPr/>
        </p:nvCxnSpPr>
        <p:spPr>
          <a:xfrm rot="16200000" flipV="1">
            <a:off x="2115651" y="3992525"/>
            <a:ext cx="531440" cy="360500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8B439945-CEEA-433A-D13D-A04BD8A3768F}"/>
              </a:ext>
            </a:extLst>
          </p:cNvPr>
          <p:cNvCxnSpPr>
            <a:cxnSpLocks/>
            <a:stCxn id="43" idx="0"/>
            <a:endCxn id="50" idx="2"/>
          </p:cNvCxnSpPr>
          <p:nvPr/>
        </p:nvCxnSpPr>
        <p:spPr>
          <a:xfrm rot="5400000" flipH="1" flipV="1">
            <a:off x="3294667" y="3980913"/>
            <a:ext cx="531440" cy="383725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连接符: 肘形 85">
            <a:extLst>
              <a:ext uri="{FF2B5EF4-FFF2-40B4-BE49-F238E27FC236}">
                <a16:creationId xmlns:a16="http://schemas.microsoft.com/office/drawing/2014/main" id="{F4144270-482E-ED48-93A5-D75519798CC7}"/>
              </a:ext>
            </a:extLst>
          </p:cNvPr>
          <p:cNvCxnSpPr>
            <a:cxnSpLocks/>
            <a:stCxn id="44" idx="0"/>
            <a:endCxn id="50" idx="2"/>
          </p:cNvCxnSpPr>
          <p:nvPr/>
        </p:nvCxnSpPr>
        <p:spPr>
          <a:xfrm rot="16200000" flipV="1">
            <a:off x="3698120" y="3961185"/>
            <a:ext cx="531440" cy="423179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连接符: 肘形 88">
            <a:extLst>
              <a:ext uri="{FF2B5EF4-FFF2-40B4-BE49-F238E27FC236}">
                <a16:creationId xmlns:a16="http://schemas.microsoft.com/office/drawing/2014/main" id="{82ABDA20-161F-EEB9-E5C3-7F66F6B2E033}"/>
              </a:ext>
            </a:extLst>
          </p:cNvPr>
          <p:cNvCxnSpPr>
            <a:cxnSpLocks/>
            <a:stCxn id="45" idx="0"/>
            <a:endCxn id="51" idx="2"/>
          </p:cNvCxnSpPr>
          <p:nvPr/>
        </p:nvCxnSpPr>
        <p:spPr>
          <a:xfrm rot="5400000" flipH="1" flipV="1">
            <a:off x="4916752" y="3972636"/>
            <a:ext cx="531440" cy="400279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FF149EC8-8125-6D27-4C6F-4B08D292798F}"/>
              </a:ext>
            </a:extLst>
          </p:cNvPr>
          <p:cNvCxnSpPr>
            <a:cxnSpLocks/>
            <a:stCxn id="46" idx="0"/>
            <a:endCxn id="51" idx="2"/>
          </p:cNvCxnSpPr>
          <p:nvPr/>
        </p:nvCxnSpPr>
        <p:spPr>
          <a:xfrm rot="16200000" flipV="1">
            <a:off x="5320205" y="3969462"/>
            <a:ext cx="531440" cy="406625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连接符: 肘形 94">
            <a:extLst>
              <a:ext uri="{FF2B5EF4-FFF2-40B4-BE49-F238E27FC236}">
                <a16:creationId xmlns:a16="http://schemas.microsoft.com/office/drawing/2014/main" id="{E0FDEA81-1EA1-EE79-AEDA-387753779087}"/>
              </a:ext>
            </a:extLst>
          </p:cNvPr>
          <p:cNvCxnSpPr>
            <a:cxnSpLocks/>
            <a:stCxn id="47" idx="0"/>
            <a:endCxn id="52" idx="2"/>
          </p:cNvCxnSpPr>
          <p:nvPr/>
        </p:nvCxnSpPr>
        <p:spPr>
          <a:xfrm rot="5400000" flipH="1" flipV="1">
            <a:off x="6505310" y="3997356"/>
            <a:ext cx="531971" cy="350308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连接符: 肘形 97">
            <a:extLst>
              <a:ext uri="{FF2B5EF4-FFF2-40B4-BE49-F238E27FC236}">
                <a16:creationId xmlns:a16="http://schemas.microsoft.com/office/drawing/2014/main" id="{30AB0122-CD9A-9BB6-8BAE-CF50FC54488D}"/>
              </a:ext>
            </a:extLst>
          </p:cNvPr>
          <p:cNvCxnSpPr>
            <a:cxnSpLocks/>
            <a:stCxn id="48" idx="0"/>
            <a:endCxn id="52" idx="2"/>
          </p:cNvCxnSpPr>
          <p:nvPr/>
        </p:nvCxnSpPr>
        <p:spPr>
          <a:xfrm rot="16200000" flipV="1">
            <a:off x="6908761" y="3944213"/>
            <a:ext cx="531971" cy="456593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977C03B7-213C-CDD6-E771-8A91F76BAB6A}"/>
              </a:ext>
            </a:extLst>
          </p:cNvPr>
          <p:cNvCxnSpPr>
            <a:cxnSpLocks/>
            <a:stCxn id="41" idx="2"/>
            <a:endCxn id="32" idx="0"/>
          </p:cNvCxnSpPr>
          <p:nvPr/>
        </p:nvCxnSpPr>
        <p:spPr>
          <a:xfrm>
            <a:off x="1754717" y="4916285"/>
            <a:ext cx="0" cy="53144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64AA0280-06BA-3024-E38B-D91BA5C12C53}"/>
              </a:ext>
            </a:extLst>
          </p:cNvPr>
          <p:cNvCxnSpPr>
            <a:cxnSpLocks/>
            <a:stCxn id="42" idx="2"/>
            <a:endCxn id="33" idx="0"/>
          </p:cNvCxnSpPr>
          <p:nvPr/>
        </p:nvCxnSpPr>
        <p:spPr>
          <a:xfrm>
            <a:off x="2561621" y="4916285"/>
            <a:ext cx="0" cy="53144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992B756E-B7D7-BB05-10EA-DFE306AA583F}"/>
              </a:ext>
            </a:extLst>
          </p:cNvPr>
          <p:cNvCxnSpPr>
            <a:cxnSpLocks/>
            <a:stCxn id="43" idx="2"/>
            <a:endCxn id="34" idx="0"/>
          </p:cNvCxnSpPr>
          <p:nvPr/>
        </p:nvCxnSpPr>
        <p:spPr>
          <a:xfrm>
            <a:off x="3368525" y="4916285"/>
            <a:ext cx="0" cy="53144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9CBF065E-B4D8-7465-F64C-C1277EB457A4}"/>
              </a:ext>
            </a:extLst>
          </p:cNvPr>
          <p:cNvCxnSpPr>
            <a:cxnSpLocks/>
            <a:stCxn id="44" idx="2"/>
            <a:endCxn id="35" idx="0"/>
          </p:cNvCxnSpPr>
          <p:nvPr/>
        </p:nvCxnSpPr>
        <p:spPr>
          <a:xfrm>
            <a:off x="4175429" y="4916285"/>
            <a:ext cx="0" cy="53144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CCA4AC28-79A3-5CF7-870B-393FE2F8BC89}"/>
              </a:ext>
            </a:extLst>
          </p:cNvPr>
          <p:cNvCxnSpPr>
            <a:cxnSpLocks/>
            <a:stCxn id="45" idx="2"/>
            <a:endCxn id="36" idx="0"/>
          </p:cNvCxnSpPr>
          <p:nvPr/>
        </p:nvCxnSpPr>
        <p:spPr>
          <a:xfrm>
            <a:off x="4982333" y="4916285"/>
            <a:ext cx="0" cy="53144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65DC7BFC-B5F9-82D4-F594-AAD2C3CD3B2D}"/>
              </a:ext>
            </a:extLst>
          </p:cNvPr>
          <p:cNvCxnSpPr>
            <a:cxnSpLocks/>
            <a:stCxn id="46" idx="2"/>
            <a:endCxn id="37" idx="0"/>
          </p:cNvCxnSpPr>
          <p:nvPr/>
        </p:nvCxnSpPr>
        <p:spPr>
          <a:xfrm>
            <a:off x="5789237" y="4916285"/>
            <a:ext cx="0" cy="53144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E4946E2D-8D6D-03BA-9FEA-6BD4088D3759}"/>
              </a:ext>
            </a:extLst>
          </p:cNvPr>
          <p:cNvCxnSpPr>
            <a:cxnSpLocks/>
            <a:stCxn id="47" idx="2"/>
            <a:endCxn id="38" idx="0"/>
          </p:cNvCxnSpPr>
          <p:nvPr/>
        </p:nvCxnSpPr>
        <p:spPr>
          <a:xfrm>
            <a:off x="6596141" y="4916285"/>
            <a:ext cx="0" cy="53144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7623400B-8AC3-3DC0-06BB-0E3F45CF30D4}"/>
              </a:ext>
            </a:extLst>
          </p:cNvPr>
          <p:cNvCxnSpPr>
            <a:cxnSpLocks/>
            <a:stCxn id="48" idx="2"/>
            <a:endCxn id="39" idx="0"/>
          </p:cNvCxnSpPr>
          <p:nvPr/>
        </p:nvCxnSpPr>
        <p:spPr>
          <a:xfrm>
            <a:off x="7403042" y="4916285"/>
            <a:ext cx="0" cy="53144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7FEDD22F-735A-BEA2-D56F-1156FFA6C0F9}"/>
              </a:ext>
            </a:extLst>
          </p:cNvPr>
          <p:cNvSpPr/>
          <p:nvPr/>
        </p:nvSpPr>
        <p:spPr>
          <a:xfrm>
            <a:off x="2683932" y="2021633"/>
            <a:ext cx="3779705" cy="286138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局部敏感哈希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92D59EB-53E6-1F90-D3EC-BFC7EB558ECD}"/>
              </a:ext>
            </a:extLst>
          </p:cNvPr>
          <p:cNvSpPr/>
          <p:nvPr/>
        </p:nvSpPr>
        <p:spPr>
          <a:xfrm>
            <a:off x="2211310" y="3046947"/>
            <a:ext cx="1613812" cy="286138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局部敏感哈希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1DB8DBF-2B2F-B8B9-BC37-5530093424B5}"/>
              </a:ext>
            </a:extLst>
          </p:cNvPr>
          <p:cNvSpPr/>
          <p:nvPr/>
        </p:nvSpPr>
        <p:spPr>
          <a:xfrm>
            <a:off x="5346795" y="3046947"/>
            <a:ext cx="1613812" cy="286138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局部敏感哈希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DDCACDE-4FFA-1AF5-38DA-A42658F8E43F}"/>
              </a:ext>
            </a:extLst>
          </p:cNvPr>
          <p:cNvSpPr/>
          <p:nvPr/>
        </p:nvSpPr>
        <p:spPr>
          <a:xfrm>
            <a:off x="1306547" y="4029440"/>
            <a:ext cx="1613812" cy="286138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局部敏感哈希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EA7F93E-109B-DCCE-F87D-0308DE9ABC7C}"/>
              </a:ext>
            </a:extLst>
          </p:cNvPr>
          <p:cNvSpPr/>
          <p:nvPr/>
        </p:nvSpPr>
        <p:spPr>
          <a:xfrm>
            <a:off x="2956767" y="4030841"/>
            <a:ext cx="1613812" cy="286138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局部敏感哈希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A13F9D2-14DD-54D6-4E54-FF6576E11350}"/>
              </a:ext>
            </a:extLst>
          </p:cNvPr>
          <p:cNvSpPr/>
          <p:nvPr/>
        </p:nvSpPr>
        <p:spPr>
          <a:xfrm>
            <a:off x="4578874" y="4023753"/>
            <a:ext cx="1613812" cy="286138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局部敏感哈希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E457821-7EE3-0712-0FA4-52B6F153DA49}"/>
              </a:ext>
            </a:extLst>
          </p:cNvPr>
          <p:cNvSpPr/>
          <p:nvPr/>
        </p:nvSpPr>
        <p:spPr>
          <a:xfrm>
            <a:off x="6129883" y="4025154"/>
            <a:ext cx="1613812" cy="286138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局部敏感哈希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7019240-4F9D-63AF-2907-A708EBABE0F9}"/>
              </a:ext>
            </a:extLst>
          </p:cNvPr>
          <p:cNvSpPr/>
          <p:nvPr/>
        </p:nvSpPr>
        <p:spPr>
          <a:xfrm>
            <a:off x="1360587" y="5032982"/>
            <a:ext cx="6330298" cy="286138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局部敏感哈希</a:t>
            </a:r>
          </a:p>
        </p:txBody>
      </p:sp>
    </p:spTree>
    <p:extLst>
      <p:ext uri="{BB962C8B-B14F-4D97-AF65-F5344CB8AC3E}">
        <p14:creationId xmlns:p14="http://schemas.microsoft.com/office/powerpoint/2010/main" val="31233217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02C0C-7C69-D7A8-17C3-09A5489A6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>
            <a:extLst>
              <a:ext uri="{FF2B5EF4-FFF2-40B4-BE49-F238E27FC236}">
                <a16:creationId xmlns:a16="http://schemas.microsoft.com/office/drawing/2014/main" id="{B2B550E5-DB4F-B223-70C7-3366A030203A}"/>
              </a:ext>
            </a:extLst>
          </p:cNvPr>
          <p:cNvSpPr txBox="1"/>
          <p:nvPr/>
        </p:nvSpPr>
        <p:spPr>
          <a:xfrm>
            <a:off x="1148236" y="386002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哈希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E0A4337-FD9B-5598-FBF4-05EFB5258FB6}"/>
              </a:ext>
            </a:extLst>
          </p:cNvPr>
          <p:cNvSpPr txBox="1"/>
          <p:nvPr/>
        </p:nvSpPr>
        <p:spPr>
          <a:xfrm>
            <a:off x="1145650" y="451152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数据</a:t>
            </a:r>
          </a:p>
        </p:txBody>
      </p:sp>
      <p:graphicFrame>
        <p:nvGraphicFramePr>
          <p:cNvPr id="34" name="内容占位符 3">
            <a:extLst>
              <a:ext uri="{FF2B5EF4-FFF2-40B4-BE49-F238E27FC236}">
                <a16:creationId xmlns:a16="http://schemas.microsoft.com/office/drawing/2014/main" id="{50C0B937-D6B0-EE6D-6D54-BDCCF8985208}"/>
              </a:ext>
            </a:extLst>
          </p:cNvPr>
          <p:cNvGraphicFramePr/>
          <p:nvPr/>
        </p:nvGraphicFramePr>
        <p:xfrm>
          <a:off x="1779156" y="4511525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内容占位符 3">
            <a:extLst>
              <a:ext uri="{FF2B5EF4-FFF2-40B4-BE49-F238E27FC236}">
                <a16:creationId xmlns:a16="http://schemas.microsoft.com/office/drawing/2014/main" id="{60EC7314-10F6-1B42-968F-D4DB2526FDF3}"/>
              </a:ext>
            </a:extLst>
          </p:cNvPr>
          <p:cNvGraphicFramePr/>
          <p:nvPr/>
        </p:nvGraphicFramePr>
        <p:xfrm>
          <a:off x="3737698" y="4511525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内容占位符 3">
            <a:extLst>
              <a:ext uri="{FF2B5EF4-FFF2-40B4-BE49-F238E27FC236}">
                <a16:creationId xmlns:a16="http://schemas.microsoft.com/office/drawing/2014/main" id="{00A228C6-FD34-5343-4C20-3A1A5C568E22}"/>
              </a:ext>
            </a:extLst>
          </p:cNvPr>
          <p:cNvGraphicFramePr/>
          <p:nvPr/>
        </p:nvGraphicFramePr>
        <p:xfrm>
          <a:off x="1779156" y="3860027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内容占位符 3">
            <a:extLst>
              <a:ext uri="{FF2B5EF4-FFF2-40B4-BE49-F238E27FC236}">
                <a16:creationId xmlns:a16="http://schemas.microsoft.com/office/drawing/2014/main" id="{3FA0CDA3-D7B2-440D-A941-F70A39520D69}"/>
              </a:ext>
            </a:extLst>
          </p:cNvPr>
          <p:cNvGraphicFramePr/>
          <p:nvPr/>
        </p:nvGraphicFramePr>
        <p:xfrm>
          <a:off x="3737698" y="3860027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内容占位符 3">
            <a:extLst>
              <a:ext uri="{FF2B5EF4-FFF2-40B4-BE49-F238E27FC236}">
                <a16:creationId xmlns:a16="http://schemas.microsoft.com/office/drawing/2014/main" id="{F9C19F80-B885-7902-4B6D-BF119F85332B}"/>
              </a:ext>
            </a:extLst>
          </p:cNvPr>
          <p:cNvGraphicFramePr/>
          <p:nvPr/>
        </p:nvGraphicFramePr>
        <p:xfrm>
          <a:off x="2802529" y="3264866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D7F82082-E66B-EB49-9F21-CBAE796AA3FF}"/>
              </a:ext>
            </a:extLst>
          </p:cNvPr>
          <p:cNvCxnSpPr>
            <a:stCxn id="36" idx="0"/>
            <a:endCxn id="38" idx="2"/>
          </p:cNvCxnSpPr>
          <p:nvPr/>
        </p:nvCxnSpPr>
        <p:spPr bwMode="auto">
          <a:xfrm flipV="1">
            <a:off x="2653983" y="3569666"/>
            <a:ext cx="1023373" cy="290361"/>
          </a:xfrm>
          <a:prstGeom prst="straightConnector1">
            <a:avLst/>
          </a:prstGeom>
          <a:solidFill>
            <a:srgbClr val="4F81BD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FBE935F5-E144-F2CE-9A44-BAC18D428E97}"/>
              </a:ext>
            </a:extLst>
          </p:cNvPr>
          <p:cNvCxnSpPr>
            <a:stCxn id="37" idx="0"/>
            <a:endCxn id="38" idx="2"/>
          </p:cNvCxnSpPr>
          <p:nvPr/>
        </p:nvCxnSpPr>
        <p:spPr bwMode="auto">
          <a:xfrm flipH="1" flipV="1">
            <a:off x="3677356" y="3569666"/>
            <a:ext cx="935169" cy="290361"/>
          </a:xfrm>
          <a:prstGeom prst="straightConnector1">
            <a:avLst/>
          </a:prstGeom>
          <a:solidFill>
            <a:srgbClr val="4F81BD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CE290B14-6391-0058-C200-70E1372BAF28}"/>
              </a:ext>
            </a:extLst>
          </p:cNvPr>
          <p:cNvCxnSpPr>
            <a:stCxn id="35" idx="0"/>
            <a:endCxn id="37" idx="2"/>
          </p:cNvCxnSpPr>
          <p:nvPr/>
        </p:nvCxnSpPr>
        <p:spPr bwMode="auto">
          <a:xfrm flipV="1">
            <a:off x="4612525" y="4164827"/>
            <a:ext cx="0" cy="346698"/>
          </a:xfrm>
          <a:prstGeom prst="straightConnector1">
            <a:avLst/>
          </a:prstGeom>
          <a:solidFill>
            <a:srgbClr val="4F81BD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38D2B82E-D72E-6B40-651E-22774BDFC7B3}"/>
              </a:ext>
            </a:extLst>
          </p:cNvPr>
          <p:cNvCxnSpPr>
            <a:stCxn id="34" idx="0"/>
            <a:endCxn id="36" idx="2"/>
          </p:cNvCxnSpPr>
          <p:nvPr/>
        </p:nvCxnSpPr>
        <p:spPr bwMode="auto">
          <a:xfrm flipV="1">
            <a:off x="2653983" y="4164827"/>
            <a:ext cx="0" cy="346698"/>
          </a:xfrm>
          <a:prstGeom prst="straightConnector1">
            <a:avLst/>
          </a:prstGeom>
          <a:solidFill>
            <a:srgbClr val="4F81BD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35DD5F2E-E25D-F7EF-5173-7FAD30B7E082}"/>
              </a:ext>
            </a:extLst>
          </p:cNvPr>
          <p:cNvSpPr txBox="1"/>
          <p:nvPr/>
        </p:nvSpPr>
        <p:spPr>
          <a:xfrm>
            <a:off x="1132825" y="326486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哈希根</a:t>
            </a:r>
          </a:p>
        </p:txBody>
      </p:sp>
    </p:spTree>
    <p:extLst>
      <p:ext uri="{BB962C8B-B14F-4D97-AF65-F5344CB8AC3E}">
        <p14:creationId xmlns:p14="http://schemas.microsoft.com/office/powerpoint/2010/main" val="33650216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FD18F3F8-0A0A-5794-740B-B01064FD4CAF}"/>
              </a:ext>
            </a:extLst>
          </p:cNvPr>
          <p:cNvGrpSpPr/>
          <p:nvPr/>
        </p:nvGrpSpPr>
        <p:grpSpPr>
          <a:xfrm>
            <a:off x="5546467" y="1025155"/>
            <a:ext cx="2890922" cy="2277873"/>
            <a:chOff x="824787" y="2452156"/>
            <a:chExt cx="2890922" cy="227787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C0E1BD2-5E52-F319-87FC-E5814E6095E5}"/>
                </a:ext>
              </a:extLst>
            </p:cNvPr>
            <p:cNvSpPr/>
            <p:nvPr/>
          </p:nvSpPr>
          <p:spPr bwMode="auto">
            <a:xfrm>
              <a:off x="824787" y="4282880"/>
              <a:ext cx="2422171" cy="4471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Tx/>
                <a:buNone/>
                <a:tabLst/>
              </a:pPr>
              <a:r>
                <a:rPr lang="en-US" altLang="zh-CN" sz="1400" b="1"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(</a:t>
              </a:r>
              <a:r>
                <a:rPr lang="zh-CN" altLang="en-US" sz="1400" b="1"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区块号，交易号，时间戳</a:t>
              </a:r>
              <a:r>
                <a:rPr lang="en-US" altLang="zh-CN" sz="1400" b="1"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)</a:t>
              </a:r>
              <a:endParaRPr lang="zh-CN" altLang="en-US" sz="1400" b="1"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C564D955-A9E8-81EE-B051-ADDB2276F9BB}"/>
                </a:ext>
              </a:extLst>
            </p:cNvPr>
            <p:cNvGrpSpPr/>
            <p:nvPr/>
          </p:nvGrpSpPr>
          <p:grpSpPr>
            <a:xfrm>
              <a:off x="1889055" y="2452156"/>
              <a:ext cx="816533" cy="272177"/>
              <a:chOff x="2174582" y="2182266"/>
              <a:chExt cx="968188" cy="322729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8A164D06-93B5-F93D-782E-6B1163BA910D}"/>
                  </a:ext>
                </a:extLst>
              </p:cNvPr>
              <p:cNvSpPr/>
              <p:nvPr/>
            </p:nvSpPr>
            <p:spPr bwMode="auto">
              <a:xfrm>
                <a:off x="2174582" y="2182266"/>
                <a:ext cx="322729" cy="322729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Tx/>
                  <a:buNone/>
                  <a:tabLst/>
                </a:pPr>
                <a:endParaRPr kumimoji="0" lang="zh-CN" alt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103738D6-7A83-44D8-E31B-FF376735FCD4}"/>
                  </a:ext>
                </a:extLst>
              </p:cNvPr>
              <p:cNvSpPr/>
              <p:nvPr/>
            </p:nvSpPr>
            <p:spPr bwMode="auto">
              <a:xfrm>
                <a:off x="2497309" y="2182266"/>
                <a:ext cx="322730" cy="322728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Tx/>
                  <a:buNone/>
                  <a:tabLst/>
                </a:pPr>
                <a:endParaRPr kumimoji="0" lang="zh-CN" alt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C8AE1FF9-682E-379C-87F6-88F1AC77A5B8}"/>
                  </a:ext>
                </a:extLst>
              </p:cNvPr>
              <p:cNvSpPr/>
              <p:nvPr/>
            </p:nvSpPr>
            <p:spPr bwMode="auto">
              <a:xfrm>
                <a:off x="2820040" y="2182266"/>
                <a:ext cx="322730" cy="322728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Tx/>
                  <a:buNone/>
                  <a:tabLst/>
                </a:pPr>
                <a:endParaRPr kumimoji="0" lang="zh-CN" alt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74F875E0-80EA-1A0A-23EA-BDE0D5459166}"/>
                </a:ext>
              </a:extLst>
            </p:cNvPr>
            <p:cNvGrpSpPr/>
            <p:nvPr/>
          </p:nvGrpSpPr>
          <p:grpSpPr>
            <a:xfrm>
              <a:off x="935581" y="3367520"/>
              <a:ext cx="816533" cy="272178"/>
              <a:chOff x="2174582" y="2182265"/>
              <a:chExt cx="968187" cy="322730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EC2D27EA-1566-6DF1-A0DC-36299C88ACD3}"/>
                  </a:ext>
                </a:extLst>
              </p:cNvPr>
              <p:cNvSpPr/>
              <p:nvPr/>
            </p:nvSpPr>
            <p:spPr bwMode="auto">
              <a:xfrm>
                <a:off x="2174582" y="2182266"/>
                <a:ext cx="322729" cy="322729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Tx/>
                  <a:buNone/>
                  <a:tabLst/>
                </a:pPr>
                <a:endParaRPr kumimoji="0" lang="zh-CN" alt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EBAA038E-3CF0-0C87-163F-45507F3D4ABF}"/>
                  </a:ext>
                </a:extLst>
              </p:cNvPr>
              <p:cNvSpPr/>
              <p:nvPr/>
            </p:nvSpPr>
            <p:spPr bwMode="auto">
              <a:xfrm>
                <a:off x="2497311" y="2182266"/>
                <a:ext cx="322729" cy="322729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Tx/>
                  <a:buNone/>
                  <a:tabLst/>
                </a:pPr>
                <a:endParaRPr kumimoji="0" lang="zh-CN" alt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110EEC7C-48DC-CEE0-34B9-31AD388BA5FE}"/>
                  </a:ext>
                </a:extLst>
              </p:cNvPr>
              <p:cNvSpPr/>
              <p:nvPr/>
            </p:nvSpPr>
            <p:spPr bwMode="auto">
              <a:xfrm>
                <a:off x="2820040" y="2182265"/>
                <a:ext cx="322729" cy="322729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Tx/>
                  <a:buNone/>
                  <a:tabLst/>
                </a:pPr>
                <a:endParaRPr kumimoji="0" lang="zh-CN" alt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56EE439D-B4EF-D6F7-D65D-97DDB81E1DD1}"/>
                </a:ext>
              </a:extLst>
            </p:cNvPr>
            <p:cNvGrpSpPr/>
            <p:nvPr/>
          </p:nvGrpSpPr>
          <p:grpSpPr>
            <a:xfrm>
              <a:off x="1892296" y="3367519"/>
              <a:ext cx="816533" cy="272178"/>
              <a:chOff x="2174582" y="2182265"/>
              <a:chExt cx="968187" cy="322730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9CC15E71-B0F3-F014-BDA9-C5E201CDC175}"/>
                  </a:ext>
                </a:extLst>
              </p:cNvPr>
              <p:cNvSpPr/>
              <p:nvPr/>
            </p:nvSpPr>
            <p:spPr bwMode="auto">
              <a:xfrm>
                <a:off x="2174582" y="2182266"/>
                <a:ext cx="322729" cy="322729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Tx/>
                  <a:buNone/>
                  <a:tabLst/>
                </a:pPr>
                <a:endParaRPr kumimoji="0" lang="zh-CN" alt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CB1EE79A-B25C-EBCA-E089-937A3F635021}"/>
                  </a:ext>
                </a:extLst>
              </p:cNvPr>
              <p:cNvSpPr/>
              <p:nvPr/>
            </p:nvSpPr>
            <p:spPr bwMode="auto">
              <a:xfrm>
                <a:off x="2497311" y="2182266"/>
                <a:ext cx="322729" cy="322729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Tx/>
                  <a:buNone/>
                  <a:tabLst/>
                </a:pPr>
                <a:endParaRPr kumimoji="0" lang="zh-CN" alt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89316F83-0DAE-4AA2-7DB6-1A9DFAABB7F7}"/>
                  </a:ext>
                </a:extLst>
              </p:cNvPr>
              <p:cNvSpPr/>
              <p:nvPr/>
            </p:nvSpPr>
            <p:spPr bwMode="auto">
              <a:xfrm>
                <a:off x="2820040" y="2182265"/>
                <a:ext cx="322729" cy="322729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Tx/>
                  <a:buNone/>
                  <a:tabLst/>
                </a:pPr>
                <a:endParaRPr kumimoji="0" lang="zh-CN" alt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D5BA5EE4-0062-906D-5775-A71BAA52AE62}"/>
                </a:ext>
              </a:extLst>
            </p:cNvPr>
            <p:cNvGrpSpPr/>
            <p:nvPr/>
          </p:nvGrpSpPr>
          <p:grpSpPr>
            <a:xfrm>
              <a:off x="2838691" y="3367519"/>
              <a:ext cx="816533" cy="272178"/>
              <a:chOff x="2174582" y="2182265"/>
              <a:chExt cx="968187" cy="322730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FD09407F-20F1-B78D-D839-1D8575CFD6D4}"/>
                  </a:ext>
                </a:extLst>
              </p:cNvPr>
              <p:cNvSpPr/>
              <p:nvPr/>
            </p:nvSpPr>
            <p:spPr bwMode="auto">
              <a:xfrm>
                <a:off x="2174582" y="2182266"/>
                <a:ext cx="322729" cy="322729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Tx/>
                  <a:buNone/>
                  <a:tabLst/>
                </a:pPr>
                <a:endParaRPr kumimoji="0" lang="zh-CN" alt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2C17A3C0-7C96-7966-087C-6DA6E6744637}"/>
                  </a:ext>
                </a:extLst>
              </p:cNvPr>
              <p:cNvSpPr/>
              <p:nvPr/>
            </p:nvSpPr>
            <p:spPr bwMode="auto">
              <a:xfrm>
                <a:off x="2497311" y="2182266"/>
                <a:ext cx="322729" cy="322729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Tx/>
                  <a:buNone/>
                  <a:tabLst/>
                </a:pPr>
                <a:endParaRPr kumimoji="0" lang="zh-CN" alt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12CBBA9F-00F7-EC6D-64D6-24817B216F36}"/>
                  </a:ext>
                </a:extLst>
              </p:cNvPr>
              <p:cNvSpPr/>
              <p:nvPr/>
            </p:nvSpPr>
            <p:spPr bwMode="auto">
              <a:xfrm>
                <a:off x="2820040" y="2182265"/>
                <a:ext cx="322729" cy="322729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Tx/>
                  <a:buNone/>
                  <a:tabLst/>
                </a:pPr>
                <a:endParaRPr kumimoji="0" lang="zh-CN" alt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</p:grpSp>
        <p:cxnSp>
          <p:nvCxnSpPr>
            <p:cNvPr id="13" name="连接符: 肘形 12">
              <a:extLst>
                <a:ext uri="{FF2B5EF4-FFF2-40B4-BE49-F238E27FC236}">
                  <a16:creationId xmlns:a16="http://schemas.microsoft.com/office/drawing/2014/main" id="{AE767C71-9540-A097-9846-F5E6A94FB29F}"/>
                </a:ext>
              </a:extLst>
            </p:cNvPr>
            <p:cNvCxnSpPr>
              <a:cxnSpLocks/>
              <a:stCxn id="33" idx="2"/>
              <a:endCxn id="31" idx="0"/>
            </p:cNvCxnSpPr>
            <p:nvPr/>
          </p:nvCxnSpPr>
          <p:spPr bwMode="auto">
            <a:xfrm rot="5400000">
              <a:off x="1362904" y="2705280"/>
              <a:ext cx="643186" cy="681297"/>
            </a:xfrm>
            <a:prstGeom prst="bentConnector3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连接符: 肘形 13">
              <a:extLst>
                <a:ext uri="{FF2B5EF4-FFF2-40B4-BE49-F238E27FC236}">
                  <a16:creationId xmlns:a16="http://schemas.microsoft.com/office/drawing/2014/main" id="{C6B8F992-CD5C-95F5-6B58-FD1603E6CC01}"/>
                </a:ext>
              </a:extLst>
            </p:cNvPr>
            <p:cNvCxnSpPr>
              <a:cxnSpLocks/>
              <a:stCxn id="35" idx="2"/>
              <a:endCxn id="25" idx="0"/>
            </p:cNvCxnSpPr>
            <p:nvPr/>
          </p:nvCxnSpPr>
          <p:spPr bwMode="auto">
            <a:xfrm rot="16200000" flipH="1">
              <a:off x="2586634" y="2707196"/>
              <a:ext cx="643188" cy="677459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连接符: 肘形 14">
              <a:extLst>
                <a:ext uri="{FF2B5EF4-FFF2-40B4-BE49-F238E27FC236}">
                  <a16:creationId xmlns:a16="http://schemas.microsoft.com/office/drawing/2014/main" id="{D938EAD3-7E9A-C2CD-7AC4-3BDF41544155}"/>
                </a:ext>
              </a:extLst>
            </p:cNvPr>
            <p:cNvCxnSpPr>
              <a:cxnSpLocks/>
              <a:stCxn id="30" idx="2"/>
              <a:endCxn id="8" idx="0"/>
            </p:cNvCxnSpPr>
            <p:nvPr/>
          </p:nvCxnSpPr>
          <p:spPr bwMode="auto">
            <a:xfrm rot="16200000" flipH="1">
              <a:off x="1232180" y="3479187"/>
              <a:ext cx="643182" cy="964203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连接符: 肘形 15">
              <a:extLst>
                <a:ext uri="{FF2B5EF4-FFF2-40B4-BE49-F238E27FC236}">
                  <a16:creationId xmlns:a16="http://schemas.microsoft.com/office/drawing/2014/main" id="{B1A3D52E-0D95-9073-E492-788B21874523}"/>
                </a:ext>
              </a:extLst>
            </p:cNvPr>
            <p:cNvCxnSpPr>
              <a:cxnSpLocks/>
              <a:stCxn id="31" idx="2"/>
            </p:cNvCxnSpPr>
            <p:nvPr/>
          </p:nvCxnSpPr>
          <p:spPr bwMode="auto">
            <a:xfrm rot="16200000" flipH="1">
              <a:off x="1367608" y="3615936"/>
              <a:ext cx="145810" cy="19333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连接符: 肘形 16">
              <a:extLst>
                <a:ext uri="{FF2B5EF4-FFF2-40B4-BE49-F238E27FC236}">
                  <a16:creationId xmlns:a16="http://schemas.microsoft.com/office/drawing/2014/main" id="{812D99DF-EFFD-690B-6ED6-696A77DB89A0}"/>
                </a:ext>
              </a:extLst>
            </p:cNvPr>
            <p:cNvCxnSpPr>
              <a:cxnSpLocks/>
              <a:stCxn id="32" idx="2"/>
            </p:cNvCxnSpPr>
            <p:nvPr/>
          </p:nvCxnSpPr>
          <p:spPr bwMode="auto">
            <a:xfrm rot="16200000" flipH="1">
              <a:off x="1642486" y="3613236"/>
              <a:ext cx="145809" cy="19873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连接符: 肘形 17">
              <a:extLst>
                <a:ext uri="{FF2B5EF4-FFF2-40B4-BE49-F238E27FC236}">
                  <a16:creationId xmlns:a16="http://schemas.microsoft.com/office/drawing/2014/main" id="{545CE1B5-BB1E-47D2-9815-791E703327DE}"/>
                </a:ext>
              </a:extLst>
            </p:cNvPr>
            <p:cNvCxnSpPr>
              <a:cxnSpLocks/>
              <a:stCxn id="27" idx="2"/>
            </p:cNvCxnSpPr>
            <p:nvPr/>
          </p:nvCxnSpPr>
          <p:spPr bwMode="auto">
            <a:xfrm rot="16200000" flipH="1">
              <a:off x="2048785" y="3619297"/>
              <a:ext cx="145808" cy="186608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连接符: 肘形 18">
              <a:extLst>
                <a:ext uri="{FF2B5EF4-FFF2-40B4-BE49-F238E27FC236}">
                  <a16:creationId xmlns:a16="http://schemas.microsoft.com/office/drawing/2014/main" id="{61C22F47-6E28-CF9D-E6F3-6A035E1FF175}"/>
                </a:ext>
              </a:extLst>
            </p:cNvPr>
            <p:cNvCxnSpPr>
              <a:cxnSpLocks/>
              <a:stCxn id="28" idx="2"/>
            </p:cNvCxnSpPr>
            <p:nvPr/>
          </p:nvCxnSpPr>
          <p:spPr bwMode="auto">
            <a:xfrm rot="16200000" flipH="1">
              <a:off x="2323663" y="3616597"/>
              <a:ext cx="145808" cy="192008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连接符: 肘形 19">
              <a:extLst>
                <a:ext uri="{FF2B5EF4-FFF2-40B4-BE49-F238E27FC236}">
                  <a16:creationId xmlns:a16="http://schemas.microsoft.com/office/drawing/2014/main" id="{5002EF1F-47D8-64E7-428C-C72870B08140}"/>
                </a:ext>
              </a:extLst>
            </p:cNvPr>
            <p:cNvCxnSpPr>
              <a:cxnSpLocks/>
              <a:stCxn id="29" idx="2"/>
            </p:cNvCxnSpPr>
            <p:nvPr/>
          </p:nvCxnSpPr>
          <p:spPr bwMode="auto">
            <a:xfrm rot="16200000" flipH="1">
              <a:off x="2600028" y="3612408"/>
              <a:ext cx="142836" cy="19741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连接符: 肘形 20">
              <a:extLst>
                <a:ext uri="{FF2B5EF4-FFF2-40B4-BE49-F238E27FC236}">
                  <a16:creationId xmlns:a16="http://schemas.microsoft.com/office/drawing/2014/main" id="{99D309F1-C69A-82E8-6DF6-2EB822629281}"/>
                </a:ext>
              </a:extLst>
            </p:cNvPr>
            <p:cNvCxnSpPr>
              <a:cxnSpLocks/>
              <a:stCxn id="24" idx="2"/>
            </p:cNvCxnSpPr>
            <p:nvPr/>
          </p:nvCxnSpPr>
          <p:spPr bwMode="auto">
            <a:xfrm rot="16200000" flipH="1">
              <a:off x="3000027" y="3614450"/>
              <a:ext cx="142836" cy="193329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连接符: 肘形 21">
              <a:extLst>
                <a:ext uri="{FF2B5EF4-FFF2-40B4-BE49-F238E27FC236}">
                  <a16:creationId xmlns:a16="http://schemas.microsoft.com/office/drawing/2014/main" id="{FCBED319-AC69-1E3B-CF62-7FF8F82E714C}"/>
                </a:ext>
              </a:extLst>
            </p:cNvPr>
            <p:cNvCxnSpPr>
              <a:cxnSpLocks/>
              <a:stCxn id="25" idx="2"/>
            </p:cNvCxnSpPr>
            <p:nvPr/>
          </p:nvCxnSpPr>
          <p:spPr bwMode="auto">
            <a:xfrm rot="16200000" flipH="1">
              <a:off x="3266739" y="3619916"/>
              <a:ext cx="146208" cy="185770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连接符: 肘形 22">
              <a:extLst>
                <a:ext uri="{FF2B5EF4-FFF2-40B4-BE49-F238E27FC236}">
                  <a16:creationId xmlns:a16="http://schemas.microsoft.com/office/drawing/2014/main" id="{C0E0AFF3-457F-2229-5075-7C3B473CCB23}"/>
                </a:ext>
              </a:extLst>
            </p:cNvPr>
            <p:cNvCxnSpPr>
              <a:cxnSpLocks/>
              <a:stCxn id="26" idx="2"/>
            </p:cNvCxnSpPr>
            <p:nvPr/>
          </p:nvCxnSpPr>
          <p:spPr bwMode="auto">
            <a:xfrm rot="16200000" flipH="1">
              <a:off x="3546004" y="3612827"/>
              <a:ext cx="142836" cy="19657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36" name="矩形 35">
            <a:extLst>
              <a:ext uri="{FF2B5EF4-FFF2-40B4-BE49-F238E27FC236}">
                <a16:creationId xmlns:a16="http://schemas.microsoft.com/office/drawing/2014/main" id="{20DCEAC9-5D54-7591-95CA-B04062885518}"/>
              </a:ext>
            </a:extLst>
          </p:cNvPr>
          <p:cNvSpPr/>
          <p:nvPr/>
        </p:nvSpPr>
        <p:spPr>
          <a:xfrm>
            <a:off x="712042" y="917112"/>
            <a:ext cx="876478" cy="386479"/>
          </a:xfrm>
          <a:prstGeom prst="rect">
            <a:avLst/>
          </a:prstGeom>
          <a:solidFill>
            <a:srgbClr val="FFF2CC"/>
          </a:solidFill>
          <a:ln w="158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区块</a:t>
            </a:r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i-1</a:t>
            </a:r>
            <a:endParaRPr lang="zh-CN" altLang="en-US" sz="14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BEBB5DF-330C-88D0-6742-ADA552665E95}"/>
              </a:ext>
            </a:extLst>
          </p:cNvPr>
          <p:cNvSpPr/>
          <p:nvPr/>
        </p:nvSpPr>
        <p:spPr>
          <a:xfrm>
            <a:off x="1935246" y="917112"/>
            <a:ext cx="876478" cy="386479"/>
          </a:xfrm>
          <a:prstGeom prst="rect">
            <a:avLst/>
          </a:prstGeom>
          <a:solidFill>
            <a:srgbClr val="FFF2CC"/>
          </a:solidFill>
          <a:ln w="158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区块</a:t>
            </a:r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i</a:t>
            </a:r>
            <a:endParaRPr lang="zh-CN" altLang="en-US" sz="14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3C66652-4C32-0704-C1AE-7A03A4A0ECDF}"/>
              </a:ext>
            </a:extLst>
          </p:cNvPr>
          <p:cNvSpPr/>
          <p:nvPr/>
        </p:nvSpPr>
        <p:spPr>
          <a:xfrm>
            <a:off x="3884020" y="917112"/>
            <a:ext cx="876478" cy="386479"/>
          </a:xfrm>
          <a:prstGeom prst="rect">
            <a:avLst/>
          </a:prstGeom>
          <a:solidFill>
            <a:srgbClr val="FFF2CC"/>
          </a:solidFill>
          <a:ln w="158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区块</a:t>
            </a:r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n</a:t>
            </a:r>
            <a:endParaRPr lang="zh-CN" altLang="en-US" sz="14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5D85656E-AAD9-00CF-76FA-9C83F8A77231}"/>
              </a:ext>
            </a:extLst>
          </p:cNvPr>
          <p:cNvCxnSpPr>
            <a:cxnSpLocks/>
            <a:endCxn id="38" idx="3"/>
          </p:cNvCxnSpPr>
          <p:nvPr/>
        </p:nvCxnSpPr>
        <p:spPr>
          <a:xfrm flipH="1">
            <a:off x="4760498" y="1110351"/>
            <a:ext cx="3746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5B8BC8C2-A6A8-6BC7-904A-2DF600244BBF}"/>
              </a:ext>
            </a:extLst>
          </p:cNvPr>
          <p:cNvCxnSpPr>
            <a:cxnSpLocks/>
          </p:cNvCxnSpPr>
          <p:nvPr/>
        </p:nvCxnSpPr>
        <p:spPr>
          <a:xfrm flipH="1">
            <a:off x="3423577" y="1110351"/>
            <a:ext cx="4604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4E3E229-384E-62EA-2002-10FB8D18138B}"/>
              </a:ext>
            </a:extLst>
          </p:cNvPr>
          <p:cNvCxnSpPr>
            <a:cxnSpLocks/>
          </p:cNvCxnSpPr>
          <p:nvPr/>
        </p:nvCxnSpPr>
        <p:spPr>
          <a:xfrm flipH="1">
            <a:off x="2799414" y="1105010"/>
            <a:ext cx="4604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13C52DC0-E175-1594-68E3-771C9CAF91D1}"/>
              </a:ext>
            </a:extLst>
          </p:cNvPr>
          <p:cNvCxnSpPr>
            <a:cxnSpLocks/>
            <a:stCxn id="37" idx="1"/>
            <a:endCxn id="36" idx="3"/>
          </p:cNvCxnSpPr>
          <p:nvPr/>
        </p:nvCxnSpPr>
        <p:spPr>
          <a:xfrm flipH="1">
            <a:off x="1588520" y="1110352"/>
            <a:ext cx="346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3864C192-B5C0-593D-5F81-4B11E5F04499}"/>
              </a:ext>
            </a:extLst>
          </p:cNvPr>
          <p:cNvSpPr/>
          <p:nvPr/>
        </p:nvSpPr>
        <p:spPr>
          <a:xfrm>
            <a:off x="689343" y="1931674"/>
            <a:ext cx="1080000" cy="3864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58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640" tIns="45720" rIns="62640" bIns="45720"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前置哈希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95CE89D-81E3-7E4A-A97C-B742A4351B38}"/>
              </a:ext>
            </a:extLst>
          </p:cNvPr>
          <p:cNvSpPr/>
          <p:nvPr/>
        </p:nvSpPr>
        <p:spPr>
          <a:xfrm>
            <a:off x="1719414" y="1931674"/>
            <a:ext cx="1080000" cy="3864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58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440" tIns="45720" rIns="73440" bIns="45720"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区块高度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02A1750-3698-5FA2-3256-B2FB4CF5A28A}"/>
              </a:ext>
            </a:extLst>
          </p:cNvPr>
          <p:cNvSpPr/>
          <p:nvPr/>
        </p:nvSpPr>
        <p:spPr>
          <a:xfrm>
            <a:off x="2787379" y="1931674"/>
            <a:ext cx="1080000" cy="3864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58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440" tIns="45720" rIns="73440" bIns="45720"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时间戳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E9F49820-0904-359D-6C12-87DEB38A2426}"/>
              </a:ext>
            </a:extLst>
          </p:cNvPr>
          <p:cNvSpPr/>
          <p:nvPr/>
        </p:nvSpPr>
        <p:spPr>
          <a:xfrm>
            <a:off x="3870467" y="1931674"/>
            <a:ext cx="1080000" cy="3864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58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440" tIns="45720" rIns="73440" bIns="45720"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...</a:t>
            </a:r>
            <a:endParaRPr lang="zh-CN" altLang="en-US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0" name="流程图: 文档 49">
            <a:extLst>
              <a:ext uri="{FF2B5EF4-FFF2-40B4-BE49-F238E27FC236}">
                <a16:creationId xmlns:a16="http://schemas.microsoft.com/office/drawing/2014/main" id="{A78D5339-F841-7DC0-DE86-13D416C60914}"/>
              </a:ext>
            </a:extLst>
          </p:cNvPr>
          <p:cNvSpPr/>
          <p:nvPr/>
        </p:nvSpPr>
        <p:spPr>
          <a:xfrm>
            <a:off x="689343" y="2318152"/>
            <a:ext cx="4264212" cy="1074551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 w="158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440" tIns="45720" rIns="73440" bIns="45720" rtlCol="0" anchor="ctr"/>
          <a:lstStyle/>
          <a:p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交易</a:t>
            </a:r>
            <a:r>
              <a: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j:[...,donate,Jack,Education,100]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交易</a:t>
            </a:r>
            <a:r>
              <a: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j+1:[...,transfer,Education,Jack,school1,1000]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交易</a:t>
            </a:r>
            <a:r>
              <a: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j+2:[...,distribute,Education,Jack,school1,Tom,50]</a:t>
            </a:r>
            <a:endParaRPr lang="zh-CN" altLang="en-US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9EE5607D-2679-3001-5235-F154AF6DDBEE}"/>
              </a:ext>
            </a:extLst>
          </p:cNvPr>
          <p:cNvCxnSpPr>
            <a:cxnSpLocks/>
            <a:stCxn id="37" idx="2"/>
            <a:endCxn id="46" idx="0"/>
          </p:cNvCxnSpPr>
          <p:nvPr/>
        </p:nvCxnSpPr>
        <p:spPr>
          <a:xfrm flipH="1">
            <a:off x="1229343" y="1303591"/>
            <a:ext cx="1144142" cy="628083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09D28DB7-3C64-7B0E-35E6-236326B59F51}"/>
              </a:ext>
            </a:extLst>
          </p:cNvPr>
          <p:cNvCxnSpPr>
            <a:cxnSpLocks/>
            <a:stCxn id="37" idx="2"/>
            <a:endCxn id="49" idx="0"/>
          </p:cNvCxnSpPr>
          <p:nvPr/>
        </p:nvCxnSpPr>
        <p:spPr>
          <a:xfrm>
            <a:off x="2373485" y="1303591"/>
            <a:ext cx="2036982" cy="628083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1FF2F1DB-7CDF-94DB-1107-DBB33653C159}"/>
              </a:ext>
            </a:extLst>
          </p:cNvPr>
          <p:cNvSpPr/>
          <p:nvPr/>
        </p:nvSpPr>
        <p:spPr>
          <a:xfrm>
            <a:off x="533956" y="707871"/>
            <a:ext cx="4746334" cy="3008416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440" tIns="45720" rIns="73440" bIns="45720" rtlCol="0" anchor="b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区块数据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C6CA2EDE-599F-8223-4912-0706DBD8898A}"/>
              </a:ext>
            </a:extLst>
          </p:cNvPr>
          <p:cNvSpPr/>
          <p:nvPr/>
        </p:nvSpPr>
        <p:spPr>
          <a:xfrm>
            <a:off x="5435677" y="707871"/>
            <a:ext cx="3234268" cy="3008416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440" tIns="45720" rIns="73440" bIns="45720" rtlCol="0" anchor="b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块级索引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9063EEA2-F889-E520-35CC-97CB1949C2E2}"/>
              </a:ext>
            </a:extLst>
          </p:cNvPr>
          <p:cNvSpPr/>
          <p:nvPr/>
        </p:nvSpPr>
        <p:spPr>
          <a:xfrm>
            <a:off x="533956" y="3914867"/>
            <a:ext cx="3967938" cy="1832782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440" tIns="45720" rIns="73440" bIns="45720" rtlCol="0" anchor="b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表级索引</a:t>
            </a:r>
          </a:p>
        </p:txBody>
      </p:sp>
      <p:graphicFrame>
        <p:nvGraphicFramePr>
          <p:cNvPr id="92" name="表格 91">
            <a:extLst>
              <a:ext uri="{FF2B5EF4-FFF2-40B4-BE49-F238E27FC236}">
                <a16:creationId xmlns:a16="http://schemas.microsoft.com/office/drawing/2014/main" id="{E9C5B23D-081D-2C43-AF95-AB50847184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246657"/>
              </p:ext>
            </p:extLst>
          </p:nvPr>
        </p:nvGraphicFramePr>
        <p:xfrm>
          <a:off x="1130420" y="4124363"/>
          <a:ext cx="2775009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199">
                  <a:extLst>
                    <a:ext uri="{9D8B030D-6E8A-4147-A177-3AD203B41FA5}">
                      <a16:colId xmlns:a16="http://schemas.microsoft.com/office/drawing/2014/main" val="3259003004"/>
                    </a:ext>
                  </a:extLst>
                </a:gridCol>
                <a:gridCol w="1628810">
                  <a:extLst>
                    <a:ext uri="{9D8B030D-6E8A-4147-A177-3AD203B41FA5}">
                      <a16:colId xmlns:a16="http://schemas.microsoft.com/office/drawing/2014/main" val="28848949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Calibri" panose="020F0502020204030204" pitchFamily="34" charset="0"/>
                        </a:rPr>
                        <a:t>donate</a:t>
                      </a:r>
                      <a:endParaRPr lang="zh-CN" altLang="en-US" sz="1400" b="1" kern="120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Calibri" panose="020F0502020204030204" pitchFamily="34" charset="0"/>
                        </a:rPr>
                        <a:t>1001100...01</a:t>
                      </a:r>
                      <a:endParaRPr lang="zh-CN" altLang="en-US" sz="1400" b="1" kern="120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13615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Calibri" panose="020F0502020204030204" pitchFamily="34" charset="0"/>
                        </a:rPr>
                        <a:t>transfer</a:t>
                      </a:r>
                      <a:endParaRPr lang="zh-CN" altLang="en-US" sz="1400" b="1" kern="120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Calibri" panose="020F0502020204030204" pitchFamily="34" charset="0"/>
                        </a:rPr>
                        <a:t>1101100...01</a:t>
                      </a:r>
                      <a:endParaRPr lang="zh-CN" altLang="en-US" sz="1400" b="1" kern="120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15601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Calibri" panose="020F0502020204030204" pitchFamily="34" charset="0"/>
                        </a:rPr>
                        <a:t>...</a:t>
                      </a:r>
                      <a:endParaRPr lang="zh-CN" altLang="en-US" sz="1400" b="1" kern="120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Calibri" panose="020F0502020204030204" pitchFamily="34" charset="0"/>
                        </a:rPr>
                        <a:t>...</a:t>
                      </a:r>
                      <a:endParaRPr lang="zh-CN" altLang="en-US" sz="1400" b="1" kern="120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051048"/>
                  </a:ext>
                </a:extLst>
              </a:tr>
            </a:tbl>
          </a:graphicData>
        </a:graphic>
      </p:graphicFrame>
      <p:sp>
        <p:nvSpPr>
          <p:cNvPr id="95" name="矩形 94">
            <a:extLst>
              <a:ext uri="{FF2B5EF4-FFF2-40B4-BE49-F238E27FC236}">
                <a16:creationId xmlns:a16="http://schemas.microsoft.com/office/drawing/2014/main" id="{BD3C1E4B-718A-CA81-DC6F-40E7ABE6F528}"/>
              </a:ext>
            </a:extLst>
          </p:cNvPr>
          <p:cNvSpPr/>
          <p:nvPr/>
        </p:nvSpPr>
        <p:spPr>
          <a:xfrm>
            <a:off x="4674696" y="3911594"/>
            <a:ext cx="3995249" cy="1832782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440" tIns="45720" rIns="73440" bIns="45720" rtlCol="0" anchor="b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块间索引</a:t>
            </a:r>
          </a:p>
        </p:txBody>
      </p:sp>
      <p:graphicFrame>
        <p:nvGraphicFramePr>
          <p:cNvPr id="96" name="表格 95">
            <a:extLst>
              <a:ext uri="{FF2B5EF4-FFF2-40B4-BE49-F238E27FC236}">
                <a16:creationId xmlns:a16="http://schemas.microsoft.com/office/drawing/2014/main" id="{B760D1FB-C8AC-3404-607F-F885601EA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909727"/>
              </p:ext>
            </p:extLst>
          </p:nvPr>
        </p:nvGraphicFramePr>
        <p:xfrm>
          <a:off x="5066482" y="4128576"/>
          <a:ext cx="3360682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108">
                  <a:extLst>
                    <a:ext uri="{9D8B030D-6E8A-4147-A177-3AD203B41FA5}">
                      <a16:colId xmlns:a16="http://schemas.microsoft.com/office/drawing/2014/main" val="3259003004"/>
                    </a:ext>
                  </a:extLst>
                </a:gridCol>
                <a:gridCol w="1972574">
                  <a:extLst>
                    <a:ext uri="{9D8B030D-6E8A-4147-A177-3AD203B41FA5}">
                      <a16:colId xmlns:a16="http://schemas.microsoft.com/office/drawing/2014/main" val="28848949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kern="12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Calibri" panose="020F0502020204030204" pitchFamily="34" charset="0"/>
                        </a:rPr>
                        <a:t>区块</a:t>
                      </a:r>
                      <a:r>
                        <a:rPr lang="en-US" altLang="zh-CN" sz="1400" b="1" kern="12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400" b="1" kern="120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Calibri" panose="020F0502020204030204" pitchFamily="34" charset="0"/>
                        </a:rPr>
                        <a:t>100...</a:t>
                      </a:r>
                      <a:endParaRPr lang="zh-CN" altLang="en-US" sz="1400" b="1" kern="120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13615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kern="12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Calibri" panose="020F0502020204030204" pitchFamily="34" charset="0"/>
                        </a:rPr>
                        <a:t>区块</a:t>
                      </a:r>
                      <a:r>
                        <a:rPr lang="en-US" altLang="zh-CN" sz="1400" b="1" kern="12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1" kern="120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Calibri" panose="020F0502020204030204" pitchFamily="34" charset="0"/>
                        </a:rPr>
                        <a:t>010...</a:t>
                      </a:r>
                      <a:endParaRPr lang="zh-CN" altLang="en-US" sz="1400" b="1" kern="120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15601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Calibri" panose="020F0502020204030204" pitchFamily="34" charset="0"/>
                        </a:rPr>
                        <a:t>...</a:t>
                      </a:r>
                      <a:endParaRPr lang="zh-CN" altLang="en-US" sz="1400" b="1" kern="120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Calibri" panose="020F0502020204030204" pitchFamily="34" charset="0"/>
                        </a:rPr>
                        <a:t>...</a:t>
                      </a:r>
                      <a:endParaRPr lang="zh-CN" altLang="en-US" sz="1400" b="1" kern="120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051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9120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矩形 224">
            <a:extLst>
              <a:ext uri="{FF2B5EF4-FFF2-40B4-BE49-F238E27FC236}">
                <a16:creationId xmlns:a16="http://schemas.microsoft.com/office/drawing/2014/main" id="{733D8E73-6EC6-C29A-2D04-86BFF88A593A}"/>
              </a:ext>
            </a:extLst>
          </p:cNvPr>
          <p:cNvSpPr/>
          <p:nvPr/>
        </p:nvSpPr>
        <p:spPr>
          <a:xfrm>
            <a:off x="6950824" y="2671335"/>
            <a:ext cx="1883154" cy="19909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26" name="组合 225">
            <a:extLst>
              <a:ext uri="{FF2B5EF4-FFF2-40B4-BE49-F238E27FC236}">
                <a16:creationId xmlns:a16="http://schemas.microsoft.com/office/drawing/2014/main" id="{DA8B6D64-E11E-499C-2BCC-0AF63C459D0E}"/>
              </a:ext>
            </a:extLst>
          </p:cNvPr>
          <p:cNvGrpSpPr/>
          <p:nvPr/>
        </p:nvGrpSpPr>
        <p:grpSpPr>
          <a:xfrm>
            <a:off x="7164289" y="2990413"/>
            <a:ext cx="580865" cy="1359267"/>
            <a:chOff x="7137251" y="2975878"/>
            <a:chExt cx="580865" cy="1359267"/>
          </a:xfrm>
        </p:grpSpPr>
        <p:cxnSp>
          <p:nvCxnSpPr>
            <p:cNvPr id="227" name="直接箭头连接符 226">
              <a:extLst>
                <a:ext uri="{FF2B5EF4-FFF2-40B4-BE49-F238E27FC236}">
                  <a16:creationId xmlns:a16="http://schemas.microsoft.com/office/drawing/2014/main" id="{D5A2874B-C354-CBA7-445D-76193204D1E4}"/>
                </a:ext>
              </a:extLst>
            </p:cNvPr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箭头连接符 227">
              <a:extLst>
                <a:ext uri="{FF2B5EF4-FFF2-40B4-BE49-F238E27FC236}">
                  <a16:creationId xmlns:a16="http://schemas.microsoft.com/office/drawing/2014/main" id="{5D09C704-92B6-CB10-7491-E1B905E546D0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箭头连接符 228">
              <a:extLst>
                <a:ext uri="{FF2B5EF4-FFF2-40B4-BE49-F238E27FC236}">
                  <a16:creationId xmlns:a16="http://schemas.microsoft.com/office/drawing/2014/main" id="{A3CA9F92-85BA-C2C6-8EED-8379EE8C5C76}"/>
                </a:ext>
              </a:extLst>
            </p:cNvPr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箭头连接符 229">
              <a:extLst>
                <a:ext uri="{FF2B5EF4-FFF2-40B4-BE49-F238E27FC236}">
                  <a16:creationId xmlns:a16="http://schemas.microsoft.com/office/drawing/2014/main" id="{73356D96-7345-7F10-B5EE-A962B863ECE5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箭头连接符 230">
              <a:extLst>
                <a:ext uri="{FF2B5EF4-FFF2-40B4-BE49-F238E27FC236}">
                  <a16:creationId xmlns:a16="http://schemas.microsoft.com/office/drawing/2014/main" id="{783C3B7B-F1C7-4DEF-6B98-4EA9E388F834}"/>
                </a:ext>
              </a:extLst>
            </p:cNvPr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箭头连接符 231">
              <a:extLst>
                <a:ext uri="{FF2B5EF4-FFF2-40B4-BE49-F238E27FC236}">
                  <a16:creationId xmlns:a16="http://schemas.microsoft.com/office/drawing/2014/main" id="{F6727C68-8ACD-D4A4-4C89-BE54AEDE7CF4}"/>
                </a:ext>
              </a:extLst>
            </p:cNvPr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3" name="组合 232">
            <a:extLst>
              <a:ext uri="{FF2B5EF4-FFF2-40B4-BE49-F238E27FC236}">
                <a16:creationId xmlns:a16="http://schemas.microsoft.com/office/drawing/2014/main" id="{04134914-FAB8-2479-0C4A-4F2AB2EB4B55}"/>
              </a:ext>
            </a:extLst>
          </p:cNvPr>
          <p:cNvGrpSpPr/>
          <p:nvPr/>
        </p:nvGrpSpPr>
        <p:grpSpPr>
          <a:xfrm>
            <a:off x="7995294" y="2990413"/>
            <a:ext cx="580865" cy="1359267"/>
            <a:chOff x="7137251" y="2975878"/>
            <a:chExt cx="580865" cy="1359267"/>
          </a:xfrm>
        </p:grpSpPr>
        <p:cxnSp>
          <p:nvCxnSpPr>
            <p:cNvPr id="234" name="直接箭头连接符 233">
              <a:extLst>
                <a:ext uri="{FF2B5EF4-FFF2-40B4-BE49-F238E27FC236}">
                  <a16:creationId xmlns:a16="http://schemas.microsoft.com/office/drawing/2014/main" id="{667D3397-D08E-D0AC-FE81-2AFDF3334C22}"/>
                </a:ext>
              </a:extLst>
            </p:cNvPr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箭头连接符 234">
              <a:extLst>
                <a:ext uri="{FF2B5EF4-FFF2-40B4-BE49-F238E27FC236}">
                  <a16:creationId xmlns:a16="http://schemas.microsoft.com/office/drawing/2014/main" id="{7839F8D2-C0CA-66EB-B4CC-7955BA293596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箭头连接符 235">
              <a:extLst>
                <a:ext uri="{FF2B5EF4-FFF2-40B4-BE49-F238E27FC236}">
                  <a16:creationId xmlns:a16="http://schemas.microsoft.com/office/drawing/2014/main" id="{61831257-E00B-447C-6F42-963A306E4C50}"/>
                </a:ext>
              </a:extLst>
            </p:cNvPr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箭头连接符 236">
              <a:extLst>
                <a:ext uri="{FF2B5EF4-FFF2-40B4-BE49-F238E27FC236}">
                  <a16:creationId xmlns:a16="http://schemas.microsoft.com/office/drawing/2014/main" id="{7015F891-A70B-026E-B64C-81D5BFFD0696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箭头连接符 237">
              <a:extLst>
                <a:ext uri="{FF2B5EF4-FFF2-40B4-BE49-F238E27FC236}">
                  <a16:creationId xmlns:a16="http://schemas.microsoft.com/office/drawing/2014/main" id="{396F60A7-0EBC-4D5B-60F2-C7220C91720D}"/>
                </a:ext>
              </a:extLst>
            </p:cNvPr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箭头连接符 238">
              <a:extLst>
                <a:ext uri="{FF2B5EF4-FFF2-40B4-BE49-F238E27FC236}">
                  <a16:creationId xmlns:a16="http://schemas.microsoft.com/office/drawing/2014/main" id="{4957B615-DA82-E6E0-E394-EE42AFE9EF2A}"/>
                </a:ext>
              </a:extLst>
            </p:cNvPr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1505563"/>
            <a:ext cx="10515600" cy="1325563"/>
          </a:xfrm>
        </p:spPr>
        <p:txBody>
          <a:bodyPr/>
          <a:lstStyle/>
          <a:p>
            <a:r>
              <a:rPr lang="zh-CN" altLang="en-US"/>
              <a:t>共识算法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925" y="-1941054"/>
            <a:ext cx="4832777" cy="157076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793" y="-1702116"/>
            <a:ext cx="3582924" cy="154672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81271" y="1848963"/>
            <a:ext cx="4542857" cy="1838095"/>
          </a:xfrm>
          <a:prstGeom prst="rect">
            <a:avLst/>
          </a:prstGeom>
          <a:solidFill>
            <a:srgbClr val="FEBDB3"/>
          </a:solidFill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16373E70-E434-F5F1-2E2B-FD94F061533F}"/>
              </a:ext>
            </a:extLst>
          </p:cNvPr>
          <p:cNvSpPr/>
          <p:nvPr/>
        </p:nvSpPr>
        <p:spPr>
          <a:xfrm>
            <a:off x="3709449" y="2665862"/>
            <a:ext cx="1890108" cy="19909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1B9230A-0FD9-58FD-E9D1-128650AFBCE8}"/>
              </a:ext>
            </a:extLst>
          </p:cNvPr>
          <p:cNvCxnSpPr>
            <a:cxnSpLocks/>
          </p:cNvCxnSpPr>
          <p:nvPr/>
        </p:nvCxnSpPr>
        <p:spPr>
          <a:xfrm>
            <a:off x="3415594" y="2984565"/>
            <a:ext cx="69857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ACFE29F-93CD-A736-0926-83483122BD9A}"/>
              </a:ext>
            </a:extLst>
          </p:cNvPr>
          <p:cNvCxnSpPr>
            <a:cxnSpLocks/>
          </p:cNvCxnSpPr>
          <p:nvPr/>
        </p:nvCxnSpPr>
        <p:spPr>
          <a:xfrm>
            <a:off x="3415594" y="3657759"/>
            <a:ext cx="69857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6A564AA-F5C2-4F21-9696-6C5EA80D708A}"/>
              </a:ext>
            </a:extLst>
          </p:cNvPr>
          <p:cNvCxnSpPr>
            <a:cxnSpLocks/>
          </p:cNvCxnSpPr>
          <p:nvPr/>
        </p:nvCxnSpPr>
        <p:spPr>
          <a:xfrm>
            <a:off x="3415594" y="4335145"/>
            <a:ext cx="69857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矩形 267">
            <a:extLst>
              <a:ext uri="{FF2B5EF4-FFF2-40B4-BE49-F238E27FC236}">
                <a16:creationId xmlns:a16="http://schemas.microsoft.com/office/drawing/2014/main" id="{B39723CB-C9DF-D638-FADA-98F56DF2E1EC}"/>
              </a:ext>
            </a:extLst>
          </p:cNvPr>
          <p:cNvSpPr/>
          <p:nvPr/>
        </p:nvSpPr>
        <p:spPr>
          <a:xfrm>
            <a:off x="5668347" y="2759126"/>
            <a:ext cx="1199538" cy="177206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0A7F4C4B-079D-C873-F538-14FB9459F728}"/>
              </a:ext>
            </a:extLst>
          </p:cNvPr>
          <p:cNvGrpSpPr/>
          <p:nvPr/>
        </p:nvGrpSpPr>
        <p:grpSpPr>
          <a:xfrm>
            <a:off x="3895131" y="2984940"/>
            <a:ext cx="580865" cy="1359267"/>
            <a:chOff x="7137251" y="2975878"/>
            <a:chExt cx="580865" cy="1359267"/>
          </a:xfrm>
        </p:grpSpPr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E2C58BBC-E815-7D0D-6D86-02B695A78436}"/>
                </a:ext>
              </a:extLst>
            </p:cNvPr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A5A2C3AC-C5D0-B2F8-7A0D-CC5B2504908C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34880048-404B-911C-4A45-1FB248B776D6}"/>
                </a:ext>
              </a:extLst>
            </p:cNvPr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988F3E1F-AF42-CD21-4E09-C2A005ACCC47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B586895F-8EFE-EE6F-0AA7-362BB0FEEF15}"/>
                </a:ext>
              </a:extLst>
            </p:cNvPr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713DEA1C-5B90-9F87-541F-65993B82DCF3}"/>
                </a:ext>
              </a:extLst>
            </p:cNvPr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文本框 101">
            <a:extLst>
              <a:ext uri="{FF2B5EF4-FFF2-40B4-BE49-F238E27FC236}">
                <a16:creationId xmlns:a16="http://schemas.microsoft.com/office/drawing/2014/main" id="{AA6987B3-BCEA-EC53-3467-798C9BAAAEF9}"/>
              </a:ext>
            </a:extLst>
          </p:cNvPr>
          <p:cNvSpPr txBox="1"/>
          <p:nvPr/>
        </p:nvSpPr>
        <p:spPr>
          <a:xfrm>
            <a:off x="3491327" y="4695133"/>
            <a:ext cx="232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First-round consensus</a:t>
            </a:r>
            <a:endParaRPr lang="en-US" altLang="zh-C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4C482EC0-BF3E-A410-709A-D037D4C98E2B}"/>
              </a:ext>
            </a:extLst>
          </p:cNvPr>
          <p:cNvGrpSpPr/>
          <p:nvPr/>
        </p:nvGrpSpPr>
        <p:grpSpPr>
          <a:xfrm>
            <a:off x="4726136" y="2984940"/>
            <a:ext cx="580865" cy="1359267"/>
            <a:chOff x="7137251" y="2975878"/>
            <a:chExt cx="580865" cy="1359267"/>
          </a:xfrm>
        </p:grpSpPr>
        <p:cxnSp>
          <p:nvCxnSpPr>
            <p:cNvPr id="119" name="直接箭头连接符 118">
              <a:extLst>
                <a:ext uri="{FF2B5EF4-FFF2-40B4-BE49-F238E27FC236}">
                  <a16:creationId xmlns:a16="http://schemas.microsoft.com/office/drawing/2014/main" id="{8ECF8758-D399-1EFF-6D4E-F0ED325310D7}"/>
                </a:ext>
              </a:extLst>
            </p:cNvPr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43CDBBDC-4B72-781D-0318-2E481751F51F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AFD3DDDA-5AEA-F4F1-AB3C-241387226F37}"/>
                </a:ext>
              </a:extLst>
            </p:cNvPr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>
              <a:extLst>
                <a:ext uri="{FF2B5EF4-FFF2-40B4-BE49-F238E27FC236}">
                  <a16:creationId xmlns:a16="http://schemas.microsoft.com/office/drawing/2014/main" id="{8CAE2E76-27DB-1E53-2759-4C36EF1C16FC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id="{67D547C6-BFB7-7B41-4D2B-2E919A30C45C}"/>
                </a:ext>
              </a:extLst>
            </p:cNvPr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箭头连接符 123">
              <a:extLst>
                <a:ext uri="{FF2B5EF4-FFF2-40B4-BE49-F238E27FC236}">
                  <a16:creationId xmlns:a16="http://schemas.microsoft.com/office/drawing/2014/main" id="{6F768BE0-6064-0765-C6A2-02D6EA07C444}"/>
                </a:ext>
              </a:extLst>
            </p:cNvPr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文本框 124">
            <a:extLst>
              <a:ext uri="{FF2B5EF4-FFF2-40B4-BE49-F238E27FC236}">
                <a16:creationId xmlns:a16="http://schemas.microsoft.com/office/drawing/2014/main" id="{29629966-B37A-0238-810E-3D8EE9AD7717}"/>
              </a:ext>
            </a:extLst>
          </p:cNvPr>
          <p:cNvSpPr txBox="1"/>
          <p:nvPr/>
        </p:nvSpPr>
        <p:spPr>
          <a:xfrm>
            <a:off x="429990" y="3758289"/>
            <a:ext cx="993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Gateway</a:t>
            </a:r>
            <a:endParaRPr kumimoji="0" lang="zh-CN" altLang="en-US" sz="1400" b="1" i="0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D46D468F-4686-5851-97F9-5CECD42C8B60}"/>
              </a:ext>
            </a:extLst>
          </p:cNvPr>
          <p:cNvCxnSpPr>
            <a:cxnSpLocks/>
            <a:stCxn id="139" idx="3"/>
            <a:endCxn id="133" idx="1"/>
          </p:cNvCxnSpPr>
          <p:nvPr/>
        </p:nvCxnSpPr>
        <p:spPr>
          <a:xfrm flipV="1">
            <a:off x="1132448" y="2955187"/>
            <a:ext cx="800734" cy="6128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1EC065D6-292E-23F3-8809-F605B9992814}"/>
              </a:ext>
            </a:extLst>
          </p:cNvPr>
          <p:cNvCxnSpPr>
            <a:cxnSpLocks/>
            <a:stCxn id="139" idx="3"/>
            <a:endCxn id="134" idx="1"/>
          </p:cNvCxnSpPr>
          <p:nvPr/>
        </p:nvCxnSpPr>
        <p:spPr>
          <a:xfrm>
            <a:off x="1132448" y="3567999"/>
            <a:ext cx="779084" cy="804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FC5BCAC5-9F75-99F9-3F77-C8F63206C1E9}"/>
              </a:ext>
            </a:extLst>
          </p:cNvPr>
          <p:cNvCxnSpPr>
            <a:cxnSpLocks/>
            <a:stCxn id="139" idx="3"/>
            <a:endCxn id="135" idx="1"/>
          </p:cNvCxnSpPr>
          <p:nvPr/>
        </p:nvCxnSpPr>
        <p:spPr>
          <a:xfrm>
            <a:off x="1132448" y="3567999"/>
            <a:ext cx="771039" cy="7507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本框 128">
            <a:extLst>
              <a:ext uri="{FF2B5EF4-FFF2-40B4-BE49-F238E27FC236}">
                <a16:creationId xmlns:a16="http://schemas.microsoft.com/office/drawing/2014/main" id="{9D9C78CE-E3DE-688D-25B5-C3A3259DA666}"/>
              </a:ext>
            </a:extLst>
          </p:cNvPr>
          <p:cNvSpPr txBox="1"/>
          <p:nvPr/>
        </p:nvSpPr>
        <p:spPr>
          <a:xfrm>
            <a:off x="1227826" y="3342735"/>
            <a:ext cx="69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request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09945882-CB00-C957-5F71-5F5CA4D26364}"/>
              </a:ext>
            </a:extLst>
          </p:cNvPr>
          <p:cNvSpPr txBox="1"/>
          <p:nvPr/>
        </p:nvSpPr>
        <p:spPr>
          <a:xfrm>
            <a:off x="1227826" y="2816687"/>
            <a:ext cx="69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request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0D2B3221-DDBA-39BE-9329-27BF4F0963CA}"/>
              </a:ext>
            </a:extLst>
          </p:cNvPr>
          <p:cNvSpPr txBox="1"/>
          <p:nvPr/>
        </p:nvSpPr>
        <p:spPr>
          <a:xfrm>
            <a:off x="1227826" y="4164894"/>
            <a:ext cx="69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request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CB411D18-3A97-DF18-A067-64CF937E3AD6}"/>
              </a:ext>
            </a:extLst>
          </p:cNvPr>
          <p:cNvSpPr txBox="1"/>
          <p:nvPr/>
        </p:nvSpPr>
        <p:spPr>
          <a:xfrm>
            <a:off x="2592295" y="3864517"/>
            <a:ext cx="626030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...</a:t>
            </a:r>
            <a:endParaRPr lang="en-US" altLang="zh-CN" sz="105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矩形: 圆角 132">
                <a:extLst>
                  <a:ext uri="{FF2B5EF4-FFF2-40B4-BE49-F238E27FC236}">
                    <a16:creationId xmlns:a16="http://schemas.microsoft.com/office/drawing/2014/main" id="{FE198825-CA93-D32E-D532-142F6328379D}"/>
                  </a:ext>
                </a:extLst>
              </p:cNvPr>
              <p:cNvSpPr/>
              <p:nvPr/>
            </p:nvSpPr>
            <p:spPr>
              <a:xfrm>
                <a:off x="1933182" y="2742790"/>
                <a:ext cx="1677783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</a:t>
                </a:r>
                <a:r>
                  <a:rPr lang="en-US" altLang="zh-CN" sz="1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3" name="矩形: 圆角 132">
                <a:extLst>
                  <a:ext uri="{FF2B5EF4-FFF2-40B4-BE49-F238E27FC236}">
                    <a16:creationId xmlns:a16="http://schemas.microsoft.com/office/drawing/2014/main" id="{FE198825-CA93-D32E-D532-142F632837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182" y="2742790"/>
                <a:ext cx="1677783" cy="42479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矩形: 圆角 133">
                <a:extLst>
                  <a:ext uri="{FF2B5EF4-FFF2-40B4-BE49-F238E27FC236}">
                    <a16:creationId xmlns:a16="http://schemas.microsoft.com/office/drawing/2014/main" id="{20B650CC-C078-2C94-9A68-18543046E1CF}"/>
                  </a:ext>
                </a:extLst>
              </p:cNvPr>
              <p:cNvSpPr/>
              <p:nvPr/>
            </p:nvSpPr>
            <p:spPr>
              <a:xfrm>
                <a:off x="1911532" y="3436037"/>
                <a:ext cx="1677783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</a:t>
                </a:r>
                <a:r>
                  <a:rPr lang="en-US" altLang="zh-CN" sz="1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4" name="矩形: 圆角 133">
                <a:extLst>
                  <a:ext uri="{FF2B5EF4-FFF2-40B4-BE49-F238E27FC236}">
                    <a16:creationId xmlns:a16="http://schemas.microsoft.com/office/drawing/2014/main" id="{20B650CC-C078-2C94-9A68-18543046E1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532" y="3436037"/>
                <a:ext cx="1677783" cy="424794"/>
              </a:xfrm>
              <a:prstGeom prst="roundRect">
                <a:avLst/>
              </a:prstGeom>
              <a:blipFill>
                <a:blip r:embed="rId6"/>
                <a:stretch>
                  <a:fillRect b="-14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矩形: 圆角 134">
                <a:extLst>
                  <a:ext uri="{FF2B5EF4-FFF2-40B4-BE49-F238E27FC236}">
                    <a16:creationId xmlns:a16="http://schemas.microsoft.com/office/drawing/2014/main" id="{9C663708-A582-0CAF-77B3-2649DBDDE29E}"/>
                  </a:ext>
                </a:extLst>
              </p:cNvPr>
              <p:cNvSpPr/>
              <p:nvPr/>
            </p:nvSpPr>
            <p:spPr>
              <a:xfrm>
                <a:off x="1903487" y="4106399"/>
                <a:ext cx="1677783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node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𝒏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5" name="矩形: 圆角 134">
                <a:extLst>
                  <a:ext uri="{FF2B5EF4-FFF2-40B4-BE49-F238E27FC236}">
                    <a16:creationId xmlns:a16="http://schemas.microsoft.com/office/drawing/2014/main" id="{9C663708-A582-0CAF-77B3-2649DBDDE2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487" y="4106399"/>
                <a:ext cx="1677783" cy="424794"/>
              </a:xfrm>
              <a:prstGeom prst="roundRect">
                <a:avLst/>
              </a:prstGeom>
              <a:blipFill>
                <a:blip r:embed="rId7"/>
                <a:stretch>
                  <a:fillRect b="-14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6" name="图片 135">
            <a:extLst>
              <a:ext uri="{FF2B5EF4-FFF2-40B4-BE49-F238E27FC236}">
                <a16:creationId xmlns:a16="http://schemas.microsoft.com/office/drawing/2014/main" id="{CB0B18A6-5AE2-2996-B984-25DDD100D8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1971" y="2794083"/>
            <a:ext cx="312087" cy="337028"/>
          </a:xfrm>
          <a:prstGeom prst="rect">
            <a:avLst/>
          </a:prstGeom>
        </p:spPr>
      </p:pic>
      <p:pic>
        <p:nvPicPr>
          <p:cNvPr id="137" name="图片 136">
            <a:extLst>
              <a:ext uri="{FF2B5EF4-FFF2-40B4-BE49-F238E27FC236}">
                <a16:creationId xmlns:a16="http://schemas.microsoft.com/office/drawing/2014/main" id="{A916A5AC-22AE-4189-896A-370423C367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1971" y="3475286"/>
            <a:ext cx="312087" cy="337028"/>
          </a:xfrm>
          <a:prstGeom prst="rect">
            <a:avLst/>
          </a:prstGeom>
        </p:spPr>
      </p:pic>
      <p:pic>
        <p:nvPicPr>
          <p:cNvPr id="138" name="图片 137">
            <a:extLst>
              <a:ext uri="{FF2B5EF4-FFF2-40B4-BE49-F238E27FC236}">
                <a16:creationId xmlns:a16="http://schemas.microsoft.com/office/drawing/2014/main" id="{52CA3707-5101-DB31-4E8A-F618E5DB40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1971" y="4150282"/>
            <a:ext cx="312087" cy="337028"/>
          </a:xfrm>
          <a:prstGeom prst="rect">
            <a:avLst/>
          </a:prstGeom>
        </p:spPr>
      </p:pic>
      <p:pic>
        <p:nvPicPr>
          <p:cNvPr id="139" name="图片 138">
            <a:extLst>
              <a:ext uri="{FF2B5EF4-FFF2-40B4-BE49-F238E27FC236}">
                <a16:creationId xmlns:a16="http://schemas.microsoft.com/office/drawing/2014/main" id="{5D025920-F404-63CE-1A33-AE02B494FE2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0968" y="3362259"/>
            <a:ext cx="411480" cy="411480"/>
          </a:xfrm>
          <a:prstGeom prst="rect">
            <a:avLst/>
          </a:prstGeom>
        </p:spPr>
      </p:pic>
      <p:sp>
        <p:nvSpPr>
          <p:cNvPr id="140" name="矩形 139">
            <a:extLst>
              <a:ext uri="{FF2B5EF4-FFF2-40B4-BE49-F238E27FC236}">
                <a16:creationId xmlns:a16="http://schemas.microsoft.com/office/drawing/2014/main" id="{6A7611BA-8F74-5B3A-3A0D-77359244048A}"/>
              </a:ext>
            </a:extLst>
          </p:cNvPr>
          <p:cNvSpPr/>
          <p:nvPr/>
        </p:nvSpPr>
        <p:spPr>
          <a:xfrm>
            <a:off x="5840730" y="3574750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3F839E99-181A-9678-218C-A9818CA58196}"/>
              </a:ext>
            </a:extLst>
          </p:cNvPr>
          <p:cNvCxnSpPr>
            <a:cxnSpLocks/>
            <a:stCxn id="251" idx="3"/>
            <a:endCxn id="140" idx="1"/>
          </p:cNvCxnSpPr>
          <p:nvPr/>
        </p:nvCxnSpPr>
        <p:spPr>
          <a:xfrm>
            <a:off x="5307869" y="3659568"/>
            <a:ext cx="532861" cy="14461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991F81B9-F994-3546-10A3-4B696E8F6115}"/>
              </a:ext>
            </a:extLst>
          </p:cNvPr>
          <p:cNvCxnSpPr>
            <a:cxnSpLocks/>
            <a:stCxn id="252" idx="3"/>
            <a:endCxn id="140" idx="1"/>
          </p:cNvCxnSpPr>
          <p:nvPr/>
        </p:nvCxnSpPr>
        <p:spPr>
          <a:xfrm flipV="1">
            <a:off x="5307869" y="3804181"/>
            <a:ext cx="532861" cy="52639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>
            <a:extLst>
              <a:ext uri="{FF2B5EF4-FFF2-40B4-BE49-F238E27FC236}">
                <a16:creationId xmlns:a16="http://schemas.microsoft.com/office/drawing/2014/main" id="{38606523-117A-261D-99EA-AA9FFC56FE81}"/>
              </a:ext>
            </a:extLst>
          </p:cNvPr>
          <p:cNvCxnSpPr>
            <a:cxnSpLocks/>
            <a:stCxn id="250" idx="3"/>
            <a:endCxn id="140" idx="1"/>
          </p:cNvCxnSpPr>
          <p:nvPr/>
        </p:nvCxnSpPr>
        <p:spPr>
          <a:xfrm>
            <a:off x="5307869" y="2988557"/>
            <a:ext cx="532861" cy="81562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箭头连接符 239">
            <a:extLst>
              <a:ext uri="{FF2B5EF4-FFF2-40B4-BE49-F238E27FC236}">
                <a16:creationId xmlns:a16="http://schemas.microsoft.com/office/drawing/2014/main" id="{F0B1B690-BF2A-EA20-13F2-6C2829F8A98B}"/>
              </a:ext>
            </a:extLst>
          </p:cNvPr>
          <p:cNvCxnSpPr>
            <a:cxnSpLocks/>
            <a:stCxn id="140" idx="3"/>
            <a:endCxn id="256" idx="1"/>
          </p:cNvCxnSpPr>
          <p:nvPr/>
        </p:nvCxnSpPr>
        <p:spPr>
          <a:xfrm flipV="1">
            <a:off x="6711995" y="2988557"/>
            <a:ext cx="437734" cy="81562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箭头连接符 242">
            <a:extLst>
              <a:ext uri="{FF2B5EF4-FFF2-40B4-BE49-F238E27FC236}">
                <a16:creationId xmlns:a16="http://schemas.microsoft.com/office/drawing/2014/main" id="{5F4F63F8-649B-611C-1828-755C7DDBB8E1}"/>
              </a:ext>
            </a:extLst>
          </p:cNvPr>
          <p:cNvCxnSpPr>
            <a:cxnSpLocks/>
            <a:stCxn id="140" idx="3"/>
            <a:endCxn id="257" idx="1"/>
          </p:cNvCxnSpPr>
          <p:nvPr/>
        </p:nvCxnSpPr>
        <p:spPr>
          <a:xfrm flipV="1">
            <a:off x="6711995" y="3659568"/>
            <a:ext cx="437734" cy="14461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箭头连接符 246">
            <a:extLst>
              <a:ext uri="{FF2B5EF4-FFF2-40B4-BE49-F238E27FC236}">
                <a16:creationId xmlns:a16="http://schemas.microsoft.com/office/drawing/2014/main" id="{7DBB6B6B-3C9E-BD38-0AFF-75E5609C867C}"/>
              </a:ext>
            </a:extLst>
          </p:cNvPr>
          <p:cNvCxnSpPr>
            <a:cxnSpLocks/>
            <a:stCxn id="140" idx="3"/>
            <a:endCxn id="258" idx="1"/>
          </p:cNvCxnSpPr>
          <p:nvPr/>
        </p:nvCxnSpPr>
        <p:spPr>
          <a:xfrm>
            <a:off x="6711995" y="3804181"/>
            <a:ext cx="437734" cy="52639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矩形 249">
            <a:extLst>
              <a:ext uri="{FF2B5EF4-FFF2-40B4-BE49-F238E27FC236}">
                <a16:creationId xmlns:a16="http://schemas.microsoft.com/office/drawing/2014/main" id="{BA00E44F-6C56-EA15-E6F9-DE9B124DCC16}"/>
              </a:ext>
            </a:extLst>
          </p:cNvPr>
          <p:cNvSpPr/>
          <p:nvPr/>
        </p:nvSpPr>
        <p:spPr>
          <a:xfrm>
            <a:off x="4436604" y="2759126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1" name="矩形 250">
            <a:extLst>
              <a:ext uri="{FF2B5EF4-FFF2-40B4-BE49-F238E27FC236}">
                <a16:creationId xmlns:a16="http://schemas.microsoft.com/office/drawing/2014/main" id="{DAC97AE7-A133-3327-9384-EA7E767FBCA7}"/>
              </a:ext>
            </a:extLst>
          </p:cNvPr>
          <p:cNvSpPr/>
          <p:nvPr/>
        </p:nvSpPr>
        <p:spPr>
          <a:xfrm>
            <a:off x="4436604" y="3430137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2" name="矩形 251">
            <a:extLst>
              <a:ext uri="{FF2B5EF4-FFF2-40B4-BE49-F238E27FC236}">
                <a16:creationId xmlns:a16="http://schemas.microsoft.com/office/drawing/2014/main" id="{A5092BC1-92B2-CD12-E182-FF10F46528CF}"/>
              </a:ext>
            </a:extLst>
          </p:cNvPr>
          <p:cNvSpPr/>
          <p:nvPr/>
        </p:nvSpPr>
        <p:spPr>
          <a:xfrm>
            <a:off x="4436604" y="4101147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6" name="矩形 255">
            <a:extLst>
              <a:ext uri="{FF2B5EF4-FFF2-40B4-BE49-F238E27FC236}">
                <a16:creationId xmlns:a16="http://schemas.microsoft.com/office/drawing/2014/main" id="{B6797BF0-869A-D7ED-A85F-6C1F0958EE2F}"/>
              </a:ext>
            </a:extLst>
          </p:cNvPr>
          <p:cNvSpPr/>
          <p:nvPr/>
        </p:nvSpPr>
        <p:spPr>
          <a:xfrm>
            <a:off x="7149729" y="2759126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45856EC9-0B1D-7B9A-48BC-D1C0C8CC6F96}"/>
              </a:ext>
            </a:extLst>
          </p:cNvPr>
          <p:cNvSpPr/>
          <p:nvPr/>
        </p:nvSpPr>
        <p:spPr>
          <a:xfrm>
            <a:off x="7149729" y="3430137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DEE6DB4C-8D84-1A4E-BBBB-171EE316BA17}"/>
              </a:ext>
            </a:extLst>
          </p:cNvPr>
          <p:cNvSpPr/>
          <p:nvPr/>
        </p:nvSpPr>
        <p:spPr>
          <a:xfrm>
            <a:off x="7149729" y="4101147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9" name="文本框 268">
            <a:extLst>
              <a:ext uri="{FF2B5EF4-FFF2-40B4-BE49-F238E27FC236}">
                <a16:creationId xmlns:a16="http://schemas.microsoft.com/office/drawing/2014/main" id="{6A57D30A-6D5F-A064-158F-87825F594AAA}"/>
              </a:ext>
            </a:extLst>
          </p:cNvPr>
          <p:cNvSpPr txBox="1"/>
          <p:nvPr/>
        </p:nvSpPr>
        <p:spPr>
          <a:xfrm>
            <a:off x="6593633" y="4689425"/>
            <a:ext cx="2803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Second-round consensus</a:t>
            </a:r>
            <a:endParaRPr lang="en-US" altLang="zh-C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1" name="文本框 270">
            <a:extLst>
              <a:ext uri="{FF2B5EF4-FFF2-40B4-BE49-F238E27FC236}">
                <a16:creationId xmlns:a16="http://schemas.microsoft.com/office/drawing/2014/main" id="{F49124A2-CF33-61FB-48AB-4397DF96C59F}"/>
              </a:ext>
            </a:extLst>
          </p:cNvPr>
          <p:cNvSpPr txBox="1"/>
          <p:nvPr/>
        </p:nvSpPr>
        <p:spPr>
          <a:xfrm>
            <a:off x="8805235" y="2701162"/>
            <a:ext cx="1489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best storage node</a:t>
            </a:r>
            <a:endParaRPr lang="en-US" altLang="zh-CN" sz="14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4" name="文本框 273">
            <a:extLst>
              <a:ext uri="{FF2B5EF4-FFF2-40B4-BE49-F238E27FC236}">
                <a16:creationId xmlns:a16="http://schemas.microsoft.com/office/drawing/2014/main" id="{6A1BD60C-A1B3-534B-3C0C-D35D6B298456}"/>
              </a:ext>
            </a:extLst>
          </p:cNvPr>
          <p:cNvSpPr txBox="1"/>
          <p:nvPr/>
        </p:nvSpPr>
        <p:spPr>
          <a:xfrm>
            <a:off x="8805235" y="3383614"/>
            <a:ext cx="1489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best storage node</a:t>
            </a:r>
            <a:endParaRPr lang="en-US" altLang="zh-CN" sz="14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5" name="文本框 274">
            <a:extLst>
              <a:ext uri="{FF2B5EF4-FFF2-40B4-BE49-F238E27FC236}">
                <a16:creationId xmlns:a16="http://schemas.microsoft.com/office/drawing/2014/main" id="{7A4142BE-184A-A55B-E628-584A57453B4C}"/>
              </a:ext>
            </a:extLst>
          </p:cNvPr>
          <p:cNvSpPr txBox="1"/>
          <p:nvPr/>
        </p:nvSpPr>
        <p:spPr>
          <a:xfrm>
            <a:off x="8805235" y="4066066"/>
            <a:ext cx="1489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best storage node</a:t>
            </a:r>
            <a:endParaRPr lang="en-US" altLang="zh-CN" sz="14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830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组合 260">
            <a:extLst>
              <a:ext uri="{FF2B5EF4-FFF2-40B4-BE49-F238E27FC236}">
                <a16:creationId xmlns:a16="http://schemas.microsoft.com/office/drawing/2014/main" id="{36A9D765-F0AC-5B18-6663-ADE607C35889}"/>
              </a:ext>
            </a:extLst>
          </p:cNvPr>
          <p:cNvGrpSpPr/>
          <p:nvPr/>
        </p:nvGrpSpPr>
        <p:grpSpPr>
          <a:xfrm>
            <a:off x="487718" y="4214723"/>
            <a:ext cx="3753500" cy="1597882"/>
            <a:chOff x="487718" y="4214723"/>
            <a:chExt cx="3753500" cy="1597882"/>
          </a:xfrm>
        </p:grpSpPr>
        <p:grpSp>
          <p:nvGrpSpPr>
            <p:cNvPr id="233" name="组合 232">
              <a:extLst>
                <a:ext uri="{FF2B5EF4-FFF2-40B4-BE49-F238E27FC236}">
                  <a16:creationId xmlns:a16="http://schemas.microsoft.com/office/drawing/2014/main" id="{A1FF92B8-2073-66F7-EE1C-B86CA9EA861F}"/>
                </a:ext>
              </a:extLst>
            </p:cNvPr>
            <p:cNvGrpSpPr/>
            <p:nvPr/>
          </p:nvGrpSpPr>
          <p:grpSpPr>
            <a:xfrm>
              <a:off x="487718" y="5613817"/>
              <a:ext cx="1039287" cy="198788"/>
              <a:chOff x="487718" y="5613817"/>
              <a:chExt cx="1039287" cy="198788"/>
            </a:xfrm>
          </p:grpSpPr>
          <p:graphicFrame>
            <p:nvGraphicFramePr>
              <p:cNvPr id="34" name="内容占位符 3"/>
              <p:cNvGraphicFramePr/>
              <p:nvPr>
                <p:extLst>
                  <p:ext uri="{D42A27DB-BD31-4B8C-83A1-F6EECF244321}">
                    <p14:modId xmlns:p14="http://schemas.microsoft.com/office/powerpoint/2010/main" val="1372051065"/>
                  </p:ext>
                </p:extLst>
              </p:nvPr>
            </p:nvGraphicFramePr>
            <p:xfrm>
              <a:off x="48771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54" name="内容占位符 3">
                <a:extLst>
                  <a:ext uri="{FF2B5EF4-FFF2-40B4-BE49-F238E27FC236}">
                    <a16:creationId xmlns:a16="http://schemas.microsoft.com/office/drawing/2014/main" id="{6E4E2299-B14A-5D88-9C37-E8B0F0ECE16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071980213"/>
                  </p:ext>
                </p:extLst>
              </p:nvPr>
            </p:nvGraphicFramePr>
            <p:xfrm>
              <a:off x="1030560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pSp>
          <p:nvGrpSpPr>
            <p:cNvPr id="234" name="组合 233">
              <a:extLst>
                <a:ext uri="{FF2B5EF4-FFF2-40B4-BE49-F238E27FC236}">
                  <a16:creationId xmlns:a16="http://schemas.microsoft.com/office/drawing/2014/main" id="{8AAD05B2-4DD9-0F74-5CCD-2A5ACEF2B21B}"/>
                </a:ext>
              </a:extLst>
            </p:cNvPr>
            <p:cNvGrpSpPr/>
            <p:nvPr/>
          </p:nvGrpSpPr>
          <p:grpSpPr>
            <a:xfrm>
              <a:off x="1573403" y="5613817"/>
              <a:ext cx="1039287" cy="198788"/>
              <a:chOff x="1573402" y="5613817"/>
              <a:chExt cx="1039287" cy="198788"/>
            </a:xfrm>
          </p:grpSpPr>
          <p:graphicFrame>
            <p:nvGraphicFramePr>
              <p:cNvPr id="55" name="内容占位符 3">
                <a:extLst>
                  <a:ext uri="{FF2B5EF4-FFF2-40B4-BE49-F238E27FC236}">
                    <a16:creationId xmlns:a16="http://schemas.microsoft.com/office/drawing/2014/main" id="{92522BEF-3AA6-D933-BBE9-F615B3D26DF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804173132"/>
                  </p:ext>
                </p:extLst>
              </p:nvPr>
            </p:nvGraphicFramePr>
            <p:xfrm>
              <a:off x="1573402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56" name="内容占位符 3">
                <a:extLst>
                  <a:ext uri="{FF2B5EF4-FFF2-40B4-BE49-F238E27FC236}">
                    <a16:creationId xmlns:a16="http://schemas.microsoft.com/office/drawing/2014/main" id="{A4561E74-5CED-F663-1C04-5D7A83400B6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542231876"/>
                  </p:ext>
                </p:extLst>
              </p:nvPr>
            </p:nvGraphicFramePr>
            <p:xfrm>
              <a:off x="2116244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58" name="内容占位符 3">
              <a:extLst>
                <a:ext uri="{FF2B5EF4-FFF2-40B4-BE49-F238E27FC236}">
                  <a16:creationId xmlns:a16="http://schemas.microsoft.com/office/drawing/2014/main" id="{401E0DE8-6DA2-4C2F-5F16-57E9257863F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689908154"/>
                </p:ext>
              </p:extLst>
            </p:nvPr>
          </p:nvGraphicFramePr>
          <p:xfrm>
            <a:off x="3744773" y="5613817"/>
            <a:ext cx="496445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0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...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1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0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1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pSp>
          <p:nvGrpSpPr>
            <p:cNvPr id="235" name="组合 234">
              <a:extLst>
                <a:ext uri="{FF2B5EF4-FFF2-40B4-BE49-F238E27FC236}">
                  <a16:creationId xmlns:a16="http://schemas.microsoft.com/office/drawing/2014/main" id="{5D09265E-4BB9-60A2-852C-E9171E863925}"/>
                </a:ext>
              </a:extLst>
            </p:cNvPr>
            <p:cNvGrpSpPr/>
            <p:nvPr/>
          </p:nvGrpSpPr>
          <p:grpSpPr>
            <a:xfrm>
              <a:off x="2659088" y="5613817"/>
              <a:ext cx="1039287" cy="198788"/>
              <a:chOff x="2659086" y="5613817"/>
              <a:chExt cx="1039287" cy="198788"/>
            </a:xfrm>
          </p:grpSpPr>
          <p:graphicFrame>
            <p:nvGraphicFramePr>
              <p:cNvPr id="57" name="内容占位符 3">
                <a:extLst>
                  <a:ext uri="{FF2B5EF4-FFF2-40B4-BE49-F238E27FC236}">
                    <a16:creationId xmlns:a16="http://schemas.microsoft.com/office/drawing/2014/main" id="{CAAE402D-4A61-71AC-C810-2A89195E917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567342888"/>
                  </p:ext>
                </p:extLst>
              </p:nvPr>
            </p:nvGraphicFramePr>
            <p:xfrm>
              <a:off x="2659086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59" name="内容占位符 3">
                <a:extLst>
                  <a:ext uri="{FF2B5EF4-FFF2-40B4-BE49-F238E27FC236}">
                    <a16:creationId xmlns:a16="http://schemas.microsoft.com/office/drawing/2014/main" id="{3C6BEEB1-0789-45F6-B32D-5AD5ADA2EA7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206311331"/>
                  </p:ext>
                </p:extLst>
              </p:nvPr>
            </p:nvGraphicFramePr>
            <p:xfrm>
              <a:off x="320192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61" name="内容占位符 3">
              <a:extLst>
                <a:ext uri="{FF2B5EF4-FFF2-40B4-BE49-F238E27FC236}">
                  <a16:creationId xmlns:a16="http://schemas.microsoft.com/office/drawing/2014/main" id="{780C5FA2-1AC6-DBCE-4654-7EFA6D5B0AA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99199722"/>
                </p:ext>
              </p:extLst>
            </p:nvPr>
          </p:nvGraphicFramePr>
          <p:xfrm>
            <a:off x="709494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62" name="内容占位符 3">
              <a:extLst>
                <a:ext uri="{FF2B5EF4-FFF2-40B4-BE49-F238E27FC236}">
                  <a16:creationId xmlns:a16="http://schemas.microsoft.com/office/drawing/2014/main" id="{730D8F8C-7BE9-C65C-4C27-A40F590A5D2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996238767"/>
                </p:ext>
              </p:extLst>
            </p:nvPr>
          </p:nvGraphicFramePr>
          <p:xfrm>
            <a:off x="1795177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63" name="内容占位符 3">
              <a:extLst>
                <a:ext uri="{FF2B5EF4-FFF2-40B4-BE49-F238E27FC236}">
                  <a16:creationId xmlns:a16="http://schemas.microsoft.com/office/drawing/2014/main" id="{FC3BE43B-DA43-AAE3-2264-FB0373B986E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06438980"/>
                </p:ext>
              </p:extLst>
            </p:nvPr>
          </p:nvGraphicFramePr>
          <p:xfrm>
            <a:off x="2885992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64" name="内容占位符 3">
              <a:extLst>
                <a:ext uri="{FF2B5EF4-FFF2-40B4-BE49-F238E27FC236}">
                  <a16:creationId xmlns:a16="http://schemas.microsoft.com/office/drawing/2014/main" id="{9501543E-2CD0-5898-3DBF-E3ACB502CE9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22163181"/>
                </p:ext>
              </p:extLst>
            </p:nvPr>
          </p:nvGraphicFramePr>
          <p:xfrm>
            <a:off x="1264948" y="4681793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65" name="内容占位符 3">
              <a:extLst>
                <a:ext uri="{FF2B5EF4-FFF2-40B4-BE49-F238E27FC236}">
                  <a16:creationId xmlns:a16="http://schemas.microsoft.com/office/drawing/2014/main" id="{F8A2F22E-1671-4EF4-7DCD-4A9B7390BE6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53768779"/>
                </p:ext>
              </p:extLst>
            </p:nvPr>
          </p:nvGraphicFramePr>
          <p:xfrm>
            <a:off x="3300068" y="4681793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98" name="内容占位符 3">
              <a:extLst>
                <a:ext uri="{FF2B5EF4-FFF2-40B4-BE49-F238E27FC236}">
                  <a16:creationId xmlns:a16="http://schemas.microsoft.com/office/drawing/2014/main" id="{BB4810DA-C11D-984D-08D2-1EB6B8395E1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009790201"/>
                </p:ext>
              </p:extLst>
            </p:nvPr>
          </p:nvGraphicFramePr>
          <p:xfrm>
            <a:off x="2290258" y="4214723"/>
            <a:ext cx="595734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BFF4B843-2CC9-940A-7DD5-D2AF8E966048}"/>
                </a:ext>
              </a:extLst>
            </p:cNvPr>
            <p:cNvCxnSpPr>
              <a:cxnSpLocks/>
              <a:stCxn id="34" idx="0"/>
              <a:endCxn id="61" idx="2"/>
            </p:cNvCxnSpPr>
            <p:nvPr/>
          </p:nvCxnSpPr>
          <p:spPr bwMode="auto">
            <a:xfrm flipV="1">
              <a:off x="735940" y="5346593"/>
              <a:ext cx="27142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898300D2-1555-D477-4EC4-BB3061F93618}"/>
                </a:ext>
              </a:extLst>
            </p:cNvPr>
            <p:cNvCxnSpPr>
              <a:cxnSpLocks/>
              <a:stCxn id="54" idx="0"/>
              <a:endCxn id="61" idx="2"/>
            </p:cNvCxnSpPr>
            <p:nvPr/>
          </p:nvCxnSpPr>
          <p:spPr bwMode="auto">
            <a:xfrm flipH="1" flipV="1">
              <a:off x="1007361" y="5346593"/>
              <a:ext cx="27142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1" name="直接箭头连接符 110">
              <a:extLst>
                <a:ext uri="{FF2B5EF4-FFF2-40B4-BE49-F238E27FC236}">
                  <a16:creationId xmlns:a16="http://schemas.microsoft.com/office/drawing/2014/main" id="{76DCE723-5451-1F2D-9C5F-230DCA93F47F}"/>
                </a:ext>
              </a:extLst>
            </p:cNvPr>
            <p:cNvCxnSpPr>
              <a:cxnSpLocks/>
              <a:stCxn id="55" idx="0"/>
              <a:endCxn id="62" idx="2"/>
            </p:cNvCxnSpPr>
            <p:nvPr/>
          </p:nvCxnSpPr>
          <p:spPr bwMode="auto">
            <a:xfrm flipV="1">
              <a:off x="1821625" y="5346593"/>
              <a:ext cx="27141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4" name="直接箭头连接符 113">
              <a:extLst>
                <a:ext uri="{FF2B5EF4-FFF2-40B4-BE49-F238E27FC236}">
                  <a16:creationId xmlns:a16="http://schemas.microsoft.com/office/drawing/2014/main" id="{1B3653C9-C594-3A97-59E7-45014FEDDAD5}"/>
                </a:ext>
              </a:extLst>
            </p:cNvPr>
            <p:cNvCxnSpPr>
              <a:cxnSpLocks/>
              <a:stCxn id="56" idx="0"/>
              <a:endCxn id="62" idx="2"/>
            </p:cNvCxnSpPr>
            <p:nvPr/>
          </p:nvCxnSpPr>
          <p:spPr bwMode="auto">
            <a:xfrm flipH="1" flipV="1">
              <a:off x="2093044" y="5346593"/>
              <a:ext cx="271423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7" name="直接箭头连接符 116">
              <a:extLst>
                <a:ext uri="{FF2B5EF4-FFF2-40B4-BE49-F238E27FC236}">
                  <a16:creationId xmlns:a16="http://schemas.microsoft.com/office/drawing/2014/main" id="{FC872BF0-2675-E6C1-CFA5-7DFCB5CD38C3}"/>
                </a:ext>
              </a:extLst>
            </p:cNvPr>
            <p:cNvCxnSpPr>
              <a:cxnSpLocks/>
              <a:stCxn id="62" idx="0"/>
              <a:endCxn id="64" idx="2"/>
            </p:cNvCxnSpPr>
            <p:nvPr/>
          </p:nvCxnSpPr>
          <p:spPr bwMode="auto">
            <a:xfrm flipH="1" flipV="1">
              <a:off x="1562815" y="4880581"/>
              <a:ext cx="53022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3A7F2018-5827-E7DB-C62E-CAC95BCA4847}"/>
                </a:ext>
              </a:extLst>
            </p:cNvPr>
            <p:cNvCxnSpPr>
              <a:cxnSpLocks/>
              <a:stCxn id="61" idx="0"/>
              <a:endCxn id="64" idx="2"/>
            </p:cNvCxnSpPr>
            <p:nvPr/>
          </p:nvCxnSpPr>
          <p:spPr bwMode="auto">
            <a:xfrm flipV="1">
              <a:off x="1007361" y="4880581"/>
              <a:ext cx="555454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id="{6D3C821A-DF94-AB8B-36CC-0F938881014C}"/>
                </a:ext>
              </a:extLst>
            </p:cNvPr>
            <p:cNvCxnSpPr>
              <a:cxnSpLocks/>
              <a:stCxn id="64" idx="0"/>
              <a:endCxn id="98" idx="2"/>
            </p:cNvCxnSpPr>
            <p:nvPr/>
          </p:nvCxnSpPr>
          <p:spPr bwMode="auto">
            <a:xfrm flipV="1">
              <a:off x="1562815" y="4414569"/>
              <a:ext cx="1025310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CEF0F347-6E02-4868-588E-C099A75B2A15}"/>
                </a:ext>
              </a:extLst>
            </p:cNvPr>
            <p:cNvCxnSpPr>
              <a:cxnSpLocks/>
              <a:stCxn id="65" idx="0"/>
              <a:endCxn id="98" idx="2"/>
            </p:cNvCxnSpPr>
            <p:nvPr/>
          </p:nvCxnSpPr>
          <p:spPr bwMode="auto">
            <a:xfrm flipH="1" flipV="1">
              <a:off x="2588125" y="4414569"/>
              <a:ext cx="1009810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3" name="直接箭头连接符 132">
              <a:extLst>
                <a:ext uri="{FF2B5EF4-FFF2-40B4-BE49-F238E27FC236}">
                  <a16:creationId xmlns:a16="http://schemas.microsoft.com/office/drawing/2014/main" id="{BD6A01FE-27D7-9389-2DDF-471B32CE7818}"/>
                </a:ext>
              </a:extLst>
            </p:cNvPr>
            <p:cNvCxnSpPr>
              <a:cxnSpLocks/>
              <a:stCxn id="63" idx="0"/>
              <a:endCxn id="65" idx="2"/>
            </p:cNvCxnSpPr>
            <p:nvPr/>
          </p:nvCxnSpPr>
          <p:spPr bwMode="auto">
            <a:xfrm flipV="1">
              <a:off x="3183859" y="4880581"/>
              <a:ext cx="414076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6" name="直接箭头连接符 135">
              <a:extLst>
                <a:ext uri="{FF2B5EF4-FFF2-40B4-BE49-F238E27FC236}">
                  <a16:creationId xmlns:a16="http://schemas.microsoft.com/office/drawing/2014/main" id="{94E38A5D-7316-2798-D1A5-5C0A52737A22}"/>
                </a:ext>
              </a:extLst>
            </p:cNvPr>
            <p:cNvCxnSpPr>
              <a:cxnSpLocks/>
              <a:stCxn id="57" idx="0"/>
              <a:endCxn id="63" idx="2"/>
            </p:cNvCxnSpPr>
            <p:nvPr/>
          </p:nvCxnSpPr>
          <p:spPr bwMode="auto">
            <a:xfrm flipV="1">
              <a:off x="2907310" y="5346593"/>
              <a:ext cx="27654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9" name="直接箭头连接符 138">
              <a:extLst>
                <a:ext uri="{FF2B5EF4-FFF2-40B4-BE49-F238E27FC236}">
                  <a16:creationId xmlns:a16="http://schemas.microsoft.com/office/drawing/2014/main" id="{E9B34F9B-915A-1BAF-408B-F1F8212369AF}"/>
                </a:ext>
              </a:extLst>
            </p:cNvPr>
            <p:cNvCxnSpPr>
              <a:cxnSpLocks/>
              <a:stCxn id="58" idx="0"/>
              <a:endCxn id="65" idx="2"/>
            </p:cNvCxnSpPr>
            <p:nvPr/>
          </p:nvCxnSpPr>
          <p:spPr bwMode="auto">
            <a:xfrm flipH="1" flipV="1">
              <a:off x="3597935" y="4880581"/>
              <a:ext cx="395060" cy="733236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A380B408-DA11-5266-728D-1CFB8F222E90}"/>
                </a:ext>
              </a:extLst>
            </p:cNvPr>
            <p:cNvCxnSpPr>
              <a:cxnSpLocks/>
              <a:stCxn id="59" idx="0"/>
              <a:endCxn id="63" idx="2"/>
            </p:cNvCxnSpPr>
            <p:nvPr/>
          </p:nvCxnSpPr>
          <p:spPr bwMode="auto">
            <a:xfrm flipH="1" flipV="1">
              <a:off x="3183859" y="5346593"/>
              <a:ext cx="266293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A29C1F50-6453-FFC4-8419-C58666810B36}"/>
                </a:ext>
              </a:extLst>
            </p:cNvPr>
            <p:cNvSpPr txBox="1"/>
            <p:nvPr/>
          </p:nvSpPr>
          <p:spPr>
            <a:xfrm>
              <a:off x="711155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36834F02-42FE-290B-7FE3-ABFBAE2D807D}"/>
                </a:ext>
              </a:extLst>
            </p:cNvPr>
            <p:cNvSpPr txBox="1"/>
            <p:nvPr/>
          </p:nvSpPr>
          <p:spPr>
            <a:xfrm>
              <a:off x="1796838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9179C27A-D7A4-EEF8-F728-2BC7B14E2DBD}"/>
                </a:ext>
              </a:extLst>
            </p:cNvPr>
            <p:cNvSpPr txBox="1"/>
            <p:nvPr/>
          </p:nvSpPr>
          <p:spPr>
            <a:xfrm>
              <a:off x="2887653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A0392D86-1152-CD1B-8427-D4AE85564DB1}"/>
                </a:ext>
              </a:extLst>
            </p:cNvPr>
            <p:cNvSpPr txBox="1"/>
            <p:nvPr/>
          </p:nvSpPr>
          <p:spPr>
            <a:xfrm>
              <a:off x="3301729" y="4922196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549A17B8-937D-FB38-351C-69CEE68BD95F}"/>
                </a:ext>
              </a:extLst>
            </p:cNvPr>
            <p:cNvSpPr txBox="1"/>
            <p:nvPr/>
          </p:nvSpPr>
          <p:spPr>
            <a:xfrm>
              <a:off x="1264948" y="4922196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E186BD9D-0121-DF55-E4D4-EF78225D8A4C}"/>
                </a:ext>
              </a:extLst>
            </p:cNvPr>
            <p:cNvSpPr txBox="1"/>
            <p:nvPr/>
          </p:nvSpPr>
          <p:spPr>
            <a:xfrm>
              <a:off x="2286936" y="4452558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B2566BDB-0F25-FF89-82FA-2D58F686756C}"/>
              </a:ext>
            </a:extLst>
          </p:cNvPr>
          <p:cNvGrpSpPr/>
          <p:nvPr/>
        </p:nvGrpSpPr>
        <p:grpSpPr>
          <a:xfrm>
            <a:off x="487718" y="4110358"/>
            <a:ext cx="1051074" cy="597349"/>
            <a:chOff x="606782" y="4058152"/>
            <a:chExt cx="1051074" cy="597349"/>
          </a:xfrm>
        </p:grpSpPr>
        <p:graphicFrame>
          <p:nvGraphicFramePr>
            <p:cNvPr id="2" name="内容占位符 3">
              <a:extLst>
                <a:ext uri="{FF2B5EF4-FFF2-40B4-BE49-F238E27FC236}">
                  <a16:creationId xmlns:a16="http://schemas.microsoft.com/office/drawing/2014/main" id="{648A5F30-6540-BD33-DDBA-300353723FF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480360267"/>
                </p:ext>
              </p:extLst>
            </p:nvPr>
          </p:nvGraphicFramePr>
          <p:xfrm>
            <a:off x="606783" y="4414569"/>
            <a:ext cx="99289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3" name="内容占位符 3">
              <a:extLst>
                <a:ext uri="{FF2B5EF4-FFF2-40B4-BE49-F238E27FC236}">
                  <a16:creationId xmlns:a16="http://schemas.microsoft.com/office/drawing/2014/main" id="{77BB6C83-14B5-67A4-F240-5F377BF5E47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19819133"/>
                </p:ext>
              </p:extLst>
            </p:nvPr>
          </p:nvGraphicFramePr>
          <p:xfrm>
            <a:off x="606782" y="4172277"/>
            <a:ext cx="99289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9A76703A-4B90-7488-6735-F7CE342F4122}"/>
                </a:ext>
              </a:extLst>
            </p:cNvPr>
            <p:cNvSpPr txBox="1"/>
            <p:nvPr/>
          </p:nvSpPr>
          <p:spPr>
            <a:xfrm>
              <a:off x="700885" y="4314767"/>
              <a:ext cx="956971" cy="3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+mn-ea"/>
                </a:rPr>
                <a:t>different bit</a:t>
              </a:r>
              <a:endParaRPr lang="en-US" altLang="zh-CN" sz="1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B013609-EEDD-B318-8E09-89CFDB81E2E0}"/>
                </a:ext>
              </a:extLst>
            </p:cNvPr>
            <p:cNvSpPr txBox="1"/>
            <p:nvPr/>
          </p:nvSpPr>
          <p:spPr>
            <a:xfrm>
              <a:off x="700885" y="4058152"/>
              <a:ext cx="726428" cy="3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+mn-ea"/>
                </a:rPr>
                <a:t>same bit</a:t>
              </a:r>
              <a:endParaRPr lang="en-US" altLang="zh-CN" sz="1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363EFD7-4AF0-CEB8-B6D3-845705429103}"/>
              </a:ext>
            </a:extLst>
          </p:cNvPr>
          <p:cNvGrpSpPr/>
          <p:nvPr/>
        </p:nvGrpSpPr>
        <p:grpSpPr>
          <a:xfrm>
            <a:off x="5102826" y="4214723"/>
            <a:ext cx="3753500" cy="1597882"/>
            <a:chOff x="5102826" y="4214723"/>
            <a:chExt cx="3753500" cy="1597882"/>
          </a:xfrm>
        </p:grpSpPr>
        <p:grpSp>
          <p:nvGrpSpPr>
            <p:cNvPr id="263" name="组合 262">
              <a:extLst>
                <a:ext uri="{FF2B5EF4-FFF2-40B4-BE49-F238E27FC236}">
                  <a16:creationId xmlns:a16="http://schemas.microsoft.com/office/drawing/2014/main" id="{375F2DBA-7089-EA81-B5B9-282D5802837D}"/>
                </a:ext>
              </a:extLst>
            </p:cNvPr>
            <p:cNvGrpSpPr/>
            <p:nvPr/>
          </p:nvGrpSpPr>
          <p:grpSpPr>
            <a:xfrm>
              <a:off x="5102826" y="5613817"/>
              <a:ext cx="1039287" cy="198788"/>
              <a:chOff x="487718" y="5613817"/>
              <a:chExt cx="1039287" cy="198788"/>
            </a:xfrm>
          </p:grpSpPr>
          <p:graphicFrame>
            <p:nvGraphicFramePr>
              <p:cNvPr id="295" name="内容占位符 3">
                <a:extLst>
                  <a:ext uri="{FF2B5EF4-FFF2-40B4-BE49-F238E27FC236}">
                    <a16:creationId xmlns:a16="http://schemas.microsoft.com/office/drawing/2014/main" id="{51B9D5CD-4C64-9F7B-5C74-D98233135F1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84157776"/>
                  </p:ext>
                </p:extLst>
              </p:nvPr>
            </p:nvGraphicFramePr>
            <p:xfrm>
              <a:off x="48771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296" name="内容占位符 3">
                <a:extLst>
                  <a:ext uri="{FF2B5EF4-FFF2-40B4-BE49-F238E27FC236}">
                    <a16:creationId xmlns:a16="http://schemas.microsoft.com/office/drawing/2014/main" id="{37AD4F83-0670-15E4-0689-D38970C3288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313523812"/>
                  </p:ext>
                </p:extLst>
              </p:nvPr>
            </p:nvGraphicFramePr>
            <p:xfrm>
              <a:off x="1030560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pSp>
          <p:nvGrpSpPr>
            <p:cNvPr id="264" name="组合 263">
              <a:extLst>
                <a:ext uri="{FF2B5EF4-FFF2-40B4-BE49-F238E27FC236}">
                  <a16:creationId xmlns:a16="http://schemas.microsoft.com/office/drawing/2014/main" id="{4B31A80F-E2EB-60DF-58C7-C02D59A0542A}"/>
                </a:ext>
              </a:extLst>
            </p:cNvPr>
            <p:cNvGrpSpPr/>
            <p:nvPr/>
          </p:nvGrpSpPr>
          <p:grpSpPr>
            <a:xfrm>
              <a:off x="6188511" y="5613817"/>
              <a:ext cx="1039287" cy="198788"/>
              <a:chOff x="1573402" y="5613817"/>
              <a:chExt cx="1039287" cy="198788"/>
            </a:xfrm>
          </p:grpSpPr>
          <p:graphicFrame>
            <p:nvGraphicFramePr>
              <p:cNvPr id="293" name="内容占位符 3">
                <a:extLst>
                  <a:ext uri="{FF2B5EF4-FFF2-40B4-BE49-F238E27FC236}">
                    <a16:creationId xmlns:a16="http://schemas.microsoft.com/office/drawing/2014/main" id="{22A8B613-4ECA-6041-4A8F-164B1182DDB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296102698"/>
                  </p:ext>
                </p:extLst>
              </p:nvPr>
            </p:nvGraphicFramePr>
            <p:xfrm>
              <a:off x="1573402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294" name="内容占位符 3">
                <a:extLst>
                  <a:ext uri="{FF2B5EF4-FFF2-40B4-BE49-F238E27FC236}">
                    <a16:creationId xmlns:a16="http://schemas.microsoft.com/office/drawing/2014/main" id="{A4EE9ADF-E24A-DBEB-16B0-EE2041222FB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579997209"/>
                  </p:ext>
                </p:extLst>
              </p:nvPr>
            </p:nvGraphicFramePr>
            <p:xfrm>
              <a:off x="2116244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265" name="内容占位符 3">
              <a:extLst>
                <a:ext uri="{FF2B5EF4-FFF2-40B4-BE49-F238E27FC236}">
                  <a16:creationId xmlns:a16="http://schemas.microsoft.com/office/drawing/2014/main" id="{39597934-E2D4-982B-A045-93972ABD1F1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147662694"/>
                </p:ext>
              </p:extLst>
            </p:nvPr>
          </p:nvGraphicFramePr>
          <p:xfrm>
            <a:off x="8359881" y="5613817"/>
            <a:ext cx="496445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0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...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1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0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1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pSp>
          <p:nvGrpSpPr>
            <p:cNvPr id="266" name="组合 265">
              <a:extLst>
                <a:ext uri="{FF2B5EF4-FFF2-40B4-BE49-F238E27FC236}">
                  <a16:creationId xmlns:a16="http://schemas.microsoft.com/office/drawing/2014/main" id="{11273949-1CEF-2EE4-6933-CE6392E1418A}"/>
                </a:ext>
              </a:extLst>
            </p:cNvPr>
            <p:cNvGrpSpPr/>
            <p:nvPr/>
          </p:nvGrpSpPr>
          <p:grpSpPr>
            <a:xfrm>
              <a:off x="7274196" y="5613817"/>
              <a:ext cx="1039287" cy="198788"/>
              <a:chOff x="2659086" y="5613817"/>
              <a:chExt cx="1039287" cy="198788"/>
            </a:xfrm>
          </p:grpSpPr>
          <p:graphicFrame>
            <p:nvGraphicFramePr>
              <p:cNvPr id="291" name="内容占位符 3">
                <a:extLst>
                  <a:ext uri="{FF2B5EF4-FFF2-40B4-BE49-F238E27FC236}">
                    <a16:creationId xmlns:a16="http://schemas.microsoft.com/office/drawing/2014/main" id="{DD7FA2B7-7F12-AEBA-A53B-D9A2F31B90C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287414935"/>
                  </p:ext>
                </p:extLst>
              </p:nvPr>
            </p:nvGraphicFramePr>
            <p:xfrm>
              <a:off x="2659086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292" name="内容占位符 3">
                <a:extLst>
                  <a:ext uri="{FF2B5EF4-FFF2-40B4-BE49-F238E27FC236}">
                    <a16:creationId xmlns:a16="http://schemas.microsoft.com/office/drawing/2014/main" id="{9F2F505A-5FBA-D7FF-EC8F-9CAD3B9322B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861412100"/>
                  </p:ext>
                </p:extLst>
              </p:nvPr>
            </p:nvGraphicFramePr>
            <p:xfrm>
              <a:off x="320192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267" name="内容占位符 3">
              <a:extLst>
                <a:ext uri="{FF2B5EF4-FFF2-40B4-BE49-F238E27FC236}">
                  <a16:creationId xmlns:a16="http://schemas.microsoft.com/office/drawing/2014/main" id="{47D304F0-2490-B1D9-4626-C193AB293D0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08727629"/>
                </p:ext>
              </p:extLst>
            </p:nvPr>
          </p:nvGraphicFramePr>
          <p:xfrm>
            <a:off x="5324602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268" name="内容占位符 3">
              <a:extLst>
                <a:ext uri="{FF2B5EF4-FFF2-40B4-BE49-F238E27FC236}">
                  <a16:creationId xmlns:a16="http://schemas.microsoft.com/office/drawing/2014/main" id="{2A333B3B-9559-454A-5395-A0739D544C8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879392758"/>
                </p:ext>
              </p:extLst>
            </p:nvPr>
          </p:nvGraphicFramePr>
          <p:xfrm>
            <a:off x="6410285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269" name="内容占位符 3">
              <a:extLst>
                <a:ext uri="{FF2B5EF4-FFF2-40B4-BE49-F238E27FC236}">
                  <a16:creationId xmlns:a16="http://schemas.microsoft.com/office/drawing/2014/main" id="{916C9216-352A-B6B3-5D58-D090F58BC27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12974385"/>
                </p:ext>
              </p:extLst>
            </p:nvPr>
          </p:nvGraphicFramePr>
          <p:xfrm>
            <a:off x="7444934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270" name="内容占位符 3">
              <a:extLst>
                <a:ext uri="{FF2B5EF4-FFF2-40B4-BE49-F238E27FC236}">
                  <a16:creationId xmlns:a16="http://schemas.microsoft.com/office/drawing/2014/main" id="{7145603A-EF4B-F29A-C2C6-9E644BB013F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082022872"/>
                </p:ext>
              </p:extLst>
            </p:nvPr>
          </p:nvGraphicFramePr>
          <p:xfrm>
            <a:off x="5880056" y="4681793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271" name="内容占位符 3">
              <a:extLst>
                <a:ext uri="{FF2B5EF4-FFF2-40B4-BE49-F238E27FC236}">
                  <a16:creationId xmlns:a16="http://schemas.microsoft.com/office/drawing/2014/main" id="{C2B2374B-AFDA-23C6-38E2-3270E7FD850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78591219"/>
                </p:ext>
              </p:extLst>
            </p:nvPr>
          </p:nvGraphicFramePr>
          <p:xfrm>
            <a:off x="7804328" y="4681793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272" name="内容占位符 3">
              <a:extLst>
                <a:ext uri="{FF2B5EF4-FFF2-40B4-BE49-F238E27FC236}">
                  <a16:creationId xmlns:a16="http://schemas.microsoft.com/office/drawing/2014/main" id="{94CF634C-98E8-5CB4-77F8-70B541B23D4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19332106"/>
                </p:ext>
              </p:extLst>
            </p:nvPr>
          </p:nvGraphicFramePr>
          <p:xfrm>
            <a:off x="6905366" y="4214723"/>
            <a:ext cx="595734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cxnSp>
          <p:nvCxnSpPr>
            <p:cNvPr id="273" name="直接箭头连接符 272">
              <a:extLst>
                <a:ext uri="{FF2B5EF4-FFF2-40B4-BE49-F238E27FC236}">
                  <a16:creationId xmlns:a16="http://schemas.microsoft.com/office/drawing/2014/main" id="{1BABDFA5-735F-ED33-BB92-14EB2612AA03}"/>
                </a:ext>
              </a:extLst>
            </p:cNvPr>
            <p:cNvCxnSpPr>
              <a:cxnSpLocks/>
              <a:stCxn id="295" idx="0"/>
              <a:endCxn id="267" idx="2"/>
            </p:cNvCxnSpPr>
            <p:nvPr/>
          </p:nvCxnSpPr>
          <p:spPr bwMode="auto">
            <a:xfrm flipV="1">
              <a:off x="5351048" y="5346593"/>
              <a:ext cx="27142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4" name="直接箭头连接符 273">
              <a:extLst>
                <a:ext uri="{FF2B5EF4-FFF2-40B4-BE49-F238E27FC236}">
                  <a16:creationId xmlns:a16="http://schemas.microsoft.com/office/drawing/2014/main" id="{F3D670B4-20F0-D323-1559-974110463DFF}"/>
                </a:ext>
              </a:extLst>
            </p:cNvPr>
            <p:cNvCxnSpPr>
              <a:cxnSpLocks/>
              <a:stCxn id="296" idx="0"/>
              <a:endCxn id="267" idx="2"/>
            </p:cNvCxnSpPr>
            <p:nvPr/>
          </p:nvCxnSpPr>
          <p:spPr bwMode="auto">
            <a:xfrm flipH="1" flipV="1">
              <a:off x="5622469" y="5346593"/>
              <a:ext cx="27142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5" name="直接箭头连接符 274">
              <a:extLst>
                <a:ext uri="{FF2B5EF4-FFF2-40B4-BE49-F238E27FC236}">
                  <a16:creationId xmlns:a16="http://schemas.microsoft.com/office/drawing/2014/main" id="{73732914-2DED-B495-6A00-E36A779746E7}"/>
                </a:ext>
              </a:extLst>
            </p:cNvPr>
            <p:cNvCxnSpPr>
              <a:cxnSpLocks/>
              <a:stCxn id="293" idx="0"/>
              <a:endCxn id="268" idx="2"/>
            </p:cNvCxnSpPr>
            <p:nvPr/>
          </p:nvCxnSpPr>
          <p:spPr bwMode="auto">
            <a:xfrm flipV="1">
              <a:off x="6436733" y="5346593"/>
              <a:ext cx="27141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6" name="直接箭头连接符 275">
              <a:extLst>
                <a:ext uri="{FF2B5EF4-FFF2-40B4-BE49-F238E27FC236}">
                  <a16:creationId xmlns:a16="http://schemas.microsoft.com/office/drawing/2014/main" id="{1B51FF01-A1FE-FCCB-9828-B865E12FCBF1}"/>
                </a:ext>
              </a:extLst>
            </p:cNvPr>
            <p:cNvCxnSpPr>
              <a:cxnSpLocks/>
              <a:stCxn id="294" idx="0"/>
              <a:endCxn id="268" idx="2"/>
            </p:cNvCxnSpPr>
            <p:nvPr/>
          </p:nvCxnSpPr>
          <p:spPr bwMode="auto">
            <a:xfrm flipH="1" flipV="1">
              <a:off x="6708152" y="5346593"/>
              <a:ext cx="271423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7" name="直接箭头连接符 276">
              <a:extLst>
                <a:ext uri="{FF2B5EF4-FFF2-40B4-BE49-F238E27FC236}">
                  <a16:creationId xmlns:a16="http://schemas.microsoft.com/office/drawing/2014/main" id="{F8073646-A200-3168-1335-DB428B98EAB7}"/>
                </a:ext>
              </a:extLst>
            </p:cNvPr>
            <p:cNvCxnSpPr>
              <a:cxnSpLocks/>
              <a:stCxn id="268" idx="0"/>
              <a:endCxn id="270" idx="2"/>
            </p:cNvCxnSpPr>
            <p:nvPr/>
          </p:nvCxnSpPr>
          <p:spPr bwMode="auto">
            <a:xfrm flipH="1" flipV="1">
              <a:off x="6177923" y="4880581"/>
              <a:ext cx="53022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8" name="直接箭头连接符 277">
              <a:extLst>
                <a:ext uri="{FF2B5EF4-FFF2-40B4-BE49-F238E27FC236}">
                  <a16:creationId xmlns:a16="http://schemas.microsoft.com/office/drawing/2014/main" id="{76CF39D2-969B-7410-20BE-742ACA5E11E1}"/>
                </a:ext>
              </a:extLst>
            </p:cNvPr>
            <p:cNvCxnSpPr>
              <a:cxnSpLocks/>
              <a:stCxn id="267" idx="0"/>
              <a:endCxn id="270" idx="2"/>
            </p:cNvCxnSpPr>
            <p:nvPr/>
          </p:nvCxnSpPr>
          <p:spPr bwMode="auto">
            <a:xfrm flipV="1">
              <a:off x="5622469" y="4880581"/>
              <a:ext cx="555454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9" name="直接箭头连接符 278">
              <a:extLst>
                <a:ext uri="{FF2B5EF4-FFF2-40B4-BE49-F238E27FC236}">
                  <a16:creationId xmlns:a16="http://schemas.microsoft.com/office/drawing/2014/main" id="{57EEECAB-AA77-1851-DE4A-0617D53D4AED}"/>
                </a:ext>
              </a:extLst>
            </p:cNvPr>
            <p:cNvCxnSpPr>
              <a:cxnSpLocks/>
              <a:stCxn id="270" idx="0"/>
              <a:endCxn id="272" idx="2"/>
            </p:cNvCxnSpPr>
            <p:nvPr/>
          </p:nvCxnSpPr>
          <p:spPr bwMode="auto">
            <a:xfrm flipV="1">
              <a:off x="6177923" y="4414569"/>
              <a:ext cx="1025310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0" name="直接箭头连接符 279">
              <a:extLst>
                <a:ext uri="{FF2B5EF4-FFF2-40B4-BE49-F238E27FC236}">
                  <a16:creationId xmlns:a16="http://schemas.microsoft.com/office/drawing/2014/main" id="{421F0021-4724-90F3-6320-BAD9119FAB72}"/>
                </a:ext>
              </a:extLst>
            </p:cNvPr>
            <p:cNvCxnSpPr>
              <a:cxnSpLocks/>
              <a:stCxn id="271" idx="0"/>
              <a:endCxn id="272" idx="2"/>
            </p:cNvCxnSpPr>
            <p:nvPr/>
          </p:nvCxnSpPr>
          <p:spPr bwMode="auto">
            <a:xfrm flipH="1" flipV="1">
              <a:off x="7203233" y="4414569"/>
              <a:ext cx="898962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1" name="直接箭头连接符 280">
              <a:extLst>
                <a:ext uri="{FF2B5EF4-FFF2-40B4-BE49-F238E27FC236}">
                  <a16:creationId xmlns:a16="http://schemas.microsoft.com/office/drawing/2014/main" id="{190866DE-6213-A0BD-BF6A-03B97981625C}"/>
                </a:ext>
              </a:extLst>
            </p:cNvPr>
            <p:cNvCxnSpPr>
              <a:cxnSpLocks/>
              <a:stCxn id="269" idx="0"/>
              <a:endCxn id="271" idx="2"/>
            </p:cNvCxnSpPr>
            <p:nvPr/>
          </p:nvCxnSpPr>
          <p:spPr bwMode="auto">
            <a:xfrm flipV="1">
              <a:off x="7742801" y="4880581"/>
              <a:ext cx="359394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2" name="直接箭头连接符 281">
              <a:extLst>
                <a:ext uri="{FF2B5EF4-FFF2-40B4-BE49-F238E27FC236}">
                  <a16:creationId xmlns:a16="http://schemas.microsoft.com/office/drawing/2014/main" id="{D910C87C-5741-7C2E-A391-23E6F1FEC7A0}"/>
                </a:ext>
              </a:extLst>
            </p:cNvPr>
            <p:cNvCxnSpPr>
              <a:cxnSpLocks/>
              <a:stCxn id="291" idx="0"/>
              <a:endCxn id="269" idx="2"/>
            </p:cNvCxnSpPr>
            <p:nvPr/>
          </p:nvCxnSpPr>
          <p:spPr bwMode="auto">
            <a:xfrm flipV="1">
              <a:off x="7522418" y="5346593"/>
              <a:ext cx="220383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3" name="直接箭头连接符 282">
              <a:extLst>
                <a:ext uri="{FF2B5EF4-FFF2-40B4-BE49-F238E27FC236}">
                  <a16:creationId xmlns:a16="http://schemas.microsoft.com/office/drawing/2014/main" id="{9099718C-65DC-2154-7237-CC137DE2E639}"/>
                </a:ext>
              </a:extLst>
            </p:cNvPr>
            <p:cNvCxnSpPr>
              <a:cxnSpLocks/>
              <a:stCxn id="265" idx="0"/>
              <a:endCxn id="297" idx="2"/>
            </p:cNvCxnSpPr>
            <p:nvPr/>
          </p:nvCxnSpPr>
          <p:spPr bwMode="auto">
            <a:xfrm flipH="1" flipV="1">
              <a:off x="8421731" y="5346593"/>
              <a:ext cx="186372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4" name="直接箭头连接符 283">
              <a:extLst>
                <a:ext uri="{FF2B5EF4-FFF2-40B4-BE49-F238E27FC236}">
                  <a16:creationId xmlns:a16="http://schemas.microsoft.com/office/drawing/2014/main" id="{A3754B74-8C61-02EF-946D-BEEEF292DBD1}"/>
                </a:ext>
              </a:extLst>
            </p:cNvPr>
            <p:cNvCxnSpPr>
              <a:cxnSpLocks/>
              <a:stCxn id="292" idx="0"/>
              <a:endCxn id="269" idx="2"/>
            </p:cNvCxnSpPr>
            <p:nvPr/>
          </p:nvCxnSpPr>
          <p:spPr bwMode="auto">
            <a:xfrm flipH="1" flipV="1">
              <a:off x="7742801" y="5346593"/>
              <a:ext cx="32245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5" name="文本框 284">
              <a:extLst>
                <a:ext uri="{FF2B5EF4-FFF2-40B4-BE49-F238E27FC236}">
                  <a16:creationId xmlns:a16="http://schemas.microsoft.com/office/drawing/2014/main" id="{F41FDD25-DE63-E125-037B-EB49D261B3D7}"/>
                </a:ext>
              </a:extLst>
            </p:cNvPr>
            <p:cNvSpPr txBox="1"/>
            <p:nvPr/>
          </p:nvSpPr>
          <p:spPr>
            <a:xfrm>
              <a:off x="5326263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286" name="文本框 285">
              <a:extLst>
                <a:ext uri="{FF2B5EF4-FFF2-40B4-BE49-F238E27FC236}">
                  <a16:creationId xmlns:a16="http://schemas.microsoft.com/office/drawing/2014/main" id="{0264676D-2AEA-D295-BA4F-5FB481C62D51}"/>
                </a:ext>
              </a:extLst>
            </p:cNvPr>
            <p:cNvSpPr txBox="1"/>
            <p:nvPr/>
          </p:nvSpPr>
          <p:spPr>
            <a:xfrm>
              <a:off x="6411946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287" name="文本框 286">
              <a:extLst>
                <a:ext uri="{FF2B5EF4-FFF2-40B4-BE49-F238E27FC236}">
                  <a16:creationId xmlns:a16="http://schemas.microsoft.com/office/drawing/2014/main" id="{7DB9EBA3-4976-1BD8-2205-3D18DD5F409C}"/>
                </a:ext>
              </a:extLst>
            </p:cNvPr>
            <p:cNvSpPr txBox="1"/>
            <p:nvPr/>
          </p:nvSpPr>
          <p:spPr>
            <a:xfrm>
              <a:off x="7446595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289" name="文本框 288">
              <a:extLst>
                <a:ext uri="{FF2B5EF4-FFF2-40B4-BE49-F238E27FC236}">
                  <a16:creationId xmlns:a16="http://schemas.microsoft.com/office/drawing/2014/main" id="{60E08EDF-3CA2-C145-9B05-1239043F75B3}"/>
                </a:ext>
              </a:extLst>
            </p:cNvPr>
            <p:cNvSpPr txBox="1"/>
            <p:nvPr/>
          </p:nvSpPr>
          <p:spPr>
            <a:xfrm>
              <a:off x="5880056" y="4922196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290" name="文本框 289">
              <a:extLst>
                <a:ext uri="{FF2B5EF4-FFF2-40B4-BE49-F238E27FC236}">
                  <a16:creationId xmlns:a16="http://schemas.microsoft.com/office/drawing/2014/main" id="{982BC47C-0DA4-11E3-2A74-B86A2E11780A}"/>
                </a:ext>
              </a:extLst>
            </p:cNvPr>
            <p:cNvSpPr txBox="1"/>
            <p:nvPr/>
          </p:nvSpPr>
          <p:spPr>
            <a:xfrm>
              <a:off x="6902044" y="4452558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graphicFrame>
          <p:nvGraphicFramePr>
            <p:cNvPr id="297" name="内容占位符 3">
              <a:extLst>
                <a:ext uri="{FF2B5EF4-FFF2-40B4-BE49-F238E27FC236}">
                  <a16:creationId xmlns:a16="http://schemas.microsoft.com/office/drawing/2014/main" id="{65E09B48-A1AD-D787-1B27-BE7E6782990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6312196"/>
                </p:ext>
              </p:extLst>
            </p:nvPr>
          </p:nvGraphicFramePr>
          <p:xfrm>
            <a:off x="8123864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cxnSp>
          <p:nvCxnSpPr>
            <p:cNvPr id="306" name="直接箭头连接符 305">
              <a:extLst>
                <a:ext uri="{FF2B5EF4-FFF2-40B4-BE49-F238E27FC236}">
                  <a16:creationId xmlns:a16="http://schemas.microsoft.com/office/drawing/2014/main" id="{337F685F-8229-8E7E-8D79-06114BF16F2E}"/>
                </a:ext>
              </a:extLst>
            </p:cNvPr>
            <p:cNvCxnSpPr>
              <a:cxnSpLocks/>
              <a:stCxn id="292" idx="0"/>
              <a:endCxn id="297" idx="2"/>
            </p:cNvCxnSpPr>
            <p:nvPr/>
          </p:nvCxnSpPr>
          <p:spPr bwMode="auto">
            <a:xfrm flipV="1">
              <a:off x="8065260" y="5346593"/>
              <a:ext cx="35647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98" name="文本框 297">
              <a:extLst>
                <a:ext uri="{FF2B5EF4-FFF2-40B4-BE49-F238E27FC236}">
                  <a16:creationId xmlns:a16="http://schemas.microsoft.com/office/drawing/2014/main" id="{27328690-E446-CC44-6151-31BECCE09700}"/>
                </a:ext>
              </a:extLst>
            </p:cNvPr>
            <p:cNvSpPr txBox="1"/>
            <p:nvPr/>
          </p:nvSpPr>
          <p:spPr>
            <a:xfrm>
              <a:off x="8125525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cxnSp>
          <p:nvCxnSpPr>
            <p:cNvPr id="309" name="直接箭头连接符 308">
              <a:extLst>
                <a:ext uri="{FF2B5EF4-FFF2-40B4-BE49-F238E27FC236}">
                  <a16:creationId xmlns:a16="http://schemas.microsoft.com/office/drawing/2014/main" id="{2D58E87B-5C83-3A4B-67D0-60364B03BDA3}"/>
                </a:ext>
              </a:extLst>
            </p:cNvPr>
            <p:cNvCxnSpPr>
              <a:cxnSpLocks/>
              <a:stCxn id="297" idx="0"/>
              <a:endCxn id="271" idx="2"/>
            </p:cNvCxnSpPr>
            <p:nvPr/>
          </p:nvCxnSpPr>
          <p:spPr bwMode="auto">
            <a:xfrm flipH="1" flipV="1">
              <a:off x="8102195" y="4880581"/>
              <a:ext cx="319536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8" name="文本框 287">
              <a:extLst>
                <a:ext uri="{FF2B5EF4-FFF2-40B4-BE49-F238E27FC236}">
                  <a16:creationId xmlns:a16="http://schemas.microsoft.com/office/drawing/2014/main" id="{C30F1F43-B7B6-31B6-950D-04BE1A043790}"/>
                </a:ext>
              </a:extLst>
            </p:cNvPr>
            <p:cNvSpPr txBox="1"/>
            <p:nvPr/>
          </p:nvSpPr>
          <p:spPr>
            <a:xfrm>
              <a:off x="7805989" y="4922196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7259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1072483" y="3827761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hash</a:t>
            </a:r>
            <a:endParaRPr lang="zh-CN" altLang="en-US">
              <a:solidFill>
                <a:prstClr val="black"/>
              </a:solidFill>
              <a:latin typeface="Calibri" panose="020F0502020204030204" pitchFamily="34" charset="0"/>
              <a:ea typeface="微软雅黑"/>
              <a:cs typeface="Calibri" panose="020F050202020403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069897" y="4479259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  <a:endParaRPr lang="zh-CN" altLang="en-US">
              <a:solidFill>
                <a:prstClr val="black"/>
              </a:solidFill>
              <a:latin typeface="Calibri" panose="020F0502020204030204" pitchFamily="34" charset="0"/>
              <a:ea typeface="微软雅黑"/>
              <a:cs typeface="Calibri" panose="020F0502020204030204" pitchFamily="34" charset="0"/>
            </a:endParaRPr>
          </a:p>
        </p:txBody>
      </p:sp>
      <p:graphicFrame>
        <p:nvGraphicFramePr>
          <p:cNvPr id="34" name="内容占位符 3"/>
          <p:cNvGraphicFramePr/>
          <p:nvPr/>
        </p:nvGraphicFramePr>
        <p:xfrm>
          <a:off x="1779156" y="4511525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内容占位符 3"/>
          <p:cNvGraphicFramePr/>
          <p:nvPr/>
        </p:nvGraphicFramePr>
        <p:xfrm>
          <a:off x="3737698" y="4511525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内容占位符 3"/>
          <p:cNvGraphicFramePr/>
          <p:nvPr/>
        </p:nvGraphicFramePr>
        <p:xfrm>
          <a:off x="1779156" y="3860027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内容占位符 3"/>
          <p:cNvGraphicFramePr/>
          <p:nvPr/>
        </p:nvGraphicFramePr>
        <p:xfrm>
          <a:off x="3737698" y="3860027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内容占位符 3"/>
          <p:cNvGraphicFramePr/>
          <p:nvPr/>
        </p:nvGraphicFramePr>
        <p:xfrm>
          <a:off x="2802529" y="3264866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6" name="直接箭头连接符 45"/>
          <p:cNvCxnSpPr>
            <a:stCxn id="36" idx="0"/>
            <a:endCxn id="38" idx="2"/>
          </p:cNvCxnSpPr>
          <p:nvPr/>
        </p:nvCxnSpPr>
        <p:spPr bwMode="auto">
          <a:xfrm flipV="1">
            <a:off x="2653983" y="3569666"/>
            <a:ext cx="1023373" cy="290361"/>
          </a:xfrm>
          <a:prstGeom prst="straightConnector1">
            <a:avLst/>
          </a:prstGeom>
          <a:solidFill>
            <a:srgbClr val="4F81BD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直接箭头连接符 46"/>
          <p:cNvCxnSpPr>
            <a:stCxn id="37" idx="0"/>
            <a:endCxn id="38" idx="2"/>
          </p:cNvCxnSpPr>
          <p:nvPr/>
        </p:nvCxnSpPr>
        <p:spPr bwMode="auto">
          <a:xfrm flipH="1" flipV="1">
            <a:off x="3677356" y="3569666"/>
            <a:ext cx="935169" cy="290361"/>
          </a:xfrm>
          <a:prstGeom prst="straightConnector1">
            <a:avLst/>
          </a:prstGeom>
          <a:solidFill>
            <a:srgbClr val="4F81BD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直接箭头连接符 47"/>
          <p:cNvCxnSpPr>
            <a:stCxn id="35" idx="0"/>
            <a:endCxn id="37" idx="2"/>
          </p:cNvCxnSpPr>
          <p:nvPr/>
        </p:nvCxnSpPr>
        <p:spPr bwMode="auto">
          <a:xfrm flipV="1">
            <a:off x="4612525" y="4164827"/>
            <a:ext cx="0" cy="346698"/>
          </a:xfrm>
          <a:prstGeom prst="straightConnector1">
            <a:avLst/>
          </a:prstGeom>
          <a:solidFill>
            <a:srgbClr val="4F81BD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直接箭头连接符 48"/>
          <p:cNvCxnSpPr>
            <a:stCxn id="34" idx="0"/>
            <a:endCxn id="36" idx="2"/>
          </p:cNvCxnSpPr>
          <p:nvPr/>
        </p:nvCxnSpPr>
        <p:spPr bwMode="auto">
          <a:xfrm flipV="1">
            <a:off x="2653983" y="4164827"/>
            <a:ext cx="0" cy="346698"/>
          </a:xfrm>
          <a:prstGeom prst="straightConnector1">
            <a:avLst/>
          </a:prstGeom>
          <a:solidFill>
            <a:srgbClr val="4F81BD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文本框 49"/>
          <p:cNvSpPr txBox="1"/>
          <p:nvPr/>
        </p:nvSpPr>
        <p:spPr>
          <a:xfrm>
            <a:off x="1057072" y="3232600"/>
            <a:ext cx="107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hash root</a:t>
            </a:r>
            <a:endParaRPr lang="zh-CN" altLang="en-US">
              <a:solidFill>
                <a:prstClr val="black"/>
              </a:solidFill>
              <a:latin typeface="Calibri" panose="020F0502020204030204" pitchFamily="34" charset="0"/>
              <a:ea typeface="微软雅黑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095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88E28C87-EEBF-41A2-258C-599CEAFA47F5}"/>
              </a:ext>
            </a:extLst>
          </p:cNvPr>
          <p:cNvGrpSpPr/>
          <p:nvPr/>
        </p:nvGrpSpPr>
        <p:grpSpPr>
          <a:xfrm>
            <a:off x="12591366" y="512763"/>
            <a:ext cx="3084267" cy="1953604"/>
            <a:chOff x="6383583" y="919917"/>
            <a:chExt cx="5493666" cy="347974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2"/>
            <a:srcRect l="85" b="270"/>
            <a:stretch>
              <a:fillRect/>
            </a:stretch>
          </p:blipFill>
          <p:spPr>
            <a:xfrm>
              <a:off x="6383583" y="919917"/>
              <a:ext cx="5493666" cy="3479740"/>
            </a:xfrm>
            <a:prstGeom prst="rect">
              <a:avLst/>
            </a:prstGeom>
          </p:spPr>
        </p:pic>
        <p:sp>
          <p:nvSpPr>
            <p:cNvPr id="4" name="椭圆 3"/>
            <p:cNvSpPr/>
            <p:nvPr/>
          </p:nvSpPr>
          <p:spPr>
            <a:xfrm rot="21089834">
              <a:off x="7961129" y="1728438"/>
              <a:ext cx="606932" cy="1863176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433689">
              <a:off x="8294435" y="1239742"/>
              <a:ext cx="606932" cy="1540976"/>
            </a:xfrm>
            <a:prstGeom prst="ellipse">
              <a:avLst/>
            </a:prstGeom>
            <a:solidFill>
              <a:srgbClr val="FF33CC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0586418" y="1271800"/>
              <a:ext cx="606932" cy="1540976"/>
            </a:xfrm>
            <a:prstGeom prst="ellipse">
              <a:avLst/>
            </a:prstGeom>
            <a:solidFill>
              <a:srgbClr val="9933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箭头: 下 6"/>
            <p:cNvSpPr/>
            <p:nvPr/>
          </p:nvSpPr>
          <p:spPr>
            <a:xfrm rot="3622898">
              <a:off x="10458854" y="2752166"/>
              <a:ext cx="486781" cy="1076348"/>
            </a:xfrm>
            <a:prstGeom prst="downArrow">
              <a:avLst>
                <a:gd name="adj1" fmla="val 50000"/>
                <a:gd name="adj2" fmla="val 4376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CN" sz="1400" b="1" i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better</a:t>
              </a:r>
              <a:endParaRPr lang="zh-CN" altLang="en-US" sz="1400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2702507" y="5537348"/>
            <a:ext cx="1398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0" i="0" u="none" strike="noStrike" baseline="0">
                <a:solidFill>
                  <a:srgbClr val="000000"/>
                </a:solidFill>
                <a:latin typeface="Consolas Courier"/>
              </a:rPr>
              <a:t>[249,215,192]/255;</a:t>
            </a:r>
          </a:p>
          <a:p>
            <a:r>
              <a:rPr lang="en-US" altLang="zh-CN" sz="1200" b="0" i="0" u="none" strike="noStrike" baseline="0">
                <a:solidFill>
                  <a:srgbClr val="000000"/>
                </a:solidFill>
                <a:latin typeface="Consolas Courier"/>
              </a:rPr>
              <a:t>[254,192,239]/255;</a:t>
            </a:r>
          </a:p>
          <a:p>
            <a:r>
              <a:rPr lang="en-US" altLang="zh-CN" sz="1200" b="0" i="0" u="none" strike="noStrike" baseline="0">
                <a:solidFill>
                  <a:srgbClr val="000000"/>
                </a:solidFill>
                <a:latin typeface="Consolas Courier"/>
              </a:rPr>
              <a:t>[223,192,254]/255;</a:t>
            </a: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619254CB-1222-1D1B-42EF-DD4A18E9361A}"/>
              </a:ext>
            </a:extLst>
          </p:cNvPr>
          <p:cNvGrpSpPr/>
          <p:nvPr/>
        </p:nvGrpSpPr>
        <p:grpSpPr>
          <a:xfrm>
            <a:off x="8518650" y="7245447"/>
            <a:ext cx="4500372" cy="2736342"/>
            <a:chOff x="1758984" y="1257243"/>
            <a:chExt cx="4500372" cy="2736342"/>
          </a:xfrm>
        </p:grpSpPr>
        <p:pic>
          <p:nvPicPr>
            <p:cNvPr id="57" name="图片 56">
              <a:extLst>
                <a:ext uri="{FF2B5EF4-FFF2-40B4-BE49-F238E27FC236}">
                  <a16:creationId xmlns:a16="http://schemas.microsoft.com/office/drawing/2014/main" id="{CCE231A6-B5F2-FB74-D26E-1619AA6B0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58984" y="1257243"/>
              <a:ext cx="4500372" cy="2736342"/>
            </a:xfrm>
            <a:prstGeom prst="rect">
              <a:avLst/>
            </a:prstGeom>
          </p:spPr>
        </p:pic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F5C938D3-4323-4B82-9B8A-7F125973423F}"/>
                </a:ext>
              </a:extLst>
            </p:cNvPr>
            <p:cNvSpPr/>
            <p:nvPr/>
          </p:nvSpPr>
          <p:spPr>
            <a:xfrm rot="5400000">
              <a:off x="3100784" y="2194169"/>
              <a:ext cx="387352" cy="1859756"/>
            </a:xfrm>
            <a:prstGeom prst="rect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5A519308-B194-D6BF-0444-133ECF1B0987}"/>
                </a:ext>
              </a:extLst>
            </p:cNvPr>
            <p:cNvSpPr/>
            <p:nvPr/>
          </p:nvSpPr>
          <p:spPr>
            <a:xfrm rot="5400000">
              <a:off x="3609578" y="1215472"/>
              <a:ext cx="469902" cy="2959893"/>
            </a:xfrm>
            <a:custGeom>
              <a:avLst/>
              <a:gdLst>
                <a:gd name="connsiteX0" fmla="*/ 0 w 469902"/>
                <a:gd name="connsiteY0" fmla="*/ 2959893 h 2959893"/>
                <a:gd name="connsiteX1" fmla="*/ 0 w 469902"/>
                <a:gd name="connsiteY1" fmla="*/ 661664 h 2959893"/>
                <a:gd name="connsiteX2" fmla="*/ 226209 w 469902"/>
                <a:gd name="connsiteY2" fmla="*/ 661664 h 2959893"/>
                <a:gd name="connsiteX3" fmla="*/ 226209 w 469902"/>
                <a:gd name="connsiteY3" fmla="*/ 0 h 2959893"/>
                <a:gd name="connsiteX4" fmla="*/ 469902 w 469902"/>
                <a:gd name="connsiteY4" fmla="*/ 0 h 2959893"/>
                <a:gd name="connsiteX5" fmla="*/ 469902 w 469902"/>
                <a:gd name="connsiteY5" fmla="*/ 2959893 h 2959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9902" h="2959893">
                  <a:moveTo>
                    <a:pt x="0" y="2959893"/>
                  </a:moveTo>
                  <a:lnTo>
                    <a:pt x="0" y="661664"/>
                  </a:lnTo>
                  <a:lnTo>
                    <a:pt x="226209" y="661664"/>
                  </a:lnTo>
                  <a:lnTo>
                    <a:pt x="226209" y="0"/>
                  </a:lnTo>
                  <a:lnTo>
                    <a:pt x="469902" y="0"/>
                  </a:lnTo>
                  <a:lnTo>
                    <a:pt x="469902" y="2959893"/>
                  </a:lnTo>
                  <a:close/>
                </a:path>
              </a:pathLst>
            </a:custGeom>
            <a:solidFill>
              <a:srgbClr val="FF33CC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985D1FC4-2DD7-979C-B998-B628C3093F2B}"/>
                </a:ext>
              </a:extLst>
            </p:cNvPr>
            <p:cNvSpPr/>
            <p:nvPr/>
          </p:nvSpPr>
          <p:spPr>
            <a:xfrm rot="5400000">
              <a:off x="3647522" y="33211"/>
              <a:ext cx="574988" cy="3140868"/>
            </a:xfrm>
            <a:prstGeom prst="rect">
              <a:avLst/>
            </a:prstGeom>
            <a:solidFill>
              <a:srgbClr val="9933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箭头: 下 60">
              <a:extLst>
                <a:ext uri="{FF2B5EF4-FFF2-40B4-BE49-F238E27FC236}">
                  <a16:creationId xmlns:a16="http://schemas.microsoft.com/office/drawing/2014/main" id="{34A757F0-B36F-51D1-EE72-560122077E2B}"/>
                </a:ext>
              </a:extLst>
            </p:cNvPr>
            <p:cNvSpPr/>
            <p:nvPr/>
          </p:nvSpPr>
          <p:spPr>
            <a:xfrm rot="3318887">
              <a:off x="5319621" y="2718003"/>
              <a:ext cx="273290" cy="648125"/>
            </a:xfrm>
            <a:prstGeom prst="downArrow">
              <a:avLst>
                <a:gd name="adj1" fmla="val 50000"/>
                <a:gd name="adj2" fmla="val 4376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CN" sz="1400" b="1" i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better</a:t>
              </a:r>
              <a:endParaRPr lang="zh-CN" altLang="en-US" sz="1400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EE2FCA1-B5FE-C967-CFB1-46A44D25483B}"/>
              </a:ext>
            </a:extLst>
          </p:cNvPr>
          <p:cNvGrpSpPr/>
          <p:nvPr/>
        </p:nvGrpSpPr>
        <p:grpSpPr>
          <a:xfrm>
            <a:off x="12535116" y="2679050"/>
            <a:ext cx="4500372" cy="2736342"/>
            <a:chOff x="1758984" y="1257243"/>
            <a:chExt cx="4500372" cy="2736342"/>
          </a:xfrm>
        </p:grpSpPr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AD7A5590-29B0-402B-F6A5-5832687FA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58984" y="1257243"/>
              <a:ext cx="4500372" cy="2736342"/>
            </a:xfrm>
            <a:prstGeom prst="rect">
              <a:avLst/>
            </a:prstGeom>
          </p:spPr>
        </p:pic>
        <p:sp>
          <p:nvSpPr>
            <p:cNvPr id="47" name="箭头: 下 46">
              <a:extLst>
                <a:ext uri="{FF2B5EF4-FFF2-40B4-BE49-F238E27FC236}">
                  <a16:creationId xmlns:a16="http://schemas.microsoft.com/office/drawing/2014/main" id="{F62B79FF-DBD2-01DF-D747-355C5CBDF2EE}"/>
                </a:ext>
              </a:extLst>
            </p:cNvPr>
            <p:cNvSpPr/>
            <p:nvPr/>
          </p:nvSpPr>
          <p:spPr>
            <a:xfrm rot="2701475">
              <a:off x="5284930" y="1309253"/>
              <a:ext cx="478803" cy="832025"/>
            </a:xfrm>
            <a:prstGeom prst="downArrow">
              <a:avLst>
                <a:gd name="adj1" fmla="val 50000"/>
                <a:gd name="adj2" fmla="val 4376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CN" b="1" i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better</a:t>
              </a:r>
              <a:endParaRPr lang="zh-CN" altLang="en-US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6F472BE3-A92A-C222-DB01-5CABCDDE0925}"/>
                </a:ext>
              </a:extLst>
            </p:cNvPr>
            <p:cNvSpPr>
              <a:spLocks/>
            </p:cNvSpPr>
            <p:nvPr/>
          </p:nvSpPr>
          <p:spPr>
            <a:xfrm rot="5178204">
              <a:off x="3076083" y="2153491"/>
              <a:ext cx="534246" cy="1936814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6F5D59A3-1B0B-4847-BF92-B13E67406ABB}"/>
                </a:ext>
              </a:extLst>
            </p:cNvPr>
            <p:cNvSpPr>
              <a:spLocks/>
            </p:cNvSpPr>
            <p:nvPr/>
          </p:nvSpPr>
          <p:spPr>
            <a:xfrm rot="5243210">
              <a:off x="3529591" y="1214958"/>
              <a:ext cx="610394" cy="2962756"/>
            </a:xfrm>
            <a:custGeom>
              <a:avLst/>
              <a:gdLst>
                <a:gd name="connsiteX0" fmla="*/ 6201 w 610394"/>
                <a:gd name="connsiteY0" fmla="*/ 1166097 h 2962756"/>
                <a:gd name="connsiteX1" fmla="*/ 23984 w 610394"/>
                <a:gd name="connsiteY1" fmla="*/ 885414 h 2962756"/>
                <a:gd name="connsiteX2" fmla="*/ 51118 w 610394"/>
                <a:gd name="connsiteY2" fmla="*/ 640480 h 2962756"/>
                <a:gd name="connsiteX3" fmla="*/ 331767 w 610394"/>
                <a:gd name="connsiteY3" fmla="*/ 653289 h 2962756"/>
                <a:gd name="connsiteX4" fmla="*/ 361583 w 610394"/>
                <a:gd name="connsiteY4" fmla="*/ 0 h 2962756"/>
                <a:gd name="connsiteX5" fmla="*/ 366705 w 610394"/>
                <a:gd name="connsiteY5" fmla="*/ 2529 h 2962756"/>
                <a:gd name="connsiteX6" fmla="*/ 610394 w 610394"/>
                <a:gd name="connsiteY6" fmla="*/ 1467453 h 2962756"/>
                <a:gd name="connsiteX7" fmla="*/ 305197 w 610394"/>
                <a:gd name="connsiteY7" fmla="*/ 2962756 h 2962756"/>
                <a:gd name="connsiteX8" fmla="*/ 0 w 610394"/>
                <a:gd name="connsiteY8" fmla="*/ 1467453 h 2962756"/>
                <a:gd name="connsiteX9" fmla="*/ 6201 w 610394"/>
                <a:gd name="connsiteY9" fmla="*/ 1166097 h 296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0394" h="2962756">
                  <a:moveTo>
                    <a:pt x="6201" y="1166097"/>
                  </a:moveTo>
                  <a:cubicBezTo>
                    <a:pt x="10266" y="1068757"/>
                    <a:pt x="16262" y="974861"/>
                    <a:pt x="23984" y="885414"/>
                  </a:cubicBezTo>
                  <a:lnTo>
                    <a:pt x="51118" y="640480"/>
                  </a:lnTo>
                  <a:lnTo>
                    <a:pt x="331767" y="653289"/>
                  </a:lnTo>
                  <a:lnTo>
                    <a:pt x="361583" y="0"/>
                  </a:lnTo>
                  <a:lnTo>
                    <a:pt x="366705" y="2529"/>
                  </a:lnTo>
                  <a:cubicBezTo>
                    <a:pt x="505778" y="141961"/>
                    <a:pt x="610394" y="744849"/>
                    <a:pt x="610394" y="1467453"/>
                  </a:cubicBezTo>
                  <a:cubicBezTo>
                    <a:pt x="610394" y="2293286"/>
                    <a:pt x="473753" y="2962756"/>
                    <a:pt x="305197" y="2962756"/>
                  </a:cubicBezTo>
                  <a:cubicBezTo>
                    <a:pt x="136641" y="2962756"/>
                    <a:pt x="0" y="2293286"/>
                    <a:pt x="0" y="1467453"/>
                  </a:cubicBezTo>
                  <a:cubicBezTo>
                    <a:pt x="0" y="1364224"/>
                    <a:pt x="2135" y="1263438"/>
                    <a:pt x="6201" y="1166097"/>
                  </a:cubicBezTo>
                  <a:close/>
                </a:path>
              </a:pathLst>
            </a:custGeom>
            <a:solidFill>
              <a:srgbClr val="FF33CC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F14D29AA-2F0A-B49F-1C62-0EB24B8F1A5B}"/>
                </a:ext>
              </a:extLst>
            </p:cNvPr>
            <p:cNvSpPr>
              <a:spLocks/>
            </p:cNvSpPr>
            <p:nvPr/>
          </p:nvSpPr>
          <p:spPr>
            <a:xfrm rot="5400000">
              <a:off x="3601594" y="105398"/>
              <a:ext cx="506694" cy="2978218"/>
            </a:xfrm>
            <a:prstGeom prst="ellipse">
              <a:avLst/>
            </a:prstGeom>
            <a:solidFill>
              <a:srgbClr val="9933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70" name="图片 69">
            <a:extLst>
              <a:ext uri="{FF2B5EF4-FFF2-40B4-BE49-F238E27FC236}">
                <a16:creationId xmlns:a16="http://schemas.microsoft.com/office/drawing/2014/main" id="{D9F9152B-CD4B-B266-045A-F50FDB9A97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8484" y="1859819"/>
            <a:ext cx="4500372" cy="2736342"/>
          </a:xfrm>
          <a:prstGeom prst="rect">
            <a:avLst/>
          </a:prstGeom>
        </p:spPr>
      </p:pic>
      <p:sp>
        <p:nvSpPr>
          <p:cNvPr id="71" name="椭圆 70">
            <a:extLst>
              <a:ext uri="{FF2B5EF4-FFF2-40B4-BE49-F238E27FC236}">
                <a16:creationId xmlns:a16="http://schemas.microsoft.com/office/drawing/2014/main" id="{05DDB8DD-282A-EF00-5B91-50F6CC01B29E}"/>
              </a:ext>
            </a:extLst>
          </p:cNvPr>
          <p:cNvSpPr>
            <a:spLocks/>
          </p:cNvSpPr>
          <p:nvPr/>
        </p:nvSpPr>
        <p:spPr>
          <a:xfrm rot="5178204">
            <a:off x="2607726" y="2743990"/>
            <a:ext cx="534246" cy="1936814"/>
          </a:xfrm>
          <a:prstGeom prst="ellipse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422FA829-7E37-1584-0987-5C85A00BEF6D}"/>
              </a:ext>
            </a:extLst>
          </p:cNvPr>
          <p:cNvSpPr>
            <a:spLocks/>
          </p:cNvSpPr>
          <p:nvPr/>
        </p:nvSpPr>
        <p:spPr>
          <a:xfrm rot="5400000">
            <a:off x="3136412" y="695897"/>
            <a:ext cx="506694" cy="2978218"/>
          </a:xfrm>
          <a:prstGeom prst="ellipse">
            <a:avLst/>
          </a:prstGeom>
          <a:solidFill>
            <a:srgbClr val="9933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任意多边形: 形状 79">
            <a:extLst>
              <a:ext uri="{FF2B5EF4-FFF2-40B4-BE49-F238E27FC236}">
                <a16:creationId xmlns:a16="http://schemas.microsoft.com/office/drawing/2014/main" id="{89DD666C-4670-C20B-5D7D-C8D0FC94F6A8}"/>
              </a:ext>
            </a:extLst>
          </p:cNvPr>
          <p:cNvSpPr/>
          <p:nvPr/>
        </p:nvSpPr>
        <p:spPr>
          <a:xfrm rot="5223610">
            <a:off x="3192760" y="1676068"/>
            <a:ext cx="619738" cy="3195212"/>
          </a:xfrm>
          <a:custGeom>
            <a:avLst/>
            <a:gdLst>
              <a:gd name="connsiteX0" fmla="*/ 6295 w 619738"/>
              <a:gd name="connsiteY0" fmla="*/ 1275633 h 3195212"/>
              <a:gd name="connsiteX1" fmla="*/ 309869 w 619738"/>
              <a:gd name="connsiteY1" fmla="*/ 0 h 3195212"/>
              <a:gd name="connsiteX2" fmla="*/ 430484 w 619738"/>
              <a:gd name="connsiteY2" fmla="*/ 125548 h 3195212"/>
              <a:gd name="connsiteX3" fmla="*/ 444751 w 619738"/>
              <a:gd name="connsiteY3" fmla="*/ 165473 h 3195212"/>
              <a:gd name="connsiteX4" fmla="*/ 406851 w 619738"/>
              <a:gd name="connsiteY4" fmla="*/ 903481 h 3195212"/>
              <a:gd name="connsiteX5" fmla="*/ 588763 w 619738"/>
              <a:gd name="connsiteY5" fmla="*/ 912823 h 3195212"/>
              <a:gd name="connsiteX6" fmla="*/ 595387 w 619738"/>
              <a:gd name="connsiteY6" fmla="*/ 975746 h 3195212"/>
              <a:gd name="connsiteX7" fmla="*/ 619738 w 619738"/>
              <a:gd name="connsiteY7" fmla="*/ 1597606 h 3195212"/>
              <a:gd name="connsiteX8" fmla="*/ 309869 w 619738"/>
              <a:gd name="connsiteY8" fmla="*/ 3195212 h 3195212"/>
              <a:gd name="connsiteX9" fmla="*/ 0 w 619738"/>
              <a:gd name="connsiteY9" fmla="*/ 1597606 h 3195212"/>
              <a:gd name="connsiteX10" fmla="*/ 6295 w 619738"/>
              <a:gd name="connsiteY10" fmla="*/ 1275633 h 3195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9738" h="3195212">
                <a:moveTo>
                  <a:pt x="6295" y="1275633"/>
                </a:moveTo>
                <a:cubicBezTo>
                  <a:pt x="35190" y="547631"/>
                  <a:pt x="160125" y="0"/>
                  <a:pt x="309869" y="0"/>
                </a:cubicBezTo>
                <a:cubicBezTo>
                  <a:pt x="352653" y="0"/>
                  <a:pt x="393412" y="44705"/>
                  <a:pt x="430484" y="125548"/>
                </a:cubicBezTo>
                <a:lnTo>
                  <a:pt x="444751" y="165473"/>
                </a:lnTo>
                <a:lnTo>
                  <a:pt x="406851" y="903481"/>
                </a:lnTo>
                <a:lnTo>
                  <a:pt x="588763" y="912823"/>
                </a:lnTo>
                <a:lnTo>
                  <a:pt x="595387" y="975746"/>
                </a:lnTo>
                <a:cubicBezTo>
                  <a:pt x="611067" y="1166881"/>
                  <a:pt x="619738" y="1377023"/>
                  <a:pt x="619738" y="1597606"/>
                </a:cubicBezTo>
                <a:cubicBezTo>
                  <a:pt x="619738" y="2479939"/>
                  <a:pt x="481005" y="3195212"/>
                  <a:pt x="309869" y="3195212"/>
                </a:cubicBezTo>
                <a:cubicBezTo>
                  <a:pt x="138733" y="3195212"/>
                  <a:pt x="0" y="2479939"/>
                  <a:pt x="0" y="1597606"/>
                </a:cubicBezTo>
                <a:cubicBezTo>
                  <a:pt x="0" y="1487314"/>
                  <a:pt x="2168" y="1379633"/>
                  <a:pt x="6295" y="1275633"/>
                </a:cubicBezTo>
                <a:close/>
              </a:path>
            </a:pathLst>
          </a:custGeom>
          <a:solidFill>
            <a:srgbClr val="FF33C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箭头: 下 75">
            <a:extLst>
              <a:ext uri="{FF2B5EF4-FFF2-40B4-BE49-F238E27FC236}">
                <a16:creationId xmlns:a16="http://schemas.microsoft.com/office/drawing/2014/main" id="{236B09C4-D959-49BB-F962-CD3BF1E0E144}"/>
              </a:ext>
            </a:extLst>
          </p:cNvPr>
          <p:cNvSpPr/>
          <p:nvPr/>
        </p:nvSpPr>
        <p:spPr>
          <a:xfrm rot="2627876">
            <a:off x="4856263" y="2014939"/>
            <a:ext cx="478803" cy="832025"/>
          </a:xfrm>
          <a:prstGeom prst="downArrow">
            <a:avLst>
              <a:gd name="adj1" fmla="val 50000"/>
              <a:gd name="adj2" fmla="val 43764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better</a:t>
            </a:r>
            <a:endParaRPr lang="zh-CN" altLang="en-US" b="1" i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859164" y="-354854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measurement baseline store &amp; query</a:t>
            </a:r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6824" y="873986"/>
            <a:ext cx="4542857" cy="183809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0833" y="7194441"/>
            <a:ext cx="11152381" cy="268571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10696" y="2948345"/>
            <a:ext cx="4504762" cy="3076190"/>
          </a:xfrm>
          <a:prstGeom prst="rect">
            <a:avLst/>
          </a:prstGeom>
        </p:spPr>
      </p:pic>
      <p:sp>
        <p:nvSpPr>
          <p:cNvPr id="13" name="箭头: 下 12"/>
          <p:cNvSpPr/>
          <p:nvPr/>
        </p:nvSpPr>
        <p:spPr>
          <a:xfrm>
            <a:off x="8047211" y="4532505"/>
            <a:ext cx="219529" cy="573731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下 10"/>
          <p:cNvSpPr/>
          <p:nvPr/>
        </p:nvSpPr>
        <p:spPr>
          <a:xfrm>
            <a:off x="5123827" y="4422813"/>
            <a:ext cx="219529" cy="683423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下 8"/>
          <p:cNvSpPr/>
          <p:nvPr/>
        </p:nvSpPr>
        <p:spPr>
          <a:xfrm>
            <a:off x="3272100" y="4408532"/>
            <a:ext cx="198010" cy="697704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/>
          <p:cNvSpPr/>
          <p:nvPr/>
        </p:nvSpPr>
        <p:spPr>
          <a:xfrm>
            <a:off x="6777544" y="4712128"/>
            <a:ext cx="219529" cy="394108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: 圆角 87"/>
          <p:cNvSpPr/>
          <p:nvPr/>
        </p:nvSpPr>
        <p:spPr>
          <a:xfrm>
            <a:off x="6493960" y="3814418"/>
            <a:ext cx="796772" cy="931227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61200" rtlCol="0" anchor="b"/>
          <a:lstStyle/>
          <a:p>
            <a:pPr algn="ctr"/>
            <a:r>
              <a:rPr lang="en-US" altLang="zh-CN" sz="13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Satellites</a:t>
            </a:r>
            <a:endParaRPr kumimoji="0" lang="zh-CN" altLang="en-US" sz="13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sp>
        <p:nvSpPr>
          <p:cNvPr id="26" name="矩形: 圆角 25"/>
          <p:cNvSpPr/>
          <p:nvPr/>
        </p:nvSpPr>
        <p:spPr>
          <a:xfrm>
            <a:off x="4835205" y="3814728"/>
            <a:ext cx="796772" cy="931227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61200" rtlCol="0" anchor="b"/>
          <a:lstStyle/>
          <a:p>
            <a:pPr algn="ctr"/>
            <a:r>
              <a:rPr lang="en-US" altLang="zh-CN" sz="13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Gateway</a:t>
            </a:r>
            <a:endParaRPr kumimoji="0" lang="zh-CN" altLang="en-US" sz="13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7851" y="3858666"/>
            <a:ext cx="411480" cy="411480"/>
          </a:xfrm>
          <a:prstGeom prst="rect">
            <a:avLst/>
          </a:prstGeom>
        </p:spPr>
      </p:pic>
      <p:sp>
        <p:nvSpPr>
          <p:cNvPr id="29" name="矩形: 圆角 28"/>
          <p:cNvSpPr/>
          <p:nvPr/>
        </p:nvSpPr>
        <p:spPr>
          <a:xfrm>
            <a:off x="2959668" y="3814728"/>
            <a:ext cx="796772" cy="931227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altLang="zh-CN" sz="13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Owner</a:t>
            </a:r>
            <a:endParaRPr kumimoji="0" lang="zh-CN" altLang="en-US" sz="13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3102166" y="3867628"/>
            <a:ext cx="511777" cy="472400"/>
            <a:chOff x="4113226" y="5392271"/>
            <a:chExt cx="511777" cy="477967"/>
          </a:xfrm>
        </p:grpSpPr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113226" y="5392271"/>
              <a:ext cx="281875" cy="281875"/>
            </a:xfrm>
            <a:prstGeom prst="rect">
              <a:avLst/>
            </a:prstGeom>
          </p:spPr>
        </p:pic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15269" y="5460504"/>
              <a:ext cx="409734" cy="409734"/>
            </a:xfrm>
            <a:prstGeom prst="rect">
              <a:avLst/>
            </a:prstGeom>
          </p:spPr>
        </p:pic>
      </p:grpSp>
      <p:sp>
        <p:nvSpPr>
          <p:cNvPr id="74" name="文本框 73"/>
          <p:cNvSpPr txBox="1"/>
          <p:nvPr/>
        </p:nvSpPr>
        <p:spPr>
          <a:xfrm>
            <a:off x="3710408" y="3930261"/>
            <a:ext cx="1085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❶ </a:t>
            </a:r>
            <a:r>
              <a:rPr lang="en-US" altLang="zh-CN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Uploading</a:t>
            </a:r>
            <a:endParaRPr lang="zh-CN" alt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1" name="连接符: 曲线 80"/>
          <p:cNvCxnSpPr>
            <a:cxnSpLocks/>
            <a:stCxn id="10" idx="1"/>
            <a:endCxn id="26" idx="0"/>
          </p:cNvCxnSpPr>
          <p:nvPr/>
        </p:nvCxnSpPr>
        <p:spPr>
          <a:xfrm rot="10800000" flipH="1">
            <a:off x="4828295" y="3814728"/>
            <a:ext cx="405296" cy="250158"/>
          </a:xfrm>
          <a:prstGeom prst="curvedConnector4">
            <a:avLst>
              <a:gd name="adj1" fmla="val -56403"/>
              <a:gd name="adj2" fmla="val 191382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4048882" y="3275886"/>
            <a:ext cx="972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❷ </a:t>
            </a:r>
            <a:r>
              <a:rPr lang="en-US" altLang="zh-CN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Batching</a:t>
            </a:r>
            <a:endParaRPr lang="zh-CN" alt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5656360" y="3049506"/>
            <a:ext cx="2056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❹ </a:t>
            </a:r>
            <a:r>
              <a:rPr lang="en-US" altLang="zh-CN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Sending data and proof</a:t>
            </a:r>
            <a:endParaRPr lang="zh-CN" alt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5562905" y="3745595"/>
            <a:ext cx="972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❸ </a:t>
            </a:r>
            <a:r>
              <a:rPr lang="en-US" altLang="zh-CN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Storer selecting</a:t>
            </a:r>
            <a:endParaRPr lang="zh-CN" alt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5425599" y="4354470"/>
            <a:ext cx="1251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① </a:t>
            </a:r>
            <a:r>
              <a:rPr lang="en-US" altLang="zh-CN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Retrieval</a:t>
            </a:r>
            <a:endParaRPr lang="zh-CN" altLang="en-US" sz="1200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5547111" y="3399719"/>
            <a:ext cx="2274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② </a:t>
            </a:r>
            <a:r>
              <a:rPr lang="en-US" altLang="zh-CN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Fetching data and proof</a:t>
            </a:r>
            <a:endParaRPr lang="zh-CN" altLang="en-US" sz="1200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9" name="连接符: 曲线 98"/>
          <p:cNvCxnSpPr>
            <a:cxnSpLocks/>
            <a:stCxn id="26" idx="2"/>
            <a:endCxn id="20" idx="1"/>
          </p:cNvCxnSpPr>
          <p:nvPr/>
        </p:nvCxnSpPr>
        <p:spPr>
          <a:xfrm rot="5400000" flipH="1">
            <a:off x="4900355" y="4412719"/>
            <a:ext cx="260424" cy="406049"/>
          </a:xfrm>
          <a:prstGeom prst="curvedConnector4">
            <a:avLst>
              <a:gd name="adj1" fmla="val -50949"/>
              <a:gd name="adj2" fmla="val 156299"/>
            </a:avLst>
          </a:prstGeom>
          <a:ln w="1905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08"/>
          <p:cNvSpPr txBox="1"/>
          <p:nvPr/>
        </p:nvSpPr>
        <p:spPr>
          <a:xfrm>
            <a:off x="3733218" y="4818821"/>
            <a:ext cx="112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③ </a:t>
            </a:r>
            <a:r>
              <a:rPr lang="en-US" altLang="zh-CN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Verification</a:t>
            </a:r>
            <a:endParaRPr lang="zh-CN" altLang="en-US" sz="1200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09DE75F1-0831-3A84-4C85-03BA30731FFE}"/>
              </a:ext>
            </a:extLst>
          </p:cNvPr>
          <p:cNvGrpSpPr/>
          <p:nvPr/>
        </p:nvGrpSpPr>
        <p:grpSpPr>
          <a:xfrm>
            <a:off x="3769036" y="4234075"/>
            <a:ext cx="1051318" cy="133312"/>
            <a:chOff x="2107172" y="4077841"/>
            <a:chExt cx="1813989" cy="115691"/>
          </a:xfrm>
        </p:grpSpPr>
        <p:cxnSp>
          <p:nvCxnSpPr>
            <p:cNvPr id="69" name="直接箭头连接符 68"/>
            <p:cNvCxnSpPr>
              <a:cxnSpLocks/>
            </p:cNvCxnSpPr>
            <p:nvPr/>
          </p:nvCxnSpPr>
          <p:spPr>
            <a:xfrm>
              <a:off x="2107172" y="4077841"/>
              <a:ext cx="181398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>
              <a:cxnSpLocks/>
            </p:cNvCxnSpPr>
            <p:nvPr/>
          </p:nvCxnSpPr>
          <p:spPr>
            <a:xfrm>
              <a:off x="2107172" y="4193532"/>
              <a:ext cx="181398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文本框 110"/>
          <p:cNvSpPr txBox="1"/>
          <p:nvPr/>
        </p:nvSpPr>
        <p:spPr>
          <a:xfrm>
            <a:off x="3810097" y="4367386"/>
            <a:ext cx="866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④ </a:t>
            </a:r>
            <a:r>
              <a:rPr lang="en-US" altLang="zh-CN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Return</a:t>
            </a:r>
            <a:endParaRPr lang="zh-CN" altLang="en-US" sz="1200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5" name="连接符: 肘形 154"/>
          <p:cNvCxnSpPr>
            <a:cxnSpLocks/>
            <a:stCxn id="26" idx="0"/>
            <a:endCxn id="91" idx="0"/>
          </p:cNvCxnSpPr>
          <p:nvPr/>
        </p:nvCxnSpPr>
        <p:spPr>
          <a:xfrm rot="5400000" flipH="1" flipV="1">
            <a:off x="6689083" y="2358926"/>
            <a:ext cx="310" cy="2911294"/>
          </a:xfrm>
          <a:prstGeom prst="bentConnector3">
            <a:avLst>
              <a:gd name="adj1" fmla="val 160475806"/>
            </a:avLst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连接符: 肘形 176"/>
          <p:cNvCxnSpPr>
            <a:cxnSpLocks/>
            <a:stCxn id="35" idx="0"/>
            <a:endCxn id="33" idx="0"/>
          </p:cNvCxnSpPr>
          <p:nvPr/>
        </p:nvCxnSpPr>
        <p:spPr>
          <a:xfrm rot="16200000" flipH="1">
            <a:off x="6688478" y="2445802"/>
            <a:ext cx="8149" cy="2738532"/>
          </a:xfrm>
          <a:prstGeom prst="bentConnector3">
            <a:avLst>
              <a:gd name="adj1" fmla="val -4923905"/>
            </a:avLst>
          </a:prstGeom>
          <a:ln w="19050">
            <a:solidFill>
              <a:srgbClr val="0070C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959668" y="5105498"/>
            <a:ext cx="5583603" cy="386479"/>
          </a:xfrm>
          <a:prstGeom prst="rect">
            <a:avLst/>
          </a:prstGeom>
          <a:solidFill>
            <a:srgbClr val="FFF2CC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Ledger</a:t>
            </a:r>
            <a:endParaRPr kumimoji="0" lang="zh-CN" altLang="en-US" sz="14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sp>
        <p:nvSpPr>
          <p:cNvPr id="91" name="矩形: 圆角 90"/>
          <p:cNvSpPr/>
          <p:nvPr/>
        </p:nvSpPr>
        <p:spPr>
          <a:xfrm>
            <a:off x="7746499" y="3814418"/>
            <a:ext cx="796772" cy="931227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altLang="zh-CN" sz="13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Storage Provider</a:t>
            </a:r>
            <a:endParaRPr kumimoji="0" lang="zh-CN" altLang="en-US" sz="13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22B83A4A-5945-EC03-E43F-A63D10631641}"/>
              </a:ext>
            </a:extLst>
          </p:cNvPr>
          <p:cNvGrpSpPr/>
          <p:nvPr/>
        </p:nvGrpSpPr>
        <p:grpSpPr>
          <a:xfrm>
            <a:off x="5632261" y="4226233"/>
            <a:ext cx="858061" cy="138243"/>
            <a:chOff x="5632261" y="4226233"/>
            <a:chExt cx="1326260" cy="115691"/>
          </a:xfrm>
        </p:grpSpPr>
        <p:cxnSp>
          <p:nvCxnSpPr>
            <p:cNvPr id="41" name="直接箭头连接符 40"/>
            <p:cNvCxnSpPr>
              <a:cxnSpLocks/>
            </p:cNvCxnSpPr>
            <p:nvPr/>
          </p:nvCxnSpPr>
          <p:spPr>
            <a:xfrm>
              <a:off x="5646751" y="4226233"/>
              <a:ext cx="131177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cxnSpLocks/>
            </p:cNvCxnSpPr>
            <p:nvPr/>
          </p:nvCxnSpPr>
          <p:spPr>
            <a:xfrm>
              <a:off x="5632261" y="4341924"/>
              <a:ext cx="1326260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3AA418C2-DEE5-49AE-5937-54464FB4F9C6}"/>
              </a:ext>
            </a:extLst>
          </p:cNvPr>
          <p:cNvGrpSpPr/>
          <p:nvPr/>
        </p:nvGrpSpPr>
        <p:grpSpPr>
          <a:xfrm>
            <a:off x="5037428" y="2666531"/>
            <a:ext cx="1732722" cy="276999"/>
            <a:chOff x="7736175" y="2096171"/>
            <a:chExt cx="1732722" cy="276999"/>
          </a:xfrm>
        </p:grpSpPr>
        <p:sp>
          <p:nvSpPr>
            <p:cNvPr id="147" name="文本框 146"/>
            <p:cNvSpPr txBox="1"/>
            <p:nvPr/>
          </p:nvSpPr>
          <p:spPr>
            <a:xfrm>
              <a:off x="8276267" y="2096171"/>
              <a:ext cx="11926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Query Workflow</a:t>
              </a:r>
            </a:p>
          </p:txBody>
        </p:sp>
        <p:cxnSp>
          <p:nvCxnSpPr>
            <p:cNvPr id="144" name="直接箭头连接符 143"/>
            <p:cNvCxnSpPr>
              <a:cxnSpLocks/>
            </p:cNvCxnSpPr>
            <p:nvPr/>
          </p:nvCxnSpPr>
          <p:spPr>
            <a:xfrm flipH="1">
              <a:off x="7736175" y="2234669"/>
              <a:ext cx="504254" cy="2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3D0AE1DD-6FA4-7279-ED6D-2DDE1445EA6B}"/>
              </a:ext>
            </a:extLst>
          </p:cNvPr>
          <p:cNvGrpSpPr/>
          <p:nvPr/>
        </p:nvGrpSpPr>
        <p:grpSpPr>
          <a:xfrm>
            <a:off x="6988430" y="2666531"/>
            <a:ext cx="1554841" cy="276999"/>
            <a:chOff x="7736175" y="2475717"/>
            <a:chExt cx="1554841" cy="276999"/>
          </a:xfrm>
        </p:grpSpPr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494D03E4-B4F1-59A1-CF07-F6E9402AA48B}"/>
                </a:ext>
              </a:extLst>
            </p:cNvPr>
            <p:cNvSpPr txBox="1"/>
            <p:nvPr/>
          </p:nvSpPr>
          <p:spPr>
            <a:xfrm>
              <a:off x="8276267" y="2475717"/>
              <a:ext cx="1014749" cy="276999"/>
            </a:xfrm>
            <a:prstGeom prst="rect">
              <a:avLst/>
            </a:prstGeom>
            <a:noFill/>
          </p:spPr>
          <p:txBody>
            <a:bodyPr wrap="square" lIns="91440" tIns="45720" rIns="0" bIns="45720" rtlCol="0">
              <a:spAutoFit/>
            </a:bodyPr>
            <a:lstStyle/>
            <a:p>
              <a:r>
                <a:rPr lang="en-US" altLang="zh-CN" sz="1200" i="1">
                  <a:solidFill>
                    <a:schemeClr val="accent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Log on Ledger</a:t>
              </a:r>
            </a:p>
          </p:txBody>
        </p:sp>
        <p:sp>
          <p:nvSpPr>
            <p:cNvPr id="42" name="箭头: 下 41"/>
            <p:cNvSpPr/>
            <p:nvPr/>
          </p:nvSpPr>
          <p:spPr>
            <a:xfrm rot="16200000">
              <a:off x="7889297" y="2362090"/>
              <a:ext cx="198010" cy="504254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1CCA2A21-3BDF-BB90-0A03-43E764B7A97A}"/>
              </a:ext>
            </a:extLst>
          </p:cNvPr>
          <p:cNvGrpSpPr/>
          <p:nvPr/>
        </p:nvGrpSpPr>
        <p:grpSpPr>
          <a:xfrm>
            <a:off x="2959668" y="2666531"/>
            <a:ext cx="1859479" cy="276999"/>
            <a:chOff x="7736175" y="1716624"/>
            <a:chExt cx="1859479" cy="276999"/>
          </a:xfrm>
        </p:grpSpPr>
        <p:cxnSp>
          <p:nvCxnSpPr>
            <p:cNvPr id="130" name="直接箭头连接符 129"/>
            <p:cNvCxnSpPr>
              <a:cxnSpLocks/>
            </p:cNvCxnSpPr>
            <p:nvPr/>
          </p:nvCxnSpPr>
          <p:spPr>
            <a:xfrm flipH="1">
              <a:off x="7736175" y="1855123"/>
              <a:ext cx="50425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BB148AC5-7799-023E-5337-59FCEFEEFDEB}"/>
                </a:ext>
              </a:extLst>
            </p:cNvPr>
            <p:cNvSpPr txBox="1"/>
            <p:nvPr/>
          </p:nvSpPr>
          <p:spPr>
            <a:xfrm>
              <a:off x="8276267" y="1716624"/>
              <a:ext cx="13193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Storage Workflow</a:t>
              </a:r>
              <a:endParaRPr lang="en-US" altLang="zh-CN" sz="1200" i="1">
                <a:solidFill>
                  <a:schemeClr val="accent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9164AC5E-B5E2-AFAE-FE6C-58F72118615D}"/>
              </a:ext>
            </a:extLst>
          </p:cNvPr>
          <p:cNvGrpSpPr/>
          <p:nvPr/>
        </p:nvGrpSpPr>
        <p:grpSpPr>
          <a:xfrm>
            <a:off x="1547071" y="-2300801"/>
            <a:ext cx="9812057" cy="1946308"/>
            <a:chOff x="1042580" y="3249773"/>
            <a:chExt cx="9812057" cy="1946308"/>
          </a:xfrm>
        </p:grpSpPr>
        <p:sp>
          <p:nvSpPr>
            <p:cNvPr id="108" name="箭头: 下 107">
              <a:extLst>
                <a:ext uri="{FF2B5EF4-FFF2-40B4-BE49-F238E27FC236}">
                  <a16:creationId xmlns:a16="http://schemas.microsoft.com/office/drawing/2014/main" id="{6722B374-C7A3-E4B2-CC8C-E43206F5E789}"/>
                </a:ext>
              </a:extLst>
            </p:cNvPr>
            <p:cNvSpPr/>
            <p:nvPr/>
          </p:nvSpPr>
          <p:spPr>
            <a:xfrm>
              <a:off x="8140488" y="4236608"/>
              <a:ext cx="219529" cy="573731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箭头: 下 111">
              <a:extLst>
                <a:ext uri="{FF2B5EF4-FFF2-40B4-BE49-F238E27FC236}">
                  <a16:creationId xmlns:a16="http://schemas.microsoft.com/office/drawing/2014/main" id="{F3FE3FF6-5AB8-1DC4-0834-3DE81923078E}"/>
                </a:ext>
              </a:extLst>
            </p:cNvPr>
            <p:cNvSpPr/>
            <p:nvPr/>
          </p:nvSpPr>
          <p:spPr>
            <a:xfrm>
              <a:off x="3952661" y="4126917"/>
              <a:ext cx="219529" cy="683423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箭头: 下 112">
              <a:extLst>
                <a:ext uri="{FF2B5EF4-FFF2-40B4-BE49-F238E27FC236}">
                  <a16:creationId xmlns:a16="http://schemas.microsoft.com/office/drawing/2014/main" id="{727DDF39-C6EB-09C5-6ACF-51378198C875}"/>
                </a:ext>
              </a:extLst>
            </p:cNvPr>
            <p:cNvSpPr/>
            <p:nvPr/>
          </p:nvSpPr>
          <p:spPr>
            <a:xfrm>
              <a:off x="1601911" y="4112636"/>
              <a:ext cx="198010" cy="697704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箭头: 下 113">
              <a:extLst>
                <a:ext uri="{FF2B5EF4-FFF2-40B4-BE49-F238E27FC236}">
                  <a16:creationId xmlns:a16="http://schemas.microsoft.com/office/drawing/2014/main" id="{BBB1BB55-32B9-6AFE-0014-61CB7E6F580A}"/>
                </a:ext>
              </a:extLst>
            </p:cNvPr>
            <p:cNvSpPr/>
            <p:nvPr/>
          </p:nvSpPr>
          <p:spPr>
            <a:xfrm>
              <a:off x="6442145" y="4416232"/>
              <a:ext cx="219529" cy="394108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: 圆角 114">
              <a:extLst>
                <a:ext uri="{FF2B5EF4-FFF2-40B4-BE49-F238E27FC236}">
                  <a16:creationId xmlns:a16="http://schemas.microsoft.com/office/drawing/2014/main" id="{3C00063B-9422-FF42-7D9A-078C5A67609F}"/>
                </a:ext>
              </a:extLst>
            </p:cNvPr>
            <p:cNvSpPr/>
            <p:nvPr/>
          </p:nvSpPr>
          <p:spPr>
            <a:xfrm>
              <a:off x="5893574" y="3814729"/>
              <a:ext cx="1316672" cy="715826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0" rtlCol="0" anchor="b"/>
            <a:lstStyle/>
            <a:p>
              <a:pPr algn="ctr"/>
              <a:r>
                <a:rPr lang="en-US" altLang="zh-CN" sz="13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Storage Provider</a:t>
              </a:r>
              <a:endParaRPr kumimoji="0" lang="zh-CN" altLang="en-US" sz="13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116" name="图片 115">
              <a:extLst>
                <a:ext uri="{FF2B5EF4-FFF2-40B4-BE49-F238E27FC236}">
                  <a16:creationId xmlns:a16="http://schemas.microsoft.com/office/drawing/2014/main" id="{490FC6EF-6F84-0DB1-07CB-ECF3E129438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372844" y="3933990"/>
              <a:ext cx="369332" cy="369332"/>
            </a:xfrm>
            <a:prstGeom prst="rect">
              <a:avLst/>
            </a:prstGeom>
          </p:spPr>
        </p:pic>
        <p:sp>
          <p:nvSpPr>
            <p:cNvPr id="117" name="矩形: 圆角 116">
              <a:extLst>
                <a:ext uri="{FF2B5EF4-FFF2-40B4-BE49-F238E27FC236}">
                  <a16:creationId xmlns:a16="http://schemas.microsoft.com/office/drawing/2014/main" id="{90060A36-DDDF-FB2A-7DAC-7396AF51381C}"/>
                </a:ext>
              </a:extLst>
            </p:cNvPr>
            <p:cNvSpPr/>
            <p:nvPr/>
          </p:nvSpPr>
          <p:spPr>
            <a:xfrm>
              <a:off x="3404089" y="3814729"/>
              <a:ext cx="1316672" cy="715826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zh-CN" sz="13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Gateway</a:t>
              </a:r>
              <a:endParaRPr kumimoji="0" lang="zh-CN" altLang="en-US" sz="13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119" name="图片 118">
              <a:extLst>
                <a:ext uri="{FF2B5EF4-FFF2-40B4-BE49-F238E27FC236}">
                  <a16:creationId xmlns:a16="http://schemas.microsoft.com/office/drawing/2014/main" id="{2E8EEB80-29E2-9276-F618-1359FB04B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56685" y="3858666"/>
              <a:ext cx="411480" cy="411480"/>
            </a:xfrm>
            <a:prstGeom prst="rect">
              <a:avLst/>
            </a:prstGeom>
          </p:spPr>
        </p:pic>
        <p:sp>
          <p:nvSpPr>
            <p:cNvPr id="120" name="矩形: 圆角 119">
              <a:extLst>
                <a:ext uri="{FF2B5EF4-FFF2-40B4-BE49-F238E27FC236}">
                  <a16:creationId xmlns:a16="http://schemas.microsoft.com/office/drawing/2014/main" id="{8C634B87-6EC0-79C0-4595-8C1296BECEB7}"/>
                </a:ext>
              </a:extLst>
            </p:cNvPr>
            <p:cNvSpPr/>
            <p:nvPr/>
          </p:nvSpPr>
          <p:spPr>
            <a:xfrm>
              <a:off x="1042580" y="3814729"/>
              <a:ext cx="1316672" cy="715826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zh-CN" sz="13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 Owner</a:t>
              </a:r>
              <a:endParaRPr kumimoji="0" lang="zh-CN" altLang="en-US" sz="13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grpSp>
          <p:nvGrpSpPr>
            <p:cNvPr id="121" name="组合 120">
              <a:extLst>
                <a:ext uri="{FF2B5EF4-FFF2-40B4-BE49-F238E27FC236}">
                  <a16:creationId xmlns:a16="http://schemas.microsoft.com/office/drawing/2014/main" id="{34447FB8-8AD2-4109-D007-FEE728E34723}"/>
                </a:ext>
              </a:extLst>
            </p:cNvPr>
            <p:cNvGrpSpPr/>
            <p:nvPr/>
          </p:nvGrpSpPr>
          <p:grpSpPr>
            <a:xfrm>
              <a:off x="1445028" y="3867628"/>
              <a:ext cx="511777" cy="472400"/>
              <a:chOff x="4113226" y="5392271"/>
              <a:chExt cx="511777" cy="477967"/>
            </a:xfrm>
          </p:grpSpPr>
          <p:pic>
            <p:nvPicPr>
              <p:cNvPr id="163" name="图片 162">
                <a:extLst>
                  <a:ext uri="{FF2B5EF4-FFF2-40B4-BE49-F238E27FC236}">
                    <a16:creationId xmlns:a16="http://schemas.microsoft.com/office/drawing/2014/main" id="{9D724F32-39EB-D979-BF86-DE348CBC0F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13226" y="5392271"/>
                <a:ext cx="281875" cy="281875"/>
              </a:xfrm>
              <a:prstGeom prst="rect">
                <a:avLst/>
              </a:prstGeom>
            </p:spPr>
          </p:pic>
          <p:pic>
            <p:nvPicPr>
              <p:cNvPr id="164" name="图片 163">
                <a:extLst>
                  <a:ext uri="{FF2B5EF4-FFF2-40B4-BE49-F238E27FC236}">
                    <a16:creationId xmlns:a16="http://schemas.microsoft.com/office/drawing/2014/main" id="{01D42C78-F54D-4186-A5BB-79B9346E51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15269" y="5460504"/>
                <a:ext cx="409734" cy="409734"/>
              </a:xfrm>
              <a:prstGeom prst="rect">
                <a:avLst/>
              </a:prstGeom>
            </p:spPr>
          </p:pic>
        </p:grp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C55B310C-6072-7812-3A9E-638DC386B534}"/>
                </a:ext>
              </a:extLst>
            </p:cNvPr>
            <p:cNvSpPr txBox="1"/>
            <p:nvPr/>
          </p:nvSpPr>
          <p:spPr>
            <a:xfrm>
              <a:off x="2321677" y="3807870"/>
              <a:ext cx="1085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❶ </a:t>
              </a: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Uploading</a:t>
              </a:r>
              <a:endParaRPr lang="zh-CN" altLang="en-US" sz="12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23" name="连接符: 曲线 122">
              <a:extLst>
                <a:ext uri="{FF2B5EF4-FFF2-40B4-BE49-F238E27FC236}">
                  <a16:creationId xmlns:a16="http://schemas.microsoft.com/office/drawing/2014/main" id="{256D9614-95C9-44F1-BEA9-F97CDB5C9051}"/>
                </a:ext>
              </a:extLst>
            </p:cNvPr>
            <p:cNvCxnSpPr>
              <a:cxnSpLocks/>
              <a:stCxn id="151" idx="1"/>
              <a:endCxn id="117" idx="0"/>
            </p:cNvCxnSpPr>
            <p:nvPr/>
          </p:nvCxnSpPr>
          <p:spPr>
            <a:xfrm rot="10800000" flipH="1">
              <a:off x="3404091" y="3814730"/>
              <a:ext cx="658334" cy="172155"/>
            </a:xfrm>
            <a:prstGeom prst="curvedConnector4">
              <a:avLst>
                <a:gd name="adj1" fmla="val -21703"/>
                <a:gd name="adj2" fmla="val 260877"/>
              </a:avLst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888D3552-FA67-4E61-28E3-45E597717062}"/>
                </a:ext>
              </a:extLst>
            </p:cNvPr>
            <p:cNvSpPr txBox="1"/>
            <p:nvPr/>
          </p:nvSpPr>
          <p:spPr>
            <a:xfrm>
              <a:off x="2733136" y="3249773"/>
              <a:ext cx="9728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❷ </a:t>
              </a: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Batching</a:t>
              </a:r>
              <a:endParaRPr lang="zh-CN" altLang="en-US" sz="12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04E68BE7-8F57-A24C-015F-AB2915FB242E}"/>
                </a:ext>
              </a:extLst>
            </p:cNvPr>
            <p:cNvSpPr txBox="1"/>
            <p:nvPr/>
          </p:nvSpPr>
          <p:spPr>
            <a:xfrm>
              <a:off x="5012488" y="3249773"/>
              <a:ext cx="14734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❸ </a:t>
              </a: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Storer Discovery</a:t>
              </a:r>
              <a:endParaRPr lang="zh-CN" altLang="en-US" sz="12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611FC048-0EDE-56AA-6C34-22950AF05A3B}"/>
                </a:ext>
              </a:extLst>
            </p:cNvPr>
            <p:cNvSpPr txBox="1"/>
            <p:nvPr/>
          </p:nvSpPr>
          <p:spPr>
            <a:xfrm>
              <a:off x="4720761" y="3857381"/>
              <a:ext cx="11874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❹ </a:t>
              </a: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Dispatching</a:t>
              </a:r>
              <a:endParaRPr lang="zh-CN" altLang="en-US" sz="12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B4FB1832-25F3-E1AD-E3EE-6A330D94A9D1}"/>
                </a:ext>
              </a:extLst>
            </p:cNvPr>
            <p:cNvSpPr txBox="1"/>
            <p:nvPr/>
          </p:nvSpPr>
          <p:spPr>
            <a:xfrm>
              <a:off x="4656547" y="4233373"/>
              <a:ext cx="12517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② </a:t>
              </a:r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Transmission</a:t>
              </a:r>
              <a:endParaRPr lang="zh-CN" altLang="en-US" sz="1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B37D357E-B6C0-4EE2-5234-CBC0AC8CBE88}"/>
                </a:ext>
              </a:extLst>
            </p:cNvPr>
            <p:cNvSpPr txBox="1"/>
            <p:nvPr/>
          </p:nvSpPr>
          <p:spPr>
            <a:xfrm>
              <a:off x="5332220" y="3586994"/>
              <a:ext cx="9948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① </a:t>
              </a:r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Retrieval</a:t>
              </a:r>
              <a:endParaRPr lang="zh-CN" altLang="en-US" sz="1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33" name="连接符: 曲线 132">
              <a:extLst>
                <a:ext uri="{FF2B5EF4-FFF2-40B4-BE49-F238E27FC236}">
                  <a16:creationId xmlns:a16="http://schemas.microsoft.com/office/drawing/2014/main" id="{91757197-28BA-8AE3-08DB-83F9B4785043}"/>
                </a:ext>
              </a:extLst>
            </p:cNvPr>
            <p:cNvCxnSpPr>
              <a:cxnSpLocks/>
              <a:stCxn id="117" idx="2"/>
              <a:endCxn id="149" idx="1"/>
            </p:cNvCxnSpPr>
            <p:nvPr/>
          </p:nvCxnSpPr>
          <p:spPr>
            <a:xfrm rot="5400000" flipH="1">
              <a:off x="3604636" y="4072766"/>
              <a:ext cx="257244" cy="658334"/>
            </a:xfrm>
            <a:prstGeom prst="curvedConnector4">
              <a:avLst>
                <a:gd name="adj1" fmla="val -75906"/>
                <a:gd name="adj2" fmla="val 120256"/>
              </a:avLst>
            </a:prstGeom>
            <a:ln w="19050">
              <a:solidFill>
                <a:srgbClr val="0070C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EB37D913-9095-FA94-6F8B-B60C0FA29E23}"/>
                </a:ext>
              </a:extLst>
            </p:cNvPr>
            <p:cNvSpPr txBox="1"/>
            <p:nvPr/>
          </p:nvSpPr>
          <p:spPr>
            <a:xfrm>
              <a:off x="2300690" y="4501795"/>
              <a:ext cx="1127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③ </a:t>
              </a:r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Verification</a:t>
              </a:r>
              <a:endParaRPr lang="zh-CN" altLang="en-US" sz="1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35" name="组合 134">
              <a:extLst>
                <a:ext uri="{FF2B5EF4-FFF2-40B4-BE49-F238E27FC236}">
                  <a16:creationId xmlns:a16="http://schemas.microsoft.com/office/drawing/2014/main" id="{E17DE3D7-525E-AAE8-C9ED-1A123A4EF37F}"/>
                </a:ext>
              </a:extLst>
            </p:cNvPr>
            <p:cNvGrpSpPr/>
            <p:nvPr/>
          </p:nvGrpSpPr>
          <p:grpSpPr>
            <a:xfrm>
              <a:off x="2348493" y="4055035"/>
              <a:ext cx="1051318" cy="133312"/>
              <a:chOff x="2107172" y="4077841"/>
              <a:chExt cx="1813989" cy="115691"/>
            </a:xfrm>
          </p:grpSpPr>
          <p:cxnSp>
            <p:nvCxnSpPr>
              <p:cNvPr id="161" name="直接箭头连接符 160">
                <a:extLst>
                  <a:ext uri="{FF2B5EF4-FFF2-40B4-BE49-F238E27FC236}">
                    <a16:creationId xmlns:a16="http://schemas.microsoft.com/office/drawing/2014/main" id="{365CBB5D-3618-EAAD-8131-2B2CC75253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7172" y="4077841"/>
                <a:ext cx="181398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接箭头连接符 161">
                <a:extLst>
                  <a:ext uri="{FF2B5EF4-FFF2-40B4-BE49-F238E27FC236}">
                    <a16:creationId xmlns:a16="http://schemas.microsoft.com/office/drawing/2014/main" id="{B2676239-BF14-E659-0F4F-4DE3AD7755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7172" y="4193532"/>
                <a:ext cx="1813989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8CED0C45-BB82-D0DD-C89F-1D55B0345156}"/>
                </a:ext>
              </a:extLst>
            </p:cNvPr>
            <p:cNvSpPr txBox="1"/>
            <p:nvPr/>
          </p:nvSpPr>
          <p:spPr>
            <a:xfrm>
              <a:off x="2389554" y="4188346"/>
              <a:ext cx="8664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④ </a:t>
              </a:r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Return</a:t>
              </a:r>
              <a:endParaRPr lang="zh-CN" altLang="en-US" sz="1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38" name="连接符: 肘形 137">
              <a:extLst>
                <a:ext uri="{FF2B5EF4-FFF2-40B4-BE49-F238E27FC236}">
                  <a16:creationId xmlns:a16="http://schemas.microsoft.com/office/drawing/2014/main" id="{77414D88-C0C2-58F9-7E24-CD4BA274A8D8}"/>
                </a:ext>
              </a:extLst>
            </p:cNvPr>
            <p:cNvCxnSpPr>
              <a:cxnSpLocks/>
              <a:stCxn id="117" idx="0"/>
              <a:endCxn id="141" idx="0"/>
            </p:cNvCxnSpPr>
            <p:nvPr/>
          </p:nvCxnSpPr>
          <p:spPr>
            <a:xfrm rot="5400000" flipH="1" flipV="1">
              <a:off x="6156338" y="1720816"/>
              <a:ext cx="12700" cy="4187827"/>
            </a:xfrm>
            <a:prstGeom prst="bentConnector3">
              <a:avLst>
                <a:gd name="adj1" fmla="val 2475000"/>
              </a:avLst>
            </a:prstGeom>
            <a:ln w="1905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连接符: 肘形 138">
              <a:extLst>
                <a:ext uri="{FF2B5EF4-FFF2-40B4-BE49-F238E27FC236}">
                  <a16:creationId xmlns:a16="http://schemas.microsoft.com/office/drawing/2014/main" id="{6BD954D2-FF3F-D7A0-B34A-BE256013A393}"/>
                </a:ext>
              </a:extLst>
            </p:cNvPr>
            <p:cNvCxnSpPr>
              <a:cxnSpLocks/>
              <a:stCxn id="148" idx="0"/>
              <a:endCxn id="146" idx="0"/>
            </p:cNvCxnSpPr>
            <p:nvPr/>
          </p:nvCxnSpPr>
          <p:spPr>
            <a:xfrm rot="5400000" flipH="1" flipV="1">
              <a:off x="6159883" y="1807358"/>
              <a:ext cx="776" cy="4012459"/>
            </a:xfrm>
            <a:prstGeom prst="bentConnector3">
              <a:avLst>
                <a:gd name="adj1" fmla="val 29558763"/>
              </a:avLst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0" name="矩形: 圆角 139">
              <a:extLst>
                <a:ext uri="{FF2B5EF4-FFF2-40B4-BE49-F238E27FC236}">
                  <a16:creationId xmlns:a16="http://schemas.microsoft.com/office/drawing/2014/main" id="{47B2401E-5EEF-36B0-6651-216EAC0E3E05}"/>
                </a:ext>
              </a:extLst>
            </p:cNvPr>
            <p:cNvSpPr/>
            <p:nvPr/>
          </p:nvSpPr>
          <p:spPr>
            <a:xfrm>
              <a:off x="1042580" y="4809602"/>
              <a:ext cx="7866008" cy="386479"/>
            </a:xfrm>
            <a:prstGeom prst="roundRect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Ledger</a:t>
              </a:r>
              <a:endParaRPr kumimoji="0" lang="zh-CN" altLang="en-US" sz="14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sp>
          <p:nvSpPr>
            <p:cNvPr id="141" name="矩形: 圆角 140">
              <a:extLst>
                <a:ext uri="{FF2B5EF4-FFF2-40B4-BE49-F238E27FC236}">
                  <a16:creationId xmlns:a16="http://schemas.microsoft.com/office/drawing/2014/main" id="{CF4B07F1-4253-A809-B525-16CDE32727ED}"/>
                </a:ext>
              </a:extLst>
            </p:cNvPr>
            <p:cNvSpPr/>
            <p:nvPr/>
          </p:nvSpPr>
          <p:spPr>
            <a:xfrm>
              <a:off x="7591916" y="3814729"/>
              <a:ext cx="1316672" cy="715826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zh-CN" sz="13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Satellite</a:t>
              </a:r>
              <a:endParaRPr kumimoji="0" lang="zh-CN" altLang="en-US" sz="13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142" name="图片 141">
              <a:extLst>
                <a:ext uri="{FF2B5EF4-FFF2-40B4-BE49-F238E27FC236}">
                  <a16:creationId xmlns:a16="http://schemas.microsoft.com/office/drawing/2014/main" id="{E3035B17-8910-894D-CDC5-B2EA9733A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048790" y="3929629"/>
              <a:ext cx="402924" cy="402924"/>
            </a:xfrm>
            <a:prstGeom prst="rect">
              <a:avLst/>
            </a:prstGeom>
          </p:spPr>
        </p:pic>
        <p:cxnSp>
          <p:nvCxnSpPr>
            <p:cNvPr id="143" name="直接箭头连接符 142">
              <a:extLst>
                <a:ext uri="{FF2B5EF4-FFF2-40B4-BE49-F238E27FC236}">
                  <a16:creationId xmlns:a16="http://schemas.microsoft.com/office/drawing/2014/main" id="{1FA53BB2-DA31-40DF-CF34-39B4618F1D2C}"/>
                </a:ext>
              </a:extLst>
            </p:cNvPr>
            <p:cNvCxnSpPr/>
            <p:nvPr/>
          </p:nvCxnSpPr>
          <p:spPr>
            <a:xfrm>
              <a:off x="4763731" y="4105136"/>
              <a:ext cx="111794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箭头连接符 144">
              <a:extLst>
                <a:ext uri="{FF2B5EF4-FFF2-40B4-BE49-F238E27FC236}">
                  <a16:creationId xmlns:a16="http://schemas.microsoft.com/office/drawing/2014/main" id="{B818DFD4-68A5-37AD-B79A-EC97ABA888E5}"/>
                </a:ext>
              </a:extLst>
            </p:cNvPr>
            <p:cNvCxnSpPr/>
            <p:nvPr/>
          </p:nvCxnSpPr>
          <p:spPr>
            <a:xfrm>
              <a:off x="4749241" y="4220827"/>
              <a:ext cx="113243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矩形: 圆角 145">
              <a:extLst>
                <a:ext uri="{FF2B5EF4-FFF2-40B4-BE49-F238E27FC236}">
                  <a16:creationId xmlns:a16="http://schemas.microsoft.com/office/drawing/2014/main" id="{1E9A818F-A3FB-9AFC-65BD-4AE1366776F0}"/>
                </a:ext>
              </a:extLst>
            </p:cNvPr>
            <p:cNvSpPr/>
            <p:nvPr/>
          </p:nvSpPr>
          <p:spPr>
            <a:xfrm>
              <a:off x="7864630" y="3813199"/>
              <a:ext cx="603742" cy="40292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0" lang="zh-CN" altLang="en-US" sz="14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rPr>
                <a:t>定位</a:t>
              </a:r>
            </a:p>
          </p:txBody>
        </p:sp>
        <p:sp>
          <p:nvSpPr>
            <p:cNvPr id="148" name="矩形: 圆角 147">
              <a:extLst>
                <a:ext uri="{FF2B5EF4-FFF2-40B4-BE49-F238E27FC236}">
                  <a16:creationId xmlns:a16="http://schemas.microsoft.com/office/drawing/2014/main" id="{B4CF3EB6-0B45-8688-4402-987D05765886}"/>
                </a:ext>
              </a:extLst>
            </p:cNvPr>
            <p:cNvSpPr/>
            <p:nvPr/>
          </p:nvSpPr>
          <p:spPr>
            <a:xfrm>
              <a:off x="3852171" y="3813975"/>
              <a:ext cx="603742" cy="40292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0" lang="zh-CN" altLang="en-US" sz="14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rPr>
                <a:t>定位</a:t>
              </a:r>
            </a:p>
          </p:txBody>
        </p:sp>
        <p:sp>
          <p:nvSpPr>
            <p:cNvPr id="149" name="矩形: 圆角 148">
              <a:extLst>
                <a:ext uri="{FF2B5EF4-FFF2-40B4-BE49-F238E27FC236}">
                  <a16:creationId xmlns:a16="http://schemas.microsoft.com/office/drawing/2014/main" id="{50A8E87A-8053-3DB2-C243-4231118D89C8}"/>
                </a:ext>
              </a:extLst>
            </p:cNvPr>
            <p:cNvSpPr/>
            <p:nvPr/>
          </p:nvSpPr>
          <p:spPr>
            <a:xfrm>
              <a:off x="3404091" y="4071849"/>
              <a:ext cx="603742" cy="40292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0" lang="zh-CN" altLang="en-US" sz="14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rPr>
                <a:t>定位</a:t>
              </a:r>
            </a:p>
          </p:txBody>
        </p:sp>
        <p:sp>
          <p:nvSpPr>
            <p:cNvPr id="151" name="矩形: 圆角 150">
              <a:extLst>
                <a:ext uri="{FF2B5EF4-FFF2-40B4-BE49-F238E27FC236}">
                  <a16:creationId xmlns:a16="http://schemas.microsoft.com/office/drawing/2014/main" id="{C047170D-44FC-7EB7-A32B-D5D2A0240752}"/>
                </a:ext>
              </a:extLst>
            </p:cNvPr>
            <p:cNvSpPr/>
            <p:nvPr/>
          </p:nvSpPr>
          <p:spPr>
            <a:xfrm>
              <a:off x="3404091" y="3785422"/>
              <a:ext cx="603742" cy="40292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0" lang="zh-CN" altLang="en-US" sz="14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rPr>
                <a:t>定位</a:t>
              </a:r>
            </a:p>
          </p:txBody>
        </p:sp>
        <p:grpSp>
          <p:nvGrpSpPr>
            <p:cNvPr id="152" name="组合 151">
              <a:extLst>
                <a:ext uri="{FF2B5EF4-FFF2-40B4-BE49-F238E27FC236}">
                  <a16:creationId xmlns:a16="http://schemas.microsoft.com/office/drawing/2014/main" id="{7335BB22-9A49-312E-9F3E-605D5AC473C0}"/>
                </a:ext>
              </a:extLst>
            </p:cNvPr>
            <p:cNvGrpSpPr/>
            <p:nvPr/>
          </p:nvGrpSpPr>
          <p:grpSpPr>
            <a:xfrm>
              <a:off x="9122756" y="3796848"/>
              <a:ext cx="1731881" cy="713524"/>
              <a:chOff x="9134446" y="3911347"/>
              <a:chExt cx="1731881" cy="713524"/>
            </a:xfrm>
          </p:grpSpPr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8B6B8729-3976-9B13-7320-71EAE35C4396}"/>
                  </a:ext>
                </a:extLst>
              </p:cNvPr>
              <p:cNvSpPr txBox="1"/>
              <p:nvPr/>
            </p:nvSpPr>
            <p:spPr>
              <a:xfrm>
                <a:off x="9546940" y="4129610"/>
                <a:ext cx="11926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>
                    <a:solidFill>
                      <a:srgbClr val="0070C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Query Workflow</a:t>
                </a:r>
              </a:p>
            </p:txBody>
          </p:sp>
          <p:cxnSp>
            <p:nvCxnSpPr>
              <p:cNvPr id="154" name="直接箭头连接符 153">
                <a:extLst>
                  <a:ext uri="{FF2B5EF4-FFF2-40B4-BE49-F238E27FC236}">
                    <a16:creationId xmlns:a16="http://schemas.microsoft.com/office/drawing/2014/main" id="{5A967A2A-E1B2-5261-B948-F1BAFC7952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34446" y="4268109"/>
                <a:ext cx="409916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28E7EC1E-60A7-ED11-9BF1-53D4DB81DAED}"/>
                  </a:ext>
                </a:extLst>
              </p:cNvPr>
              <p:cNvSpPr txBox="1"/>
              <p:nvPr/>
            </p:nvSpPr>
            <p:spPr>
              <a:xfrm>
                <a:off x="9546940" y="4347872"/>
                <a:ext cx="11926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>
                    <a:solidFill>
                      <a:schemeClr val="accent4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Log on Ledger</a:t>
                </a:r>
              </a:p>
            </p:txBody>
          </p:sp>
          <p:sp>
            <p:nvSpPr>
              <p:cNvPr id="158" name="箭头: 下 157">
                <a:extLst>
                  <a:ext uri="{FF2B5EF4-FFF2-40B4-BE49-F238E27FC236}">
                    <a16:creationId xmlns:a16="http://schemas.microsoft.com/office/drawing/2014/main" id="{2FFD3E2C-DBAA-F308-9E2E-5ADE2C65E499}"/>
                  </a:ext>
                </a:extLst>
              </p:cNvPr>
              <p:cNvSpPr/>
              <p:nvPr/>
            </p:nvSpPr>
            <p:spPr>
              <a:xfrm rot="16200000">
                <a:off x="9240399" y="4281413"/>
                <a:ext cx="198010" cy="409916"/>
              </a:xfrm>
              <a:prstGeom prst="downArrow">
                <a:avLst/>
              </a:prstGeom>
              <a:solidFill>
                <a:srgbClr val="FFF2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9" name="直接箭头连接符 158">
                <a:extLst>
                  <a:ext uri="{FF2B5EF4-FFF2-40B4-BE49-F238E27FC236}">
                    <a16:creationId xmlns:a16="http://schemas.microsoft.com/office/drawing/2014/main" id="{333BDEEE-307F-3D4E-B15D-3376C2B758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34446" y="4049846"/>
                <a:ext cx="40991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D09099D1-DE3D-BEED-C0CA-1C43A9BECF0A}"/>
                  </a:ext>
                </a:extLst>
              </p:cNvPr>
              <p:cNvSpPr txBox="1"/>
              <p:nvPr/>
            </p:nvSpPr>
            <p:spPr>
              <a:xfrm>
                <a:off x="9546940" y="3911347"/>
                <a:ext cx="13193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Workflow</a:t>
                </a:r>
                <a:endParaRPr lang="en-US" altLang="zh-CN" sz="1200" i="1">
                  <a:solidFill>
                    <a:schemeClr val="accent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pic>
        <p:nvPicPr>
          <p:cNvPr id="37" name="图片 3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67908" y="3933680"/>
            <a:ext cx="369332" cy="369332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0883" y="3929319"/>
            <a:ext cx="402924" cy="402924"/>
          </a:xfrm>
          <a:prstGeom prst="rect">
            <a:avLst/>
          </a:prstGeo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6433471-E814-3B77-1EC3-1F51771419AE}"/>
              </a:ext>
            </a:extLst>
          </p:cNvPr>
          <p:cNvSpPr/>
          <p:nvPr/>
        </p:nvSpPr>
        <p:spPr>
          <a:xfrm>
            <a:off x="4828295" y="3949285"/>
            <a:ext cx="450738" cy="231202"/>
          </a:xfrm>
          <a:prstGeom prst="roundRect">
            <a:avLst/>
          </a:prstGeom>
          <a:solidFill>
            <a:schemeClr val="accent2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0" lang="en-US" altLang="zh-CN" sz="105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locator</a:t>
            </a:r>
            <a:endParaRPr kumimoji="0" lang="zh-CN" altLang="en-US" sz="105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525CD5C0-FDFF-8800-A633-6EB8C6C44C26}"/>
              </a:ext>
            </a:extLst>
          </p:cNvPr>
          <p:cNvSpPr/>
          <p:nvPr/>
        </p:nvSpPr>
        <p:spPr>
          <a:xfrm>
            <a:off x="4827542" y="4369930"/>
            <a:ext cx="450738" cy="231202"/>
          </a:xfrm>
          <a:prstGeom prst="roundRect">
            <a:avLst/>
          </a:prstGeom>
          <a:solidFill>
            <a:schemeClr val="accent2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0" lang="en-US" altLang="zh-CN" sz="105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locator</a:t>
            </a:r>
            <a:endParaRPr kumimoji="0" lang="zh-CN" altLang="en-US" sz="105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28710F3F-027E-61A0-50A1-E66A6EADE684}"/>
              </a:ext>
            </a:extLst>
          </p:cNvPr>
          <p:cNvSpPr/>
          <p:nvPr/>
        </p:nvSpPr>
        <p:spPr>
          <a:xfrm>
            <a:off x="7836450" y="3819143"/>
            <a:ext cx="450738" cy="231202"/>
          </a:xfrm>
          <a:prstGeom prst="roundRect">
            <a:avLst/>
          </a:prstGeom>
          <a:solidFill>
            <a:schemeClr val="accent2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0" lang="en-US" altLang="zh-CN" sz="105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locator</a:t>
            </a:r>
            <a:endParaRPr kumimoji="0" lang="zh-CN" altLang="en-US" sz="105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199E8FF2-6E7A-DFB6-A547-E17EC17D8F0E}"/>
              </a:ext>
            </a:extLst>
          </p:cNvPr>
          <p:cNvSpPr/>
          <p:nvPr/>
        </p:nvSpPr>
        <p:spPr>
          <a:xfrm>
            <a:off x="5097918" y="3810994"/>
            <a:ext cx="450738" cy="231202"/>
          </a:xfrm>
          <a:prstGeom prst="roundRect">
            <a:avLst/>
          </a:prstGeom>
          <a:solidFill>
            <a:schemeClr val="accent2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0" lang="en-US" altLang="zh-CN" sz="105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locator</a:t>
            </a:r>
            <a:endParaRPr kumimoji="0" lang="zh-CN" altLang="en-US" sz="105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809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400" i="1" smtClean="0">
            <a:solidFill>
              <a:schemeClr val="tx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1483</TotalTime>
  <Words>2139</Words>
  <Application>Microsoft Office PowerPoint</Application>
  <PresentationFormat>宽屏</PresentationFormat>
  <Paragraphs>1298</Paragraphs>
  <Slides>32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1" baseType="lpstr">
      <vt:lpstr>Consolas Courier</vt:lpstr>
      <vt:lpstr>等线</vt:lpstr>
      <vt:lpstr>等线 Light</vt:lpstr>
      <vt:lpstr>仿宋</vt:lpstr>
      <vt:lpstr>Arial</vt:lpstr>
      <vt:lpstr>Calibri</vt:lpstr>
      <vt:lpstr>Cambria Math</vt:lpstr>
      <vt:lpstr>Times New Roman</vt:lpstr>
      <vt:lpstr>Office 主题​​</vt:lpstr>
      <vt:lpstr>PowerPoint 演示文稿</vt:lpstr>
      <vt:lpstr>PowerPoint 演示文稿</vt:lpstr>
      <vt:lpstr>共识算法</vt:lpstr>
      <vt:lpstr>共识算法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共识算法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子平 王</dc:creator>
  <cp:lastModifiedBy>依筱 滕</cp:lastModifiedBy>
  <cp:revision>135</cp:revision>
  <dcterms:created xsi:type="dcterms:W3CDTF">2024-07-30T08:32:05Z</dcterms:created>
  <dcterms:modified xsi:type="dcterms:W3CDTF">2025-03-10T05:30:46Z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2052-5.7.3.8095</vt:lpwstr>
  </property>
</Properties>
</file>