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2CC"/>
    <a:srgbClr val="FBE5D6"/>
    <a:srgbClr val="E6E5E4"/>
    <a:srgbClr val="F9D7C0"/>
    <a:srgbClr val="FFFFCC"/>
    <a:srgbClr val="FEC0EF"/>
    <a:srgbClr val="DFC0FE"/>
    <a:srgbClr val="99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189" autoAdjust="0"/>
    <p:restoredTop sz="94660"/>
  </p:normalViewPr>
  <p:slideViewPr>
    <p:cSldViewPr snapToGrid="0">
      <p:cViewPr>
        <p:scale>
          <a:sx n="125" d="100"/>
          <a:sy n="125" d="100"/>
        </p:scale>
        <p:origin x="510" y="852"/>
      </p:cViewPr>
      <p:guideLst>
        <p:guide orient="horz" pos="323"/>
        <p:guide pos="347"/>
        <p:guide orient="horz" pos="411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E69628-F337-C9E4-377A-F49E2F4C273B}"/>
              </a:ext>
            </a:extLst>
          </p:cNvPr>
          <p:cNvGrpSpPr/>
          <p:nvPr/>
        </p:nvGrpSpPr>
        <p:grpSpPr>
          <a:xfrm>
            <a:off x="2376454" y="3374993"/>
            <a:ext cx="1070464" cy="673100"/>
            <a:chOff x="2376454" y="3382065"/>
            <a:chExt cx="1070464" cy="67310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2C4FA3-AFAF-6CAD-4E71-0F7AD149D64D}"/>
                </a:ext>
              </a:extLst>
            </p:cNvPr>
            <p:cNvSpPr/>
            <p:nvPr/>
          </p:nvSpPr>
          <p:spPr>
            <a:xfrm>
              <a:off x="2376454" y="3382065"/>
              <a:ext cx="1070464" cy="670240"/>
            </a:xfrm>
            <a:prstGeom prst="roundRect">
              <a:avLst>
                <a:gd name="adj" fmla="val 274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E7B531-5318-8FEB-38E0-EB3696DC61D1}"/>
                </a:ext>
              </a:extLst>
            </p:cNvPr>
            <p:cNvSpPr/>
            <p:nvPr/>
          </p:nvSpPr>
          <p:spPr>
            <a:xfrm>
              <a:off x="2496321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DCD775-0D0C-9F0E-696C-0B021B87101A}"/>
                </a:ext>
              </a:extLst>
            </p:cNvPr>
            <p:cNvSpPr/>
            <p:nvPr/>
          </p:nvSpPr>
          <p:spPr>
            <a:xfrm>
              <a:off x="2806336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069C61-03E6-9F06-5C2C-0A493FB78696}"/>
                </a:ext>
              </a:extLst>
            </p:cNvPr>
            <p:cNvSpPr/>
            <p:nvPr/>
          </p:nvSpPr>
          <p:spPr>
            <a:xfrm>
              <a:off x="3116352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BE7A92-DE3D-1D43-150E-E674460EBFBA}"/>
                </a:ext>
              </a:extLst>
            </p:cNvPr>
            <p:cNvSpPr/>
            <p:nvPr/>
          </p:nvSpPr>
          <p:spPr>
            <a:xfrm>
              <a:off x="2494049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FF62EC-994A-D270-D786-F61E69638CEA}"/>
                </a:ext>
              </a:extLst>
            </p:cNvPr>
            <p:cNvSpPr/>
            <p:nvPr/>
          </p:nvSpPr>
          <p:spPr>
            <a:xfrm>
              <a:off x="2804064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342101-2DE5-B556-D2A8-B9FEB84CBBB7}"/>
                </a:ext>
              </a:extLst>
            </p:cNvPr>
            <p:cNvSpPr/>
            <p:nvPr/>
          </p:nvSpPr>
          <p:spPr>
            <a:xfrm>
              <a:off x="3114080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77B999-5A8F-AEC0-1D59-A04E8202808D}"/>
                </a:ext>
              </a:extLst>
            </p:cNvPr>
            <p:cNvSpPr txBox="1"/>
            <p:nvPr/>
          </p:nvSpPr>
          <p:spPr>
            <a:xfrm>
              <a:off x="2754485" y="3714431"/>
              <a:ext cx="31440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...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8A295A-8AD9-2609-3B3B-0473BEA0B8F2}"/>
              </a:ext>
            </a:extLst>
          </p:cNvPr>
          <p:cNvGrpSpPr/>
          <p:nvPr/>
        </p:nvGrpSpPr>
        <p:grpSpPr>
          <a:xfrm>
            <a:off x="3620213" y="3374993"/>
            <a:ext cx="1070464" cy="673100"/>
            <a:chOff x="2376454" y="3382065"/>
            <a:chExt cx="1070464" cy="673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1AE32EF-513C-F794-4234-27764B1E3BFD}"/>
                </a:ext>
              </a:extLst>
            </p:cNvPr>
            <p:cNvSpPr/>
            <p:nvPr/>
          </p:nvSpPr>
          <p:spPr>
            <a:xfrm>
              <a:off x="2376454" y="3382065"/>
              <a:ext cx="1070464" cy="670240"/>
            </a:xfrm>
            <a:prstGeom prst="roundRect">
              <a:avLst>
                <a:gd name="adj" fmla="val 274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129203C-1461-875E-458E-E26ABBD265FF}"/>
                </a:ext>
              </a:extLst>
            </p:cNvPr>
            <p:cNvSpPr/>
            <p:nvPr/>
          </p:nvSpPr>
          <p:spPr>
            <a:xfrm>
              <a:off x="2496321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23249E-489A-328C-3062-6859A9AF36A2}"/>
                </a:ext>
              </a:extLst>
            </p:cNvPr>
            <p:cNvSpPr/>
            <p:nvPr/>
          </p:nvSpPr>
          <p:spPr>
            <a:xfrm>
              <a:off x="2806336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D8785A-AA13-CC8B-3CB8-D82D61D7933C}"/>
                </a:ext>
              </a:extLst>
            </p:cNvPr>
            <p:cNvSpPr/>
            <p:nvPr/>
          </p:nvSpPr>
          <p:spPr>
            <a:xfrm>
              <a:off x="3116352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E709A2-021B-A08B-5676-422488A34D68}"/>
                </a:ext>
              </a:extLst>
            </p:cNvPr>
            <p:cNvSpPr/>
            <p:nvPr/>
          </p:nvSpPr>
          <p:spPr>
            <a:xfrm>
              <a:off x="2494049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C1698DF-7DC8-7C9E-15F2-CDF21617DAEE}"/>
                </a:ext>
              </a:extLst>
            </p:cNvPr>
            <p:cNvSpPr/>
            <p:nvPr/>
          </p:nvSpPr>
          <p:spPr>
            <a:xfrm>
              <a:off x="2804064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DBFF06-B014-EF21-529F-237F5FEC65F2}"/>
                </a:ext>
              </a:extLst>
            </p:cNvPr>
            <p:cNvSpPr/>
            <p:nvPr/>
          </p:nvSpPr>
          <p:spPr>
            <a:xfrm>
              <a:off x="3114080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FDCCDA4-9EB2-CAD5-BCDB-FE726DA62346}"/>
                </a:ext>
              </a:extLst>
            </p:cNvPr>
            <p:cNvSpPr txBox="1"/>
            <p:nvPr/>
          </p:nvSpPr>
          <p:spPr>
            <a:xfrm>
              <a:off x="2754485" y="3714431"/>
              <a:ext cx="31440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...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8C66977-5F97-6308-948F-EE570DA55DD6}"/>
              </a:ext>
            </a:extLst>
          </p:cNvPr>
          <p:cNvGrpSpPr/>
          <p:nvPr/>
        </p:nvGrpSpPr>
        <p:grpSpPr>
          <a:xfrm>
            <a:off x="4863972" y="3374993"/>
            <a:ext cx="1070464" cy="673100"/>
            <a:chOff x="2376454" y="3382065"/>
            <a:chExt cx="1070464" cy="6731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58BEA0B-BC1F-26B2-E6B0-C18F47440630}"/>
                </a:ext>
              </a:extLst>
            </p:cNvPr>
            <p:cNvSpPr/>
            <p:nvPr/>
          </p:nvSpPr>
          <p:spPr>
            <a:xfrm>
              <a:off x="2376454" y="3382065"/>
              <a:ext cx="1070464" cy="670240"/>
            </a:xfrm>
            <a:prstGeom prst="roundRect">
              <a:avLst>
                <a:gd name="adj" fmla="val 274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699064A-7525-3E9F-D77D-B37B45FEDA57}"/>
                </a:ext>
              </a:extLst>
            </p:cNvPr>
            <p:cNvSpPr/>
            <p:nvPr/>
          </p:nvSpPr>
          <p:spPr>
            <a:xfrm>
              <a:off x="2496321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B7C8CA8-19F5-7449-057A-A6E86EF951EF}"/>
                </a:ext>
              </a:extLst>
            </p:cNvPr>
            <p:cNvSpPr/>
            <p:nvPr/>
          </p:nvSpPr>
          <p:spPr>
            <a:xfrm>
              <a:off x="2806336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63A6CAB-E4CE-03AA-7621-0CA7AADBE9D8}"/>
                </a:ext>
              </a:extLst>
            </p:cNvPr>
            <p:cNvSpPr/>
            <p:nvPr/>
          </p:nvSpPr>
          <p:spPr>
            <a:xfrm>
              <a:off x="3116352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B5423D-31F3-665D-8A69-1862F84BA060}"/>
                </a:ext>
              </a:extLst>
            </p:cNvPr>
            <p:cNvSpPr/>
            <p:nvPr/>
          </p:nvSpPr>
          <p:spPr>
            <a:xfrm>
              <a:off x="2494049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626CF0-FBB5-05C3-0F6E-DB051F580434}"/>
                </a:ext>
              </a:extLst>
            </p:cNvPr>
            <p:cNvSpPr/>
            <p:nvPr/>
          </p:nvSpPr>
          <p:spPr>
            <a:xfrm>
              <a:off x="2804064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5EAEE1-9162-043F-4F50-2872D445E5C4}"/>
                </a:ext>
              </a:extLst>
            </p:cNvPr>
            <p:cNvSpPr/>
            <p:nvPr/>
          </p:nvSpPr>
          <p:spPr>
            <a:xfrm>
              <a:off x="3114080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A45E90C-0B54-95D2-EEE0-C0A55203947C}"/>
                </a:ext>
              </a:extLst>
            </p:cNvPr>
            <p:cNvSpPr txBox="1"/>
            <p:nvPr/>
          </p:nvSpPr>
          <p:spPr>
            <a:xfrm>
              <a:off x="2754485" y="3714431"/>
              <a:ext cx="31440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...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387A8F8-7914-5C7D-044C-84CE27B2BADC}"/>
              </a:ext>
            </a:extLst>
          </p:cNvPr>
          <p:cNvGrpSpPr/>
          <p:nvPr/>
        </p:nvGrpSpPr>
        <p:grpSpPr>
          <a:xfrm>
            <a:off x="2468453" y="4454117"/>
            <a:ext cx="1034248" cy="1036253"/>
            <a:chOff x="2468453" y="4536722"/>
            <a:chExt cx="1034248" cy="1036253"/>
          </a:xfrm>
        </p:grpSpPr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9968439A-251F-74BF-D1A2-9D04526DD539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圆柱体 46">
              <a:extLst>
                <a:ext uri="{FF2B5EF4-FFF2-40B4-BE49-F238E27FC236}">
                  <a16:creationId xmlns:a16="http://schemas.microsoft.com/office/drawing/2014/main" id="{449CD5A3-B9E0-85B3-F9CB-9CC868411D47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圆柱体 47">
              <a:extLst>
                <a:ext uri="{FF2B5EF4-FFF2-40B4-BE49-F238E27FC236}">
                  <a16:creationId xmlns:a16="http://schemas.microsoft.com/office/drawing/2014/main" id="{4B55B61E-0673-89D6-74EB-AF750DFCBCD9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圆柱体 48">
              <a:extLst>
                <a:ext uri="{FF2B5EF4-FFF2-40B4-BE49-F238E27FC236}">
                  <a16:creationId xmlns:a16="http://schemas.microsoft.com/office/drawing/2014/main" id="{6B160A90-80A7-BA7A-3EC9-CB8F73AC124C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F35437-B8B8-5381-E412-DBF978B60117}"/>
              </a:ext>
            </a:extLst>
          </p:cNvPr>
          <p:cNvGrpSpPr/>
          <p:nvPr/>
        </p:nvGrpSpPr>
        <p:grpSpPr>
          <a:xfrm>
            <a:off x="3043338" y="4454117"/>
            <a:ext cx="1034248" cy="1036253"/>
            <a:chOff x="2468453" y="4536722"/>
            <a:chExt cx="1034248" cy="1036253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A66ABAA4-114C-CFB6-A1EF-8A55501E34E3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8EF1F782-9C3E-F2BA-8FFF-0625D7C06A20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E8EFF333-22E8-09AD-1424-815F4838BC09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0E5A1773-1331-1211-5C10-41DAF212E2CD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F19BB25-05EE-7BC1-E4D2-72D075BE20F1}"/>
              </a:ext>
            </a:extLst>
          </p:cNvPr>
          <p:cNvGrpSpPr/>
          <p:nvPr/>
        </p:nvGrpSpPr>
        <p:grpSpPr>
          <a:xfrm>
            <a:off x="3618223" y="4454117"/>
            <a:ext cx="1034248" cy="1036253"/>
            <a:chOff x="2468453" y="4536722"/>
            <a:chExt cx="1034248" cy="1036253"/>
          </a:xfrm>
        </p:grpSpPr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F680C698-6EC0-0F44-356C-4E14C2EE5987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圆柱体 57">
              <a:extLst>
                <a:ext uri="{FF2B5EF4-FFF2-40B4-BE49-F238E27FC236}">
                  <a16:creationId xmlns:a16="http://schemas.microsoft.com/office/drawing/2014/main" id="{A772FFBB-EAC2-5C08-914F-B024041CB123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86950152-3918-A271-D5F5-FE038258ABF8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圆柱体 59">
              <a:extLst>
                <a:ext uri="{FF2B5EF4-FFF2-40B4-BE49-F238E27FC236}">
                  <a16:creationId xmlns:a16="http://schemas.microsoft.com/office/drawing/2014/main" id="{0677FAB8-B47B-6CFA-F37E-84657227F0E4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A2B1B2D-5E86-04ED-DC74-EDF170B5EC7A}"/>
              </a:ext>
            </a:extLst>
          </p:cNvPr>
          <p:cNvGrpSpPr/>
          <p:nvPr/>
        </p:nvGrpSpPr>
        <p:grpSpPr>
          <a:xfrm>
            <a:off x="4193108" y="4454117"/>
            <a:ext cx="1034248" cy="1036253"/>
            <a:chOff x="2468453" y="4536722"/>
            <a:chExt cx="1034248" cy="1036253"/>
          </a:xfrm>
        </p:grpSpPr>
        <p:sp>
          <p:nvSpPr>
            <p:cNvPr id="62" name="平行四边形 61">
              <a:extLst>
                <a:ext uri="{FF2B5EF4-FFF2-40B4-BE49-F238E27FC236}">
                  <a16:creationId xmlns:a16="http://schemas.microsoft.com/office/drawing/2014/main" id="{6A7BB2B5-8125-7FC1-5742-A7A46E4C57FA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圆柱体 62">
              <a:extLst>
                <a:ext uri="{FF2B5EF4-FFF2-40B4-BE49-F238E27FC236}">
                  <a16:creationId xmlns:a16="http://schemas.microsoft.com/office/drawing/2014/main" id="{F839C17F-6980-BC06-145C-E95840357435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圆柱体 63">
              <a:extLst>
                <a:ext uri="{FF2B5EF4-FFF2-40B4-BE49-F238E27FC236}">
                  <a16:creationId xmlns:a16="http://schemas.microsoft.com/office/drawing/2014/main" id="{91E2F2BA-53AE-F2A8-FE29-6322689C773E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圆柱体 64">
              <a:extLst>
                <a:ext uri="{FF2B5EF4-FFF2-40B4-BE49-F238E27FC236}">
                  <a16:creationId xmlns:a16="http://schemas.microsoft.com/office/drawing/2014/main" id="{9AAC7CFC-951C-D5B9-9C22-190E09EC1494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ED760A0-CB01-29F2-7B62-3416BA192040}"/>
              </a:ext>
            </a:extLst>
          </p:cNvPr>
          <p:cNvGrpSpPr/>
          <p:nvPr/>
        </p:nvGrpSpPr>
        <p:grpSpPr>
          <a:xfrm>
            <a:off x="4767994" y="4454117"/>
            <a:ext cx="1034248" cy="1036253"/>
            <a:chOff x="2468453" y="4536722"/>
            <a:chExt cx="1034248" cy="1036253"/>
          </a:xfrm>
        </p:grpSpPr>
        <p:sp>
          <p:nvSpPr>
            <p:cNvPr id="67" name="平行四边形 66">
              <a:extLst>
                <a:ext uri="{FF2B5EF4-FFF2-40B4-BE49-F238E27FC236}">
                  <a16:creationId xmlns:a16="http://schemas.microsoft.com/office/drawing/2014/main" id="{18D5110D-6F51-F177-89C4-50939408D657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圆柱体 67">
              <a:extLst>
                <a:ext uri="{FF2B5EF4-FFF2-40B4-BE49-F238E27FC236}">
                  <a16:creationId xmlns:a16="http://schemas.microsoft.com/office/drawing/2014/main" id="{2557CF23-32C0-D4E0-F79A-902975E2B391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圆柱体 68">
              <a:extLst>
                <a:ext uri="{FF2B5EF4-FFF2-40B4-BE49-F238E27FC236}">
                  <a16:creationId xmlns:a16="http://schemas.microsoft.com/office/drawing/2014/main" id="{71417685-E591-6380-F8A2-2D139B885881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圆柱体 69">
              <a:extLst>
                <a:ext uri="{FF2B5EF4-FFF2-40B4-BE49-F238E27FC236}">
                  <a16:creationId xmlns:a16="http://schemas.microsoft.com/office/drawing/2014/main" id="{865717A9-2BD2-B66D-F211-9B7D137A1959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295868"/>
            <a:ext cx="1818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295868"/>
            <a:ext cx="189332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295868"/>
            <a:ext cx="382300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295868"/>
            <a:ext cx="573449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0230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416829" y="412813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1195</Words>
  <Application>Microsoft Office PowerPoint</Application>
  <PresentationFormat>宽屏</PresentationFormat>
  <Paragraphs>748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110</cp:revision>
  <dcterms:created xsi:type="dcterms:W3CDTF">2024-07-30T08:32:05Z</dcterms:created>
  <dcterms:modified xsi:type="dcterms:W3CDTF">2024-10-31T07:24:54Z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