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13" r:id="rId21"/>
    <p:sldId id="314" r:id="rId22"/>
    <p:sldId id="318" r:id="rId23"/>
    <p:sldId id="316" r:id="rId24"/>
    <p:sldId id="300" r:id="rId25"/>
    <p:sldId id="308" r:id="rId26"/>
    <p:sldId id="310" r:id="rId27"/>
    <p:sldId id="304" r:id="rId28"/>
    <p:sldId id="305" r:id="rId29"/>
    <p:sldId id="315" r:id="rId30"/>
    <p:sldId id="317" r:id="rId31"/>
    <p:sldId id="306" r:id="rId32"/>
    <p:sldId id="3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13"/>
            <p14:sldId id="314"/>
            <p14:sldId id="318"/>
            <p14:sldId id="316"/>
            <p14:sldId id="300"/>
            <p14:sldId id="308"/>
            <p14:sldId id="310"/>
            <p14:sldId id="304"/>
            <p14:sldId id="305"/>
            <p14:sldId id="315"/>
            <p14:sldId id="317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F2CC"/>
    <a:srgbClr val="DAE3F3"/>
    <a:srgbClr val="DFC0FE"/>
    <a:srgbClr val="FFFFCC"/>
    <a:srgbClr val="43454A"/>
    <a:srgbClr val="CBE3E6"/>
    <a:srgbClr val="E6E5E4"/>
    <a:srgbClr val="F9D7C0"/>
    <a:srgbClr val="F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6" y="198"/>
      </p:cViewPr>
      <p:guideLst>
        <p:guide orient="horz" pos="323"/>
        <p:guide pos="347"/>
        <p:guide orient="horz" pos="3952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0.png"/><Relationship Id="rId5" Type="http://schemas.openxmlformats.org/officeDocument/2006/relationships/image" Target="../media/image30.png"/><Relationship Id="rId10" Type="http://schemas.openxmlformats.org/officeDocument/2006/relationships/image" Target="../media/image420.png"/><Relationship Id="rId4" Type="http://schemas.openxmlformats.org/officeDocument/2006/relationships/image" Target="../media/image29.png"/><Relationship Id="rId9" Type="http://schemas.openxmlformats.org/officeDocument/2006/relationships/image" Target="../media/image410.png"/><Relationship Id="rId1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92-88F0-D4D4-5078-8E0E7A16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99E605-7A01-C9DA-9FD3-C95B8D13F68D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0B67AE-D452-4A4C-2D3C-528601FC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5B204-8888-F79C-E982-710D2396C85A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CA8D9-5EEB-44B8-5198-9DC65B6F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955704-C4CF-CF38-22D6-0ADE44CA9E34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659797-A381-D6EB-20B7-D68B7E8D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52B9AE-DC8E-EF82-5437-AF3F35A668D4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5F4197-1968-7E27-2022-BE48AEA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B8BDB6-E0B1-D387-B10D-78F836BC3E8F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B438EE-0F22-314C-DE24-EBE77C3374E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E91566-783C-0B3E-4041-783EC7C81E4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90271" y="2963387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AD553-1F08-8A9F-B87E-1193420BF93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15D6F-4411-D342-8F00-C2F6D62C52D7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590271" y="2963387"/>
            <a:ext cx="339936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4E9103-A09F-4E4F-B997-52D8777972CD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3590271" y="1423834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3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F37E-192C-F51D-CFE6-787526A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0B65A9-EF9B-C4EB-4275-0E992F6D68E8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BED7DB-4416-8874-AE0E-24BDE7DF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33B065-FA79-6839-2733-5F05AC029B87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705BAD-81A4-965E-FAEB-F5557F65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ABE04D-2718-0F81-B83E-A3A98C067159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9874D6-FA0A-3310-26BE-FCCDD6B9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D9AC1D-FFB6-423F-87EB-7CE41C1A18F8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2A06F6-C604-4401-5945-9019251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3AED839-B73B-E5D2-AE3F-7AD6A64FDD96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F83A3B-3B08-768E-0EE0-076E3E6F3A6A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6EA43B-8280-7608-DCC0-4987385400E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688340" y="2986367"/>
            <a:ext cx="1301298" cy="15165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3AF2F9-B6C7-FB50-5796-CC7F58F3EF3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DF5497-955C-129E-3395-7FF4F9B7C368}"/>
              </a:ext>
            </a:extLst>
          </p:cNvPr>
          <p:cNvSpPr/>
          <p:nvPr/>
        </p:nvSpPr>
        <p:spPr>
          <a:xfrm>
            <a:off x="4891568" y="252075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166E9-6FC3-DBFC-1B26-55C6E129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1" y="2635654"/>
            <a:ext cx="402924" cy="40292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B318A-4FF0-4447-FA2A-2535688E6DB3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5688340" y="2963387"/>
            <a:ext cx="1301299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592BDB-80E1-D550-B64C-7EB1B21ABF08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>
            <a:off x="5688340" y="1423834"/>
            <a:ext cx="1301298" cy="156253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DAD0DD-6B7E-4E1B-9365-4D2184D4836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3590271" y="2963387"/>
            <a:ext cx="1301297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DA1F7BA-DB53-57CA-A91E-C29D45E021D0}"/>
              </a:ext>
            </a:extLst>
          </p:cNvPr>
          <p:cNvSpPr/>
          <p:nvPr/>
        </p:nvSpPr>
        <p:spPr>
          <a:xfrm>
            <a:off x="3224331" y="3507177"/>
            <a:ext cx="2003390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E69722-F44B-6359-F5EF-CCF767386332}"/>
              </a:ext>
            </a:extLst>
          </p:cNvPr>
          <p:cNvSpPr/>
          <p:nvPr/>
        </p:nvSpPr>
        <p:spPr>
          <a:xfrm>
            <a:off x="815008" y="3507177"/>
            <a:ext cx="1893099" cy="718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叶子节点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DA768B-D8A0-F1FF-DBF5-4B7082F83285}"/>
              </a:ext>
            </a:extLst>
          </p:cNvPr>
          <p:cNvSpPr/>
          <p:nvPr/>
        </p:nvSpPr>
        <p:spPr>
          <a:xfrm>
            <a:off x="1397919" y="2584422"/>
            <a:ext cx="3162049" cy="71824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分支节点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9C874-7CA5-547A-D2E0-B245B8C1ED27}"/>
              </a:ext>
            </a:extLst>
          </p:cNvPr>
          <p:cNvSpPr/>
          <p:nvPr/>
        </p:nvSpPr>
        <p:spPr>
          <a:xfrm>
            <a:off x="2076018" y="1606962"/>
            <a:ext cx="1926861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4FF870F-CAFF-E113-7F52-F600B18D8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62391"/>
              </p:ext>
            </p:extLst>
          </p:nvPr>
        </p:nvGraphicFramePr>
        <p:xfrm>
          <a:off x="2252856" y="1851050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726f6d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E41FA43-B27D-D16C-CFE2-2D2995DEF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372317"/>
              </p:ext>
            </p:extLst>
          </p:nvPr>
        </p:nvGraphicFramePr>
        <p:xfrm>
          <a:off x="1577668" y="2834726"/>
          <a:ext cx="2808000" cy="397576"/>
        </p:xfrm>
        <a:graphic>
          <a:graphicData uri="http://schemas.openxmlformats.org/drawingml/2006/table">
            <a:tbl>
              <a:tblPr firstRow="1" bandRow="1"/>
              <a:tblGrid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152151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2899321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164673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73600045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942033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316271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196336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89193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833774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3907276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652888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50926889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0xabc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8150"/>
                  </a:ext>
                </a:extLst>
              </a:tr>
            </a:tbl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6C1C47E-C678-F102-17FA-FC024316B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78938"/>
              </p:ext>
            </p:extLst>
          </p:nvPr>
        </p:nvGraphicFramePr>
        <p:xfrm>
          <a:off x="974965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16e65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“dog”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4AB17A1F-6486-F48F-951D-E46099193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210415"/>
              </p:ext>
            </p:extLst>
          </p:nvPr>
        </p:nvGraphicFramePr>
        <p:xfrm>
          <a:off x="3425397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56c753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988AB2-FAF9-F0F4-C081-81AB201318F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78944" y="2170246"/>
            <a:ext cx="446453" cy="414176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F5EFFC-285B-B79B-CCEB-6B4D7CE958F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61558" y="3152274"/>
            <a:ext cx="314460" cy="354903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2E38A5E-E258-305C-D15B-551634B24C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54657" y="3121159"/>
            <a:ext cx="571369" cy="38601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9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326189"/>
            <a:ext cx="856583" cy="2511270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768726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782246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76602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326189"/>
            <a:ext cx="856583" cy="2531576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326189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049032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855003"/>
            <a:ext cx="1087828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97436" y="2135003"/>
            <a:ext cx="343593" cy="1287660"/>
          </a:xfrm>
          <a:prstGeom prst="bentConnector3">
            <a:avLst>
              <a:gd name="adj1" fmla="val 360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621418" y="2258987"/>
            <a:ext cx="95628" cy="1287660"/>
          </a:xfrm>
          <a:prstGeom prst="bentConnector3">
            <a:avLst>
              <a:gd name="adj1" fmla="val 2248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17886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949134"/>
            <a:ext cx="535625" cy="1014488"/>
          </a:xfrm>
          <a:prstGeom prst="bentConnector3">
            <a:avLst>
              <a:gd name="adj1" fmla="val 3426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59136"/>
            <a:ext cx="535625" cy="504486"/>
          </a:xfrm>
          <a:prstGeom prst="bentConnector3">
            <a:avLst>
              <a:gd name="adj1" fmla="val 3547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32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110798" y="2331721"/>
            <a:ext cx="1804425" cy="2325112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1"/>
            <a:ext cx="1753807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E29130-0D23-1C1D-5D6F-0C14DEE6F94D}"/>
              </a:ext>
            </a:extLst>
          </p:cNvPr>
          <p:cNvGrpSpPr/>
          <p:nvPr/>
        </p:nvGrpSpPr>
        <p:grpSpPr>
          <a:xfrm>
            <a:off x="4552950" y="2984565"/>
            <a:ext cx="5692195" cy="1350580"/>
            <a:chOff x="3415594" y="2984565"/>
            <a:chExt cx="6829551" cy="135058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/>
            <p:nvPr/>
          </p:nvCxnSpPr>
          <p:spPr>
            <a:xfrm>
              <a:off x="3415594" y="298456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/>
            <p:nvPr/>
          </p:nvCxnSpPr>
          <p:spPr>
            <a:xfrm>
              <a:off x="3415595" y="3657759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/>
            <p:nvPr/>
          </p:nvCxnSpPr>
          <p:spPr>
            <a:xfrm>
              <a:off x="3415595" y="433514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3721" cy="1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260541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5481109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5481109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5481109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437125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583124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494261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B2002B-A42B-9EC9-235C-866D132283DA}"/>
              </a:ext>
            </a:extLst>
          </p:cNvPr>
          <p:cNvSpPr/>
          <p:nvPr/>
        </p:nvSpPr>
        <p:spPr>
          <a:xfrm>
            <a:off x="1906169" y="3221649"/>
            <a:ext cx="967439" cy="71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决策节点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2522836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073076" y="5003140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120486" y="2755978"/>
            <a:ext cx="231532" cy="42076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EA83374A-D94E-9DA3-400D-444A8C7D1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3" y="3242946"/>
            <a:ext cx="402924" cy="402924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883BF0CE-C820-7824-6D33-EAA1D43416DC}"/>
              </a:ext>
            </a:extLst>
          </p:cNvPr>
          <p:cNvSpPr/>
          <p:nvPr/>
        </p:nvSpPr>
        <p:spPr>
          <a:xfrm>
            <a:off x="7399388" y="273231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4F5D65-5221-DF5C-A7F8-F3143DEB3955}"/>
              </a:ext>
            </a:extLst>
          </p:cNvPr>
          <p:cNvSpPr/>
          <p:nvPr/>
        </p:nvSpPr>
        <p:spPr>
          <a:xfrm>
            <a:off x="7399388" y="341419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B54D41E-7A5E-1EA7-07B8-C6B0F5AE20C0}"/>
              </a:ext>
            </a:extLst>
          </p:cNvPr>
          <p:cNvSpPr/>
          <p:nvPr/>
        </p:nvSpPr>
        <p:spPr>
          <a:xfrm>
            <a:off x="7399388" y="4091576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/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/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/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图片 131">
            <a:extLst>
              <a:ext uri="{FF2B5EF4-FFF2-40B4-BE49-F238E27FC236}">
                <a16:creationId xmlns:a16="http://schemas.microsoft.com/office/drawing/2014/main" id="{0D210AD6-1B04-0D35-36C1-E5A8F109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2829756"/>
            <a:ext cx="312087" cy="337028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22BC817-6F86-5894-9248-2BCCC7D0E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3510959"/>
            <a:ext cx="312087" cy="337028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082D4CBE-10B5-9F4A-1BB7-1DEE07349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4185955"/>
            <a:ext cx="312087" cy="337028"/>
          </a:xfrm>
          <a:prstGeom prst="rect">
            <a:avLst/>
          </a:prstGeom>
        </p:spPr>
      </p:pic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2984565"/>
            <a:ext cx="973708" cy="595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2873608" y="3579923"/>
            <a:ext cx="952058" cy="9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141" idx="3"/>
          </p:cNvCxnSpPr>
          <p:nvPr/>
        </p:nvCxnSpPr>
        <p:spPr>
          <a:xfrm>
            <a:off x="2873608" y="3579923"/>
            <a:ext cx="952058" cy="75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206831" y="336697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211809" y="2849573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211809" y="4197780"/>
            <a:ext cx="61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424435" y="3875262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1E9D5DC-EABE-4B2B-D875-97D0BC0CAD86}"/>
              </a:ext>
            </a:extLst>
          </p:cNvPr>
          <p:cNvSpPr txBox="1"/>
          <p:nvPr/>
        </p:nvSpPr>
        <p:spPr>
          <a:xfrm>
            <a:off x="375285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5A78879-0849-D1C1-241C-B962AA4675F0}"/>
              </a:ext>
            </a:extLst>
          </p:cNvPr>
          <p:cNvSpPr txBox="1"/>
          <p:nvPr/>
        </p:nvSpPr>
        <p:spPr>
          <a:xfrm>
            <a:off x="1545419" y="238469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581F8E21-64A4-CB44-E0B7-B956AA3DDF3D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A8BCD05-D5E7-09BD-CA34-6589A7A73011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E4C102-B71A-DF7C-1B2C-651A5DF653E1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BF6-A316-3F85-FB6E-BB7963B3D31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A0BE3A-091D-1F16-F055-74C2CA7E32E9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A16958-05F6-AC9B-B8D8-637D46A65778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AF04F0-F52C-971D-8F89-84AD3C137CD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087CEC-5307-94CA-D768-EDAEF6CF8A2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798C10-DCD2-F235-9975-69B276AC8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871E08-7AD4-DC95-51F4-E9B41119934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E55A5A-5CA3-9D27-324D-93B89A6B013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F8DED9-944F-67CA-F168-92F3B6AA6931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EB849-0981-5E2E-75A4-3CD062E1555E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B5C576-1EF8-2A2E-89E0-CE0CDD58730B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40A88A-4759-629B-6440-52ADB5F3A856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BC9F1-05BB-947D-9A6D-ECFEF414BD63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DC6EDC-9344-9FCB-A5D7-798D843F3E97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F6485DF-E6D6-919A-52B5-00248CECFF9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ADEBCDE-6D85-0111-D652-0E182155E978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D4AC35D-AAA9-22A4-35F8-0D9F831619BE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BDECF91-6CCA-ED08-C9F5-5D8BD5D5877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37D5EC-C7CE-769C-CAC7-3E71537569E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661F1A-EDDD-0188-EC4E-9E2BB39350A1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C2A324-B74D-4CC0-552D-AA320B81D1ED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8336A8-D364-2948-4485-8A2FB735A368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A40D7A-5F40-1293-044B-D8C82410DECD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83497952-E45D-0504-53C5-EF8C9ED7B8FB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8BD2BE-B25A-E9DB-81AD-574FABBB2C08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75575B5-8F62-832D-40E3-29F07C69CFFD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50A47A-61D4-6C0A-6A75-3529CBBA3450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A735BF7-9685-898A-2B9C-ED245A2CB88B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69228958-DF6B-7C27-021F-9DBFBF52294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FF5ED4-E608-1267-6C6C-1D6CEEA445E6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4CF15-0B1B-EBBD-5486-1FFACD4721B7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A8BA32E-CCA0-188E-BF58-EFE404A140D2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19E9F3-E85F-DF9D-C1AA-ED681DB62956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EDCD0F-0DE3-C6CA-75AD-528637C478B3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486B706-8BEE-8FC8-1A6C-1D74CCB4BFCF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68C5B72-5505-E6B6-07B8-FAD9CFFE53EE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1E08ACA-1FDD-D64A-9B70-C26A48D57D0B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B07D341-83C3-5B3F-D061-6B134AE28A5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E7FA466-8BA2-FF54-3E22-131920D31D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E714F5E-9696-2D0E-15FD-CC0785A11D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422E9E8-5669-170E-8048-BB42D625941F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D023261-50C6-11DF-768B-B8212121545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FB256B-D261-F58B-0904-0189027F2E8A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03AD1F-174C-9A7A-23F6-7B278B67E6AC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A8A791-1C48-FF29-88CA-5E84654F38CC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62ADB1-598E-7B05-A476-5C743C0C265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35FBAAC-3721-D74D-255C-5D60ED74501F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12C7785-8850-D51C-EC20-8C21E26E8C53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399D1-C519-DE05-648C-7C18B62E63A5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46CB23-E651-3D2C-07E6-ACD003145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552F5-A8AA-DDC3-9752-A1489540F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2C04D-E9BB-60CC-965C-B63ED26B8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783DB-D518-DDCC-C2C0-D467EC413B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87FFD-769A-7309-ACFC-6433E2D0C8D0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6696041-1F5A-CED5-1AEA-970BAA8B7BE6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69BB2F-6837-B558-058E-C76F40E5B300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7154079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613251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00583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736170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8394234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91624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65240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54391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6834386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4276690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792494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231440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8060330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261744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69188C-38ED-CBA9-419B-2CFAD43747E2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" name="内容占位符 3">
                <a:extLst>
                  <a:ext uri="{FF2B5EF4-FFF2-40B4-BE49-F238E27FC236}">
                    <a16:creationId xmlns:a16="http://schemas.microsoft.com/office/drawing/2014/main" id="{514DE1BB-532A-143D-FDE4-8E7A28251373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" name="内容占位符 3">
                <a:extLst>
                  <a:ext uri="{FF2B5EF4-FFF2-40B4-BE49-F238E27FC236}">
                    <a16:creationId xmlns:a16="http://schemas.microsoft.com/office/drawing/2014/main" id="{00C6EB68-48EA-8C36-2416-0E4A15DBAB15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794E41-EA8C-DA94-1A5D-39C8D2AE91BB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8E13F-EA39-C892-A9F5-AB762F237489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E0B4B0-44F8-44FC-B42E-FEDF5E1D57CE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8" name="内容占位符 3">
                <a:extLst>
                  <a:ext uri="{FF2B5EF4-FFF2-40B4-BE49-F238E27FC236}">
                    <a16:creationId xmlns:a16="http://schemas.microsoft.com/office/drawing/2014/main" id="{EF466F1A-50B4-5C85-9BB1-7FE31552FC67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E0404ACF-E167-A79F-E2CB-51D2B8FC61B1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21D6A5-34E7-FC2D-B301-BF76D77A5F7B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11" name="内容占位符 3">
                <a:extLst>
                  <a:ext uri="{FF2B5EF4-FFF2-40B4-BE49-F238E27FC236}">
                    <a16:creationId xmlns:a16="http://schemas.microsoft.com/office/drawing/2014/main" id="{EA40FE5E-4F81-9662-DAE1-D272548E906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2" name="内容占位符 3">
                <a:extLst>
                  <a:ext uri="{FF2B5EF4-FFF2-40B4-BE49-F238E27FC236}">
                    <a16:creationId xmlns:a16="http://schemas.microsoft.com/office/drawing/2014/main" id="{EDA94AFF-5FDA-E813-5223-1D77C3E89BA2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574BA83A-E704-77C5-E663-89095A6795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8409144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5EC266C-2C58-F3DA-B0F9-841FBEFAF829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6143DE9A-4F26-60F5-0140-F4CE076AFDB5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内容占位符 3">
                <a:extLst>
                  <a:ext uri="{FF2B5EF4-FFF2-40B4-BE49-F238E27FC236}">
                    <a16:creationId xmlns:a16="http://schemas.microsoft.com/office/drawing/2014/main" id="{5F1E78A0-0179-CE92-2AFE-0CF8FE5FB051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6A50C3C-C63B-1E56-2499-11EC8474B247}"/>
                </a:ext>
              </a:extLst>
            </p:cNvPr>
            <p:cNvCxnSpPr>
              <a:cxnSpLocks/>
              <a:stCxn id="9" idx="0"/>
              <a:endCxn id="54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A6373A-ED21-7588-0C46-BFD75C00F989}"/>
                </a:ext>
              </a:extLst>
            </p:cNvPr>
            <p:cNvCxnSpPr>
              <a:cxnSpLocks/>
              <a:stCxn id="8" idx="0"/>
              <a:endCxn id="34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4FF965-D95F-B8B5-B71E-63D227A04143}"/>
                </a:ext>
              </a:extLst>
            </p:cNvPr>
            <p:cNvCxnSpPr>
              <a:cxnSpLocks/>
              <a:stCxn id="11" idx="0"/>
              <a:endCxn id="55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5E75F99-5727-296A-E9BE-1ADC19EA16A7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FA4EAB-8B8D-4CC3-3896-4C279BEA7984}"/>
                </a:ext>
              </a:extLst>
            </p:cNvPr>
            <p:cNvCxnSpPr>
              <a:cxnSpLocks/>
              <a:stCxn id="15" idx="0"/>
              <a:endCxn id="5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073E3F-1DD3-1088-39BC-B27977C9B8DF}"/>
                </a:ext>
              </a:extLst>
            </p:cNvPr>
            <p:cNvCxnSpPr>
              <a:cxnSpLocks/>
              <a:stCxn id="16" idx="0"/>
              <a:endCxn id="59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48F6B5-370C-4F3C-C870-C0469F52A621}"/>
                </a:ext>
              </a:extLst>
            </p:cNvPr>
            <p:cNvCxnSpPr>
              <a:cxnSpLocks/>
              <a:stCxn id="13" idx="0"/>
              <a:endCxn id="58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ABE5D-BE4C-00EA-DB2B-B1836D135883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F67C85-C9C7-D92D-2579-67317FB3B561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71" name="内容占位符 3">
                <a:extLst>
                  <a:ext uri="{FF2B5EF4-FFF2-40B4-BE49-F238E27FC236}">
                    <a16:creationId xmlns:a16="http://schemas.microsoft.com/office/drawing/2014/main" id="{2D01A040-DB77-A333-1CA3-1A4A7F1337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8034511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2" name="内容占位符 3">
                <a:extLst>
                  <a:ext uri="{FF2B5EF4-FFF2-40B4-BE49-F238E27FC236}">
                    <a16:creationId xmlns:a16="http://schemas.microsoft.com/office/drawing/2014/main" id="{132CCCB9-4E72-8976-0B09-B53E1AB31D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612592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0D26E7-B934-2D49-785B-0D3CC35FDEED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69" name="内容占位符 3">
                <a:extLst>
                  <a:ext uri="{FF2B5EF4-FFF2-40B4-BE49-F238E27FC236}">
                    <a16:creationId xmlns:a16="http://schemas.microsoft.com/office/drawing/2014/main" id="{C1EB667B-B364-C544-F68B-802374AA72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999481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0" name="内容占位符 3">
                <a:extLst>
                  <a:ext uri="{FF2B5EF4-FFF2-40B4-BE49-F238E27FC236}">
                    <a16:creationId xmlns:a16="http://schemas.microsoft.com/office/drawing/2014/main" id="{619E1750-8332-DA97-7A0D-72A68E8B9D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0459905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" name="内容占位符 3">
              <a:extLst>
                <a:ext uri="{FF2B5EF4-FFF2-40B4-BE49-F238E27FC236}">
                  <a16:creationId xmlns:a16="http://schemas.microsoft.com/office/drawing/2014/main" id="{1AD34859-ECAE-AD96-A421-32F5060645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5016602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166EF9D-3209-77EA-E50D-849131B7FA2D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67" name="内容占位符 3">
                <a:extLst>
                  <a:ext uri="{FF2B5EF4-FFF2-40B4-BE49-F238E27FC236}">
                    <a16:creationId xmlns:a16="http://schemas.microsoft.com/office/drawing/2014/main" id="{E07F5330-12A9-4080-5921-36AC598006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2765186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8" name="内容占位符 3">
                <a:extLst>
                  <a:ext uri="{FF2B5EF4-FFF2-40B4-BE49-F238E27FC236}">
                    <a16:creationId xmlns:a16="http://schemas.microsoft.com/office/drawing/2014/main" id="{FDC5F3B2-8923-B89D-0036-9512693A6E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59802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2" name="内容占位符 3">
              <a:extLst>
                <a:ext uri="{FF2B5EF4-FFF2-40B4-BE49-F238E27FC236}">
                  <a16:creationId xmlns:a16="http://schemas.microsoft.com/office/drawing/2014/main" id="{A516F7D3-2935-5F1C-DA30-8BF584F43A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1620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65578BD1-E759-3750-50F6-77A497AA9E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1214581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DA64F9C-A5BB-A7E0-0B47-B7BA48CC4C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196058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" name="内容占位符 3">
              <a:extLst>
                <a:ext uri="{FF2B5EF4-FFF2-40B4-BE49-F238E27FC236}">
                  <a16:creationId xmlns:a16="http://schemas.microsoft.com/office/drawing/2014/main" id="{87BC52E7-090D-987F-A886-63E40173D2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520453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内容占位符 3">
              <a:extLst>
                <a:ext uri="{FF2B5EF4-FFF2-40B4-BE49-F238E27FC236}">
                  <a16:creationId xmlns:a16="http://schemas.microsoft.com/office/drawing/2014/main" id="{EB23FB54-00B9-80B3-E0CA-2535BDB9B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77134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3">
              <a:extLst>
                <a:ext uri="{FF2B5EF4-FFF2-40B4-BE49-F238E27FC236}">
                  <a16:creationId xmlns:a16="http://schemas.microsoft.com/office/drawing/2014/main" id="{FA856D36-3245-FA38-4DDF-F19C6098A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1772204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DE4FD7-7183-D927-36CC-FBAAF3393666}"/>
                </a:ext>
              </a:extLst>
            </p:cNvPr>
            <p:cNvCxnSpPr>
              <a:cxnSpLocks/>
              <a:stCxn id="271" idx="0"/>
              <a:endCxn id="12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B0B74C-1619-0F90-8A08-28BDFF61BE9B}"/>
                </a:ext>
              </a:extLst>
            </p:cNvPr>
            <p:cNvCxnSpPr>
              <a:cxnSpLocks/>
              <a:stCxn id="272" idx="0"/>
              <a:endCxn id="12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E1CA92-4724-E02B-2420-9C40A4F7A4B4}"/>
                </a:ext>
              </a:extLst>
            </p:cNvPr>
            <p:cNvCxnSpPr>
              <a:cxnSpLocks/>
              <a:stCxn id="269" idx="0"/>
              <a:endCxn id="13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1C495F-AD8C-0A88-A87E-00BD5546F71D}"/>
                </a:ext>
              </a:extLst>
            </p:cNvPr>
            <p:cNvCxnSpPr>
              <a:cxnSpLocks/>
              <a:stCxn id="270" idx="0"/>
              <a:endCxn id="13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95E78C-2FE3-2670-7079-992D4E01902F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FF877-B0EE-34E5-5CB0-E4B4E9AD41D4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893FDB1-2566-B821-E041-81848F85E3E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3D8C7D-0236-062C-1D48-10687F3084AF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D988ED-9E1B-6ACF-48F0-31955F93A7F4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625C44-522E-905D-F22C-F9E01F45B4D6}"/>
                </a:ext>
              </a:extLst>
            </p:cNvPr>
            <p:cNvCxnSpPr>
              <a:cxnSpLocks/>
              <a:stCxn id="267" idx="0"/>
              <a:endCxn id="14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10FB66-F09F-790B-926B-5EDA9F96DD4F}"/>
                </a:ext>
              </a:extLst>
            </p:cNvPr>
            <p:cNvCxnSpPr>
              <a:cxnSpLocks/>
              <a:stCxn id="268" idx="0"/>
              <a:endCxn id="14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5EFC7A-CDB9-B475-A53C-7FF750B69D57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63" name="内容占位符 3">
                <a:extLst>
                  <a:ext uri="{FF2B5EF4-FFF2-40B4-BE49-F238E27FC236}">
                    <a16:creationId xmlns:a16="http://schemas.microsoft.com/office/drawing/2014/main" id="{A35DDD89-ACB4-A86C-9956-7AC4187CF739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4" name="内容占位符 3">
                <a:extLst>
                  <a:ext uri="{FF2B5EF4-FFF2-40B4-BE49-F238E27FC236}">
                    <a16:creationId xmlns:a16="http://schemas.microsoft.com/office/drawing/2014/main" id="{8B56E89C-8865-7669-6CBD-A61CDCDC0437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2A8CD19-D060-B6B2-CA3D-E6DEDBE96C6A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0A970B-DDE0-4316-0B82-31C969FD84CD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5DD6FD-1AFD-7FC1-FE76-5A0E7E0488FB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61" name="内容占位符 3">
                <a:extLst>
                  <a:ext uri="{FF2B5EF4-FFF2-40B4-BE49-F238E27FC236}">
                    <a16:creationId xmlns:a16="http://schemas.microsoft.com/office/drawing/2014/main" id="{BB85B448-6732-CE72-BD73-B8213D33CD54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2" name="内容占位符 3">
                <a:extLst>
                  <a:ext uri="{FF2B5EF4-FFF2-40B4-BE49-F238E27FC236}">
                    <a16:creationId xmlns:a16="http://schemas.microsoft.com/office/drawing/2014/main" id="{3B73D88E-8BCB-4DDD-3B6B-3F49C4009075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3E937F-6746-0F2D-E7A9-3C89970FC8B8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59" name="内容占位符 3">
                <a:extLst>
                  <a:ext uri="{FF2B5EF4-FFF2-40B4-BE49-F238E27FC236}">
                    <a16:creationId xmlns:a16="http://schemas.microsoft.com/office/drawing/2014/main" id="{856A03B4-230A-4CF3-80DF-450CD2CBE2C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0" name="内容占位符 3">
                <a:extLst>
                  <a:ext uri="{FF2B5EF4-FFF2-40B4-BE49-F238E27FC236}">
                    <a16:creationId xmlns:a16="http://schemas.microsoft.com/office/drawing/2014/main" id="{26779C8A-5462-E197-B598-28BE44E46151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3" name="内容占位符 3">
              <a:extLst>
                <a:ext uri="{FF2B5EF4-FFF2-40B4-BE49-F238E27FC236}">
                  <a16:creationId xmlns:a16="http://schemas.microsoft.com/office/drawing/2014/main" id="{BF01CFD5-E81D-E5EC-4F91-946E6E2BE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5614912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40A4272-263F-90AF-8EDD-60B54FA5E295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42" name="内容占位符 3">
                <a:extLst>
                  <a:ext uri="{FF2B5EF4-FFF2-40B4-BE49-F238E27FC236}">
                    <a16:creationId xmlns:a16="http://schemas.microsoft.com/office/drawing/2014/main" id="{0B9455EB-48E2-14F9-B7A1-369D764F2370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58" name="内容占位符 3">
                <a:extLst>
                  <a:ext uri="{FF2B5EF4-FFF2-40B4-BE49-F238E27FC236}">
                    <a16:creationId xmlns:a16="http://schemas.microsoft.com/office/drawing/2014/main" id="{CF1373A2-3858-6737-D04E-D7F08B080044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2F93A4-F622-7255-E230-060A838C074F}"/>
                </a:ext>
              </a:extLst>
            </p:cNvPr>
            <p:cNvCxnSpPr>
              <a:cxnSpLocks/>
              <a:stCxn id="262" idx="0"/>
              <a:endCxn id="272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FE5B4D0-68EC-411B-7624-6E611A8D066B}"/>
                </a:ext>
              </a:extLst>
            </p:cNvPr>
            <p:cNvCxnSpPr>
              <a:cxnSpLocks/>
              <a:stCxn id="261" idx="0"/>
              <a:endCxn id="271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14724B-3424-98B7-EEB9-61F961E5C124}"/>
                </a:ext>
              </a:extLst>
            </p:cNvPr>
            <p:cNvCxnSpPr>
              <a:cxnSpLocks/>
              <a:stCxn id="259" idx="0"/>
              <a:endCxn id="269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3E9E01B-AC28-45FA-8E15-E15BCE2364D0}"/>
                </a:ext>
              </a:extLst>
            </p:cNvPr>
            <p:cNvCxnSpPr>
              <a:cxnSpLocks/>
              <a:stCxn id="260" idx="0"/>
              <a:endCxn id="270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D4B59DF-35E9-B2A0-405D-4D9150F44536}"/>
                </a:ext>
              </a:extLst>
            </p:cNvPr>
            <p:cNvCxnSpPr>
              <a:cxnSpLocks/>
              <a:stCxn id="42" idx="0"/>
              <a:endCxn id="26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E12AA6C-FE5A-3CC2-F986-1D68DAAC2CDE}"/>
                </a:ext>
              </a:extLst>
            </p:cNvPr>
            <p:cNvCxnSpPr>
              <a:cxnSpLocks/>
              <a:stCxn id="258" idx="0"/>
              <a:endCxn id="268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B856854-6B6B-52D3-E4E7-B322E681575C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73" name="内容占位符 3">
            <a:extLst>
              <a:ext uri="{FF2B5EF4-FFF2-40B4-BE49-F238E27FC236}">
                <a16:creationId xmlns:a16="http://schemas.microsoft.com/office/drawing/2014/main" id="{5D7BE268-33E7-FF0E-789A-48935F444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73029"/>
              </p:ext>
            </p:extLst>
          </p:nvPr>
        </p:nvGraphicFramePr>
        <p:xfrm>
          <a:off x="3645481" y="2883907"/>
          <a:ext cx="595734" cy="198788"/>
        </p:xfrm>
        <a:graphic>
          <a:graphicData uri="http://schemas.openxmlformats.org/drawingml/2006/table">
            <a:tbl>
              <a:tblPr firstRow="1" bandRow="1"/>
              <a:tblGrid>
                <a:gridCol w="9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C7B3A9A-DDCD-66D5-C530-6351934A170C}"/>
              </a:ext>
            </a:extLst>
          </p:cNvPr>
          <p:cNvCxnSpPr>
            <a:cxnSpLocks/>
            <a:stCxn id="5" idx="0"/>
            <a:endCxn id="273" idx="2"/>
          </p:cNvCxnSpPr>
          <p:nvPr/>
        </p:nvCxnSpPr>
        <p:spPr bwMode="auto">
          <a:xfrm flipH="1" flipV="1">
            <a:off x="3943348" y="3082695"/>
            <a:ext cx="49647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3E30529-C2AD-3C04-685F-50F3EFE08280}"/>
              </a:ext>
            </a:extLst>
          </p:cNvPr>
          <p:cNvCxnSpPr>
            <a:cxnSpLocks/>
            <a:stCxn id="268" idx="0"/>
            <a:endCxn id="273" idx="2"/>
          </p:cNvCxnSpPr>
          <p:nvPr/>
        </p:nvCxnSpPr>
        <p:spPr bwMode="auto">
          <a:xfrm flipV="1">
            <a:off x="3450152" y="3082695"/>
            <a:ext cx="493196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3FDB1572-3A99-15E6-2294-D5C6D7E2FA8E}"/>
              </a:ext>
            </a:extLst>
          </p:cNvPr>
          <p:cNvCxnSpPr>
            <a:cxnSpLocks/>
            <a:stCxn id="273" idx="0"/>
            <a:endCxn id="16" idx="2"/>
          </p:cNvCxnSpPr>
          <p:nvPr/>
        </p:nvCxnSpPr>
        <p:spPr bwMode="auto">
          <a:xfrm flipH="1" flipV="1">
            <a:off x="3597935" y="2617441"/>
            <a:ext cx="345413" cy="26646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A6502F6-47F5-DF02-B06F-48461F10449D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232F4-E59A-74FA-4659-69F774103942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38484-A2F5-2E6C-3EB6-B1FF58DF55F0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534E-83F4-D162-4E71-F671202FE889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E564B-B1F3-A442-C5A0-F99CDB8E7C83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F1B8E-B1F0-7B8C-D7CF-9A68286BCA47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CF04-6917-A126-E0D8-F7F2BB717AF5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627AD-1749-105F-8BE6-7C9E92A66A0A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CC15-311D-B592-5689-69B8FF80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74307FC-526B-20FB-2F9D-02DE773AFC97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994CD-9C19-63C9-05A4-05CE99D9ECA8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14683C-24BB-B33C-C1BC-48639A3FE3D9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37BE6-CBCE-C0A8-448E-EE76A91E2BEE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92C616-A5FC-5AE0-BAE9-812C7291E053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699F6B-40AC-403A-0D02-3A298405A196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325D0C-296E-EEDC-01AD-1CCE55305016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38EAC6-0A7B-DA93-6966-6DF57C13F033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9268E-2A64-7BEF-C480-36BD6762EB75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3838C5-D3F7-8EAA-92F5-98D75AB608D4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8F0B8E-C8D8-4629-BD23-AD9B83949AD7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630F29-9E73-38ED-2DF2-7A58BBA54E93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FF54E-58C4-9048-3570-C1AB1499B754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83CC61-3C53-6564-0E07-BADC2D823811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94AAFF-46C4-35DA-F9A4-CDA4B03A55D5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1FD5C4-EBE7-7E5A-3416-BD88659D1E5C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8D1D83-F2A9-FC3C-ACC4-ECC36AFF355B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129309-398F-59FB-C42B-446C212B36E7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68EA1B-EF84-82D3-C8DE-D1CD54F556D8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D81DD-CEAC-2E40-D474-8349791D5AB3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200E8B-6838-BEFE-2F0C-21FA1A4ABC45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BE7E0E-2D13-9ACD-4665-DC3A01D6600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93C121-E07B-3FEB-915D-D39B00B568BC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528A69F-78EC-66A9-F497-BF79D04B84EB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8F4DC18-96A6-C51D-4907-F8489B3FE2B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4FD955E-3932-99E0-C533-59C5100EDF52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AA773C-7393-0C48-A9C6-EEBBD1C033D1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44C4E78-5850-9C8A-0587-4F7BFAE1F26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88587A9-E558-7D90-4039-A3630B7D11EC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0BB05EA-687D-9B1A-DCDA-891CBECC273F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B415923-CBFE-7F71-F6AD-E043B12636BC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439945-CEEA-433A-D13D-A04BD8A3768F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4144270-482E-ED48-93A5-D75519798CC7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2ABDA20-161F-EEB9-E5C3-7F66F6B2E033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F149EC8-8125-6D27-4C6F-4B08D292798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0FDEA81-1EA1-EE79-AEDA-387753779087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30AB0122-CD9A-9BB6-8BAE-CF50FC54488D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77C03B7-213C-CDD6-E771-8A91F76BAB6A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4AA0280-06BA-3024-E38B-D91BA5C12C53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2B756E-B7D7-BB05-10EA-DFE306AA583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BF065E-B4D8-7465-F64C-C1277EB457A4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CA4AC28-79A3-5CF7-870B-393FE2F8BC89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5DC7BFC-B5F9-82D4-F594-AAD2C3CD3B2D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4946E2D-8D6D-03BA-9FEA-6BD4088D375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23400B-8AC3-3DC0-06BB-0E3F45CF30D4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EDD22F-735A-BEA2-D56F-1156FFA6C0F9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D59EB-53E6-1F90-D3EC-BFC7EB558ECD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B8DBF-2B2F-B8B9-BC37-5530093424B5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CACDE-4FFA-1AF5-38DA-A42658F8E43F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7F93E-109B-DCCE-F87D-0308DE9ABC7C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3F9D2-14DD-54D6-4E54-FF6576E11350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57821-7EE3-0712-0FA4-52B6F153DA49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019240-4F9D-63AF-2907-A708EBABE0F9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</p:spTree>
    <p:extLst>
      <p:ext uri="{BB962C8B-B14F-4D97-AF65-F5344CB8AC3E}">
        <p14:creationId xmlns:p14="http://schemas.microsoft.com/office/powerpoint/2010/main" val="312332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148236" y="38600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145650" y="4511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132825" y="32648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626381" y="2133114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1936593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110786" y="3600582"/>
              <a:ext cx="643182" cy="7214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endCxn id="38" idx="3"/>
          </p:cNvCxnSpPr>
          <p:nvPr/>
        </p:nvCxnSpPr>
        <p:spPr>
          <a:xfrm flipH="1">
            <a:off x="4674695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25921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</p:cNvCxnSpPr>
          <p:nvPr/>
        </p:nvCxnSpPr>
        <p:spPr>
          <a:xfrm flipH="1">
            <a:off x="1502717" y="2218310"/>
            <a:ext cx="43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3426111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 flipH="1">
            <a:off x="1229343" y="2411550"/>
            <a:ext cx="1101241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30584" y="2411550"/>
            <a:ext cx="2079883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426951" y="1815830"/>
            <a:ext cx="4930547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515591" y="1815830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426951" y="5022826"/>
            <a:ext cx="4074943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87447"/>
              </p:ext>
            </p:extLst>
          </p:nvPr>
        </p:nvGraphicFramePr>
        <p:xfrm>
          <a:off x="1076917" y="5232322"/>
          <a:ext cx="2775009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99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62881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4674696" y="5019553"/>
            <a:ext cx="4075164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38336"/>
              </p:ext>
            </p:extLst>
          </p:nvPr>
        </p:nvGraphicFramePr>
        <p:xfrm>
          <a:off x="5010308" y="5236535"/>
          <a:ext cx="336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08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972574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2139</Words>
  <Application>Microsoft Office PowerPoint</Application>
  <PresentationFormat>宽屏</PresentationFormat>
  <Paragraphs>1298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129</cp:revision>
  <dcterms:created xsi:type="dcterms:W3CDTF">2024-07-30T08:32:05Z</dcterms:created>
  <dcterms:modified xsi:type="dcterms:W3CDTF">2024-12-24T07:44:02Z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