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13" r:id="rId21"/>
    <p:sldId id="314" r:id="rId22"/>
    <p:sldId id="316" r:id="rId23"/>
    <p:sldId id="300" r:id="rId24"/>
    <p:sldId id="308" r:id="rId25"/>
    <p:sldId id="310" r:id="rId26"/>
    <p:sldId id="304" r:id="rId27"/>
    <p:sldId id="305" r:id="rId28"/>
    <p:sldId id="315" r:id="rId29"/>
    <p:sldId id="306" r:id="rId30"/>
    <p:sldId id="30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13"/>
            <p14:sldId id="314"/>
            <p14:sldId id="316"/>
            <p14:sldId id="300"/>
            <p14:sldId id="308"/>
            <p14:sldId id="310"/>
            <p14:sldId id="304"/>
            <p14:sldId id="305"/>
            <p14:sldId id="315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3E6"/>
    <a:srgbClr val="DFC0FE"/>
    <a:srgbClr val="DAE3F3"/>
    <a:srgbClr val="FFF2CC"/>
    <a:srgbClr val="FBE5D6"/>
    <a:srgbClr val="E6E5E4"/>
    <a:srgbClr val="F9D7C0"/>
    <a:srgbClr val="FFFFCC"/>
    <a:srgbClr val="FEC0E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18" autoAdjust="0"/>
    <p:restoredTop sz="94660"/>
  </p:normalViewPr>
  <p:slideViewPr>
    <p:cSldViewPr snapToGrid="0">
      <p:cViewPr>
        <p:scale>
          <a:sx n="125" d="100"/>
          <a:sy n="125" d="100"/>
        </p:scale>
        <p:origin x="90" y="414"/>
      </p:cViewPr>
      <p:guideLst>
        <p:guide orient="horz" pos="323"/>
        <p:guide pos="347"/>
        <p:guide orient="horz" pos="3952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30.png"/><Relationship Id="rId5" Type="http://schemas.openxmlformats.org/officeDocument/2006/relationships/image" Target="../media/image30.png"/><Relationship Id="rId10" Type="http://schemas.openxmlformats.org/officeDocument/2006/relationships/image" Target="../media/image420.png"/><Relationship Id="rId4" Type="http://schemas.openxmlformats.org/officeDocument/2006/relationships/image" Target="../media/image29.png"/><Relationship Id="rId9" Type="http://schemas.openxmlformats.org/officeDocument/2006/relationships/image" Target="../media/image410.png"/><Relationship Id="rId1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92-88F0-D4D4-5078-8E0E7A16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99E605-7A01-C9DA-9FD3-C95B8D13F68D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0B67AE-D452-4A4C-2D3C-528601FC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15B204-8888-F79C-E982-710D2396C85A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CA8D9-5EEB-44B8-5198-9DC65B6F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955704-C4CF-CF38-22D6-0ADE44CA9E34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659797-A381-D6EB-20B7-D68B7E8D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52B9AE-DC8E-EF82-5437-AF3F35A668D4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5F4197-1968-7E27-2022-BE48AEA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B8BDB6-E0B1-D387-B10D-78F836BC3E8F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6B438EE-0F22-314C-DE24-EBE77C3374E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E91566-783C-0B3E-4041-783EC7C81E4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90271" y="2963387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AAD553-1F08-8A9F-B87E-1193420BF93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15D6F-4411-D342-8F00-C2F6D62C52D7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590271" y="2963387"/>
            <a:ext cx="3399368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4E9103-A09F-4E4F-B997-52D8777972CD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3590271" y="1423834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3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F37E-192C-F51D-CFE6-787526AF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0B65A9-EF9B-C4EB-4275-0E992F6D68E8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BED7DB-4416-8874-AE0E-24BDE7DF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33B065-FA79-6839-2733-5F05AC029B87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705BAD-81A4-965E-FAEB-F5557F65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ABE04D-2718-0F81-B83E-A3A98C067159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9874D6-FA0A-3310-26BE-FCCDD6B9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D9AC1D-FFB6-423F-87EB-7CE41C1A18F8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2A06F6-C604-4401-5945-90192517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3AED839-B73B-E5D2-AE3F-7AD6A64FDD96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F83A3B-3B08-768E-0EE0-076E3E6F3A6A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16EA43B-8280-7608-DCC0-4987385400E3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688340" y="2986367"/>
            <a:ext cx="1301298" cy="15165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3AF2F9-B6C7-FB50-5796-CC7F58F3EF38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DF5497-955C-129E-3395-7FF4F9B7C368}"/>
              </a:ext>
            </a:extLst>
          </p:cNvPr>
          <p:cNvSpPr/>
          <p:nvPr/>
        </p:nvSpPr>
        <p:spPr>
          <a:xfrm>
            <a:off x="4891568" y="252075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166E9-6FC3-DBFC-1B26-55C6E129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91" y="2635654"/>
            <a:ext cx="402924" cy="40292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B318A-4FF0-4447-FA2A-2535688E6DB3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5688340" y="2963387"/>
            <a:ext cx="1301299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592BDB-80E1-D550-B64C-7EB1B21ABF08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>
            <a:off x="5688340" y="1423834"/>
            <a:ext cx="1301298" cy="156253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DAD0DD-6B7E-4E1B-9365-4D2184D4836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 flipV="1">
            <a:off x="3590271" y="2963387"/>
            <a:ext cx="1301297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4D2F8-FF33-D81E-95D5-F33D4D3C3EB2}"/>
              </a:ext>
            </a:extLst>
          </p:cNvPr>
          <p:cNvSpPr/>
          <p:nvPr/>
        </p:nvSpPr>
        <p:spPr>
          <a:xfrm>
            <a:off x="3794760" y="1245954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第一章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绪论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15952-7A04-97DC-319F-69B9CE324285}"/>
              </a:ext>
            </a:extLst>
          </p:cNvPr>
          <p:cNvSpPr/>
          <p:nvPr/>
        </p:nvSpPr>
        <p:spPr>
          <a:xfrm>
            <a:off x="3794760" y="193846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第二章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相关工作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BF666-2937-EB7D-7656-697AA7B4021D}"/>
              </a:ext>
            </a:extLst>
          </p:cNvPr>
          <p:cNvSpPr/>
          <p:nvPr/>
        </p:nvSpPr>
        <p:spPr>
          <a:xfrm>
            <a:off x="3794760" y="2630982"/>
            <a:ext cx="1533370" cy="69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第三章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基于区块链存储系统的测量与研究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D567B2-CA3E-94C7-2D8E-615C0B2F2FF7}"/>
              </a:ext>
            </a:extLst>
          </p:cNvPr>
          <p:cNvGrpSpPr/>
          <p:nvPr/>
        </p:nvGrpSpPr>
        <p:grpSpPr>
          <a:xfrm>
            <a:off x="2082657" y="3547724"/>
            <a:ext cx="4957576" cy="696082"/>
            <a:chOff x="2082657" y="3537918"/>
            <a:chExt cx="4957576" cy="6960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CC6B5B-3ED9-5170-55A1-642C523565BB}"/>
                </a:ext>
              </a:extLst>
            </p:cNvPr>
            <p:cNvSpPr/>
            <p:nvPr/>
          </p:nvSpPr>
          <p:spPr>
            <a:xfrm>
              <a:off x="2082657" y="3537920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问题一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范围查询跨越多个批处理单元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E4D9BE-F3E6-B1D5-0634-6319E11E3646}"/>
                </a:ext>
              </a:extLst>
            </p:cNvPr>
            <p:cNvSpPr/>
            <p:nvPr/>
          </p:nvSpPr>
          <p:spPr>
            <a:xfrm>
              <a:off x="3794760" y="3537919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问题二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存储节点选择不当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3DEC9A-A63E-0991-2975-AC740AEDE530}"/>
                </a:ext>
              </a:extLst>
            </p:cNvPr>
            <p:cNvSpPr/>
            <p:nvPr/>
          </p:nvSpPr>
          <p:spPr>
            <a:xfrm>
              <a:off x="5506863" y="3537918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问题三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完整性证明数据量大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B0CD08-3A1A-F331-F727-7D6AD8CFEB1F}"/>
              </a:ext>
            </a:extLst>
          </p:cNvPr>
          <p:cNvGrpSpPr/>
          <p:nvPr/>
        </p:nvGrpSpPr>
        <p:grpSpPr>
          <a:xfrm>
            <a:off x="2082657" y="4464468"/>
            <a:ext cx="4957576" cy="696082"/>
            <a:chOff x="2082657" y="4413668"/>
            <a:chExt cx="4957576" cy="69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1C452B-487D-6C2E-9CA6-69A403F41F8C}"/>
                </a:ext>
              </a:extLst>
            </p:cNvPr>
            <p:cNvSpPr/>
            <p:nvPr/>
          </p:nvSpPr>
          <p:spPr>
            <a:xfrm>
              <a:off x="2082657" y="4413670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第四章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面向链下存储的自适应聚合机制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214DB-D8DF-D474-C3AB-41A5C595B3C1}"/>
                </a:ext>
              </a:extLst>
            </p:cNvPr>
            <p:cNvSpPr/>
            <p:nvPr/>
          </p:nvSpPr>
          <p:spPr>
            <a:xfrm>
              <a:off x="3794760" y="4413669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第五章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基于共识协议的节点选择机制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377725-115F-3233-D2E6-3D99692E1BC9}"/>
                </a:ext>
              </a:extLst>
            </p:cNvPr>
            <p:cNvSpPr/>
            <p:nvPr/>
          </p:nvSpPr>
          <p:spPr>
            <a:xfrm>
              <a:off x="5506863" y="4413668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第六章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</a:t>
              </a:r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LSH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树的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验证机制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27BB911-2B57-7EAB-FEF7-64F4B9F03893}"/>
              </a:ext>
            </a:extLst>
          </p:cNvPr>
          <p:cNvSpPr/>
          <p:nvPr/>
        </p:nvSpPr>
        <p:spPr>
          <a:xfrm>
            <a:off x="3794760" y="5381212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第七章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实验结果与分析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AA4083-F148-D401-2ADA-99A3A278E317}"/>
              </a:ext>
            </a:extLst>
          </p:cNvPr>
          <p:cNvSpPr/>
          <p:nvPr/>
        </p:nvSpPr>
        <p:spPr>
          <a:xfrm>
            <a:off x="3794760" y="607372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第八章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总结与展望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604480C-AC88-7513-2563-811EF95362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307165" y="2581341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0E6CE73-934F-1B53-87F1-DE5483F609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51114" y="3437393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C6B839-3646-6E67-19E1-6E2D856DF8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95062" y="2581343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6FEE21-33C4-A4AC-6B2E-D62F6DB1F77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849342" y="4243806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1CE67-4AA1-AF50-6731-D9A79CFB9DB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561445" y="4243805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84F6F-0DF6-CFA3-0819-BA750B27828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73548" y="424380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1F9E0-3AC0-5912-95FF-4A8910FC92F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61445" y="2410320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738340-5993-EBD7-21D2-A9CAF0E52D0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61445" y="1717806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7795D6-7D88-480A-CC74-6EE601F06A63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561445" y="585306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CC23AF9-CCA9-4C2D-63CA-6D31A7DD4A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3595062" y="4414829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055AF2-46EC-B483-71BB-941579DBA9A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451114" y="5270880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46BE186-D070-2030-3D97-8BD556E2526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07165" y="4414829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326189"/>
            <a:ext cx="856583" cy="2511270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768726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782246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76602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326189"/>
            <a:ext cx="856583" cy="2531576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326189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049032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855003"/>
            <a:ext cx="1087828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数据封装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97436" y="2135003"/>
            <a:ext cx="343593" cy="1287660"/>
          </a:xfrm>
          <a:prstGeom prst="bentConnector3">
            <a:avLst>
              <a:gd name="adj1" fmla="val 360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621418" y="2258987"/>
            <a:ext cx="95628" cy="1287660"/>
          </a:xfrm>
          <a:prstGeom prst="bentConnector3">
            <a:avLst>
              <a:gd name="adj1" fmla="val 2248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17886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949134"/>
            <a:ext cx="535625" cy="1014488"/>
          </a:xfrm>
          <a:prstGeom prst="bentConnector3">
            <a:avLst>
              <a:gd name="adj1" fmla="val 3426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59136"/>
            <a:ext cx="535625" cy="504486"/>
          </a:xfrm>
          <a:prstGeom prst="bentConnector3">
            <a:avLst>
              <a:gd name="adj1" fmla="val 35471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>
            <a:extLst>
              <a:ext uri="{FF2B5EF4-FFF2-40B4-BE49-F238E27FC236}">
                <a16:creationId xmlns:a16="http://schemas.microsoft.com/office/drawing/2014/main" id="{F2A3BD97-4EC8-0DBD-160D-08C83AF7A0D9}"/>
              </a:ext>
            </a:extLst>
          </p:cNvPr>
          <p:cNvSpPr/>
          <p:nvPr/>
        </p:nvSpPr>
        <p:spPr>
          <a:xfrm>
            <a:off x="3017761" y="2331721"/>
            <a:ext cx="2322296" cy="232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2A8C4B7-B327-28E1-33D9-433750AD3070}"/>
              </a:ext>
            </a:extLst>
          </p:cNvPr>
          <p:cNvSpPr/>
          <p:nvPr/>
        </p:nvSpPr>
        <p:spPr>
          <a:xfrm>
            <a:off x="1110798" y="2331721"/>
            <a:ext cx="1804425" cy="2325112"/>
          </a:xfrm>
          <a:prstGeom prst="rect">
            <a:avLst/>
          </a:prstGeom>
          <a:solidFill>
            <a:srgbClr val="CBE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253222" y="2331721"/>
            <a:ext cx="1803304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5393235" y="2331721"/>
            <a:ext cx="1753807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E29130-0D23-1C1D-5D6F-0C14DEE6F94D}"/>
              </a:ext>
            </a:extLst>
          </p:cNvPr>
          <p:cNvGrpSpPr/>
          <p:nvPr/>
        </p:nvGrpSpPr>
        <p:grpSpPr>
          <a:xfrm>
            <a:off x="4552950" y="2984565"/>
            <a:ext cx="5692195" cy="1350580"/>
            <a:chOff x="3415594" y="2984565"/>
            <a:chExt cx="6829551" cy="1350580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3DE334-7BCC-96D7-2C76-3947CAE5BA89}"/>
                </a:ext>
              </a:extLst>
            </p:cNvPr>
            <p:cNvCxnSpPr/>
            <p:nvPr/>
          </p:nvCxnSpPr>
          <p:spPr>
            <a:xfrm>
              <a:off x="3415594" y="298456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B2F099-C8EA-4678-4A55-4C3E28500156}"/>
                </a:ext>
              </a:extLst>
            </p:cNvPr>
            <p:cNvCxnSpPr/>
            <p:nvPr/>
          </p:nvCxnSpPr>
          <p:spPr>
            <a:xfrm>
              <a:off x="3415595" y="3657759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F381D7-E9AF-CDFA-C40B-E88D066F1769}"/>
                </a:ext>
              </a:extLst>
            </p:cNvPr>
            <p:cNvCxnSpPr/>
            <p:nvPr/>
          </p:nvCxnSpPr>
          <p:spPr>
            <a:xfrm>
              <a:off x="3415595" y="433514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CCC46-70FC-8BFA-FCDD-4CABD8F5638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3721" cy="11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263099" y="3260541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E43BCD-E46D-45E1-8338-64278ED5E129}"/>
              </a:ext>
            </a:extLst>
          </p:cNvPr>
          <p:cNvSpPr/>
          <p:nvPr/>
        </p:nvSpPr>
        <p:spPr>
          <a:xfrm>
            <a:off x="5481109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3E769C-02DC-7429-D72C-3008035AF01D}"/>
              </a:ext>
            </a:extLst>
          </p:cNvPr>
          <p:cNvSpPr/>
          <p:nvPr/>
        </p:nvSpPr>
        <p:spPr>
          <a:xfrm>
            <a:off x="5481109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23D22D-5197-849D-8845-A96F6F8023EB}"/>
              </a:ext>
            </a:extLst>
          </p:cNvPr>
          <p:cNvSpPr/>
          <p:nvPr/>
        </p:nvSpPr>
        <p:spPr>
          <a:xfrm>
            <a:off x="5481109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ADB5F9-AEBF-C510-296D-4879B9A2CFE1}"/>
              </a:ext>
            </a:extLst>
          </p:cNvPr>
          <p:cNvGrpSpPr/>
          <p:nvPr/>
        </p:nvGrpSpPr>
        <p:grpSpPr>
          <a:xfrm>
            <a:off x="6437125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36894A-C815-2487-002A-0B599EF08BF2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0CC141-24A0-0E30-6874-FCBCD0BC7B6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55873C-745C-2502-B20D-29838122B44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03D53-DDB0-76E7-B0AB-AE344F50720C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006FA0B-A7FC-2618-C642-8FADBE917D41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CFC8FB8-4095-0AC0-A8CF-465BC8693A06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759C6188-41E6-1C60-9AAF-F18A1E181E07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9F39125-5CFE-1CE9-9164-1A69B7A0A992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8293F-FA11-9A82-04A2-945FF527339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5B627C-20EC-BCD2-958F-CDE323AC179E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2EA3B33-7EE0-C22F-FB52-5143557C318B}"/>
              </a:ext>
            </a:extLst>
          </p:cNvPr>
          <p:cNvSpPr txBox="1"/>
          <p:nvPr/>
        </p:nvSpPr>
        <p:spPr>
          <a:xfrm>
            <a:off x="583124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E9E9A2-6C0C-538D-0D91-0A296E398B52}"/>
              </a:ext>
            </a:extLst>
          </p:cNvPr>
          <p:cNvSpPr txBox="1"/>
          <p:nvPr/>
        </p:nvSpPr>
        <p:spPr>
          <a:xfrm>
            <a:off x="7494261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798DA8-89DB-A89F-9E6F-D69EE115EFD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B2002B-A42B-9EC9-235C-866D132283DA}"/>
              </a:ext>
            </a:extLst>
          </p:cNvPr>
          <p:cNvSpPr/>
          <p:nvPr/>
        </p:nvSpPr>
        <p:spPr>
          <a:xfrm>
            <a:off x="1906169" y="3221649"/>
            <a:ext cx="967439" cy="7165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决策节点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E58BF-9F98-ED8C-E195-2F44D86B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6566068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7613478" y="2522836"/>
            <a:ext cx="231532" cy="46720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7993E-5DC9-947E-6E09-3FEC784F2F08}"/>
              </a:ext>
            </a:extLst>
          </p:cNvPr>
          <p:cNvSpPr txBox="1"/>
          <p:nvPr/>
        </p:nvSpPr>
        <p:spPr>
          <a:xfrm>
            <a:off x="2073076" y="5003140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节点选择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B23F20D-FC5C-CA43-F354-8AE9E7DB0BBC}"/>
              </a:ext>
            </a:extLst>
          </p:cNvPr>
          <p:cNvSpPr/>
          <p:nvPr/>
        </p:nvSpPr>
        <p:spPr>
          <a:xfrm rot="5400000">
            <a:off x="3120486" y="2755978"/>
            <a:ext cx="231532" cy="42076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EA83374A-D94E-9DA3-400D-444A8C7D1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3" y="3242946"/>
            <a:ext cx="402924" cy="402924"/>
          </a:xfrm>
          <a:prstGeom prst="rect">
            <a:avLst/>
          </a:prstGeom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883BF0CE-C820-7824-6D33-EAA1D43416DC}"/>
              </a:ext>
            </a:extLst>
          </p:cNvPr>
          <p:cNvSpPr/>
          <p:nvPr/>
        </p:nvSpPr>
        <p:spPr>
          <a:xfrm>
            <a:off x="7399388" y="273231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4F5D65-5221-DF5C-A7F8-F3143DEB3955}"/>
              </a:ext>
            </a:extLst>
          </p:cNvPr>
          <p:cNvSpPr/>
          <p:nvPr/>
        </p:nvSpPr>
        <p:spPr>
          <a:xfrm>
            <a:off x="7399388" y="341419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B54D41E-7A5E-1EA7-07B8-C6B0F5AE20C0}"/>
              </a:ext>
            </a:extLst>
          </p:cNvPr>
          <p:cNvSpPr/>
          <p:nvPr/>
        </p:nvSpPr>
        <p:spPr>
          <a:xfrm>
            <a:off x="7399388" y="4091576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/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/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/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图片 131">
            <a:extLst>
              <a:ext uri="{FF2B5EF4-FFF2-40B4-BE49-F238E27FC236}">
                <a16:creationId xmlns:a16="http://schemas.microsoft.com/office/drawing/2014/main" id="{0D210AD6-1B04-0D35-36C1-E5A8F109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2829756"/>
            <a:ext cx="312087" cy="337028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922BC817-6F86-5894-9248-2BCCC7D0E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3510959"/>
            <a:ext cx="312087" cy="337028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082D4CBE-10B5-9F4A-1BB7-1DEE07349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4185955"/>
            <a:ext cx="312087" cy="337028"/>
          </a:xfrm>
          <a:prstGeom prst="rect">
            <a:avLst/>
          </a:prstGeom>
        </p:spPr>
      </p:pic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569D224-6A7C-F198-4AC1-6C9B2CE66D93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 flipV="1">
            <a:off x="2873608" y="2984565"/>
            <a:ext cx="973708" cy="595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F7A1224-29BB-6009-9932-91C1575DDC07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>
            <a:off x="2873608" y="3579923"/>
            <a:ext cx="952058" cy="9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1AE498-A264-C560-F35F-F324064F1BA8}"/>
              </a:ext>
            </a:extLst>
          </p:cNvPr>
          <p:cNvCxnSpPr>
            <a:cxnSpLocks/>
            <a:stCxn id="29" idx="3"/>
            <a:endCxn id="141" idx="3"/>
          </p:cNvCxnSpPr>
          <p:nvPr/>
        </p:nvCxnSpPr>
        <p:spPr>
          <a:xfrm>
            <a:off x="2873608" y="3579923"/>
            <a:ext cx="952058" cy="756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58E94-A267-C471-B6BE-D32B0BDCBE74}"/>
              </a:ext>
            </a:extLst>
          </p:cNvPr>
          <p:cNvSpPr txBox="1"/>
          <p:nvPr/>
        </p:nvSpPr>
        <p:spPr>
          <a:xfrm>
            <a:off x="3206831" y="336697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907D89-F924-3BB0-D38C-B9008FF2C022}"/>
              </a:ext>
            </a:extLst>
          </p:cNvPr>
          <p:cNvSpPr txBox="1"/>
          <p:nvPr/>
        </p:nvSpPr>
        <p:spPr>
          <a:xfrm>
            <a:off x="3211809" y="2849573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E9240C-20CB-3C32-FC9A-59D38425044C}"/>
              </a:ext>
            </a:extLst>
          </p:cNvPr>
          <p:cNvSpPr txBox="1"/>
          <p:nvPr/>
        </p:nvSpPr>
        <p:spPr>
          <a:xfrm>
            <a:off x="3211809" y="4197780"/>
            <a:ext cx="61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5C0715C-4895-A7E6-0CDF-52D4587A6A2C}"/>
              </a:ext>
            </a:extLst>
          </p:cNvPr>
          <p:cNvSpPr txBox="1"/>
          <p:nvPr/>
        </p:nvSpPr>
        <p:spPr>
          <a:xfrm>
            <a:off x="4424435" y="3875262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1E9D5DC-EABE-4B2B-D875-97D0BC0CAD86}"/>
              </a:ext>
            </a:extLst>
          </p:cNvPr>
          <p:cNvSpPr txBox="1"/>
          <p:nvPr/>
        </p:nvSpPr>
        <p:spPr>
          <a:xfrm>
            <a:off x="375285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广播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5A78879-0849-D1C1-241C-B962AA4675F0}"/>
              </a:ext>
            </a:extLst>
          </p:cNvPr>
          <p:cNvSpPr txBox="1"/>
          <p:nvPr/>
        </p:nvSpPr>
        <p:spPr>
          <a:xfrm>
            <a:off x="1545419" y="238469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决定提案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CD29-A2B2-B10C-2FBE-F2F4CFB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581F8E21-64A4-CB44-E0B7-B956AA3DDF3D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A8BCD05-D5E7-09BD-CA34-6589A7A73011}"/>
              </a:ext>
            </a:extLst>
          </p:cNvPr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E4C102-B71A-DF7C-1B2C-651A5DF653E1}"/>
              </a:ext>
            </a:extLst>
          </p:cNvPr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3F1BF6-A316-3F85-FB6E-BB7963B3D319}"/>
              </a:ext>
            </a:extLst>
          </p:cNvPr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A0BE3A-091D-1F16-F055-74C2CA7E32E9}"/>
              </a:ext>
            </a:extLst>
          </p:cNvPr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A16958-05F6-AC9B-B8D8-637D46A65778}"/>
              </a:ext>
            </a:extLst>
          </p:cNvPr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AF04F0-F52C-971D-8F89-84AD3C137CD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087CEC-5307-94CA-D768-EDAEF6CF8A28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1069161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798C10-DCD2-F235-9975-69B276AC83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1047511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871E08-7AD4-DC95-51F4-E9B41119934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1039466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E55A5A-5CA3-9D27-324D-93B89A6B013A}"/>
              </a:ext>
            </a:extLst>
          </p:cNvPr>
          <p:cNvSpPr txBox="1"/>
          <p:nvPr/>
        </p:nvSpPr>
        <p:spPr>
          <a:xfrm>
            <a:off x="1488074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F8DED9-944F-67CA-F168-92F3B6AA6931}"/>
              </a:ext>
            </a:extLst>
          </p:cNvPr>
          <p:cNvSpPr txBox="1"/>
          <p:nvPr/>
        </p:nvSpPr>
        <p:spPr>
          <a:xfrm>
            <a:off x="1488074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EEB849-0981-5E2E-75A4-3CD062E1555E}"/>
              </a:ext>
            </a:extLst>
          </p:cNvPr>
          <p:cNvSpPr txBox="1"/>
          <p:nvPr/>
        </p:nvSpPr>
        <p:spPr>
          <a:xfrm>
            <a:off x="1488074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B5C576-1EF8-2A2E-89E0-CE0CDD58730B}"/>
              </a:ext>
            </a:extLst>
          </p:cNvPr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40A88A-4759-629B-6440-52ADB5F3A856}"/>
              </a:ext>
            </a:extLst>
          </p:cNvPr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1BC9F1-05BB-947D-9A6D-ECFEF414BD63}"/>
              </a:ext>
            </a:extLst>
          </p:cNvPr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DC6EDC-9344-9FCB-A5D7-798D843F3E97}"/>
              </a:ext>
            </a:extLst>
          </p:cNvPr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F6485DF-E6D6-919A-52B5-00248CECFF9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ADEBCDE-6D85-0111-D652-0E182155E978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D4AC35D-AAA9-22A4-35F8-0D9F831619BE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BDECF91-6CCA-ED08-C9F5-5D8BD5D5877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737D5EC-C7CE-769C-CAC7-3E71537569E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661F1A-EDDD-0188-EC4E-9E2BB39350A1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C2A324-B74D-4CC0-552D-AA320B81D1ED}"/>
                  </a:ext>
                </a:extLst>
              </p:cNvPr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98336A8-D364-2948-4485-8A2FB735A368}"/>
                  </a:ext>
                </a:extLst>
              </p:cNvPr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0A40D7A-5F40-1293-044B-D8C82410DECD}"/>
                  </a:ext>
                </a:extLst>
              </p:cNvPr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83497952-E45D-0504-53C5-EF8C9ED7B8FB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68BD2BE-B25A-E9DB-81AD-574FABBB2C08}"/>
              </a:ext>
            </a:extLst>
          </p:cNvPr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75575B5-8F62-832D-40E3-29F07C69CFFD}"/>
                  </a:ext>
                </a:extLst>
              </p:cNvPr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50A47A-61D4-6C0A-6A75-3529CBBA3450}"/>
                  </a:ext>
                </a:extLst>
              </p:cNvPr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A735BF7-9685-898A-2B9C-ED245A2CB88B}"/>
                  </a:ext>
                </a:extLst>
              </p:cNvPr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69228958-DF6B-7C27-021F-9DBFBF522948}"/>
              </a:ext>
            </a:extLst>
          </p:cNvPr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FF5ED4-E608-1267-6C6C-1D6CEEA445E6}"/>
              </a:ext>
            </a:extLst>
          </p:cNvPr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4CF15-0B1B-EBBD-5486-1FFACD4721B7}"/>
                  </a:ext>
                </a:extLst>
              </p:cNvPr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A8BA32E-CCA0-188E-BF58-EFE404A140D2}"/>
                  </a:ext>
                </a:extLst>
              </p:cNvPr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19E9F3-E85F-DF9D-C1AA-ED681DB62956}"/>
                  </a:ext>
                </a:extLst>
              </p:cNvPr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93EDCD0F-0DE3-C6CA-75AD-528637C478B3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486B706-8BEE-8FC8-1A6C-1D74CCB4BFCF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68C5B72-5505-E6B6-07B8-FAD9CFFE53EE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1E08ACA-1FDD-D64A-9B70-C26A48D57D0B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B07D341-83C3-5B3F-D061-6B134AE28A5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E7FA466-8BA2-FF54-3E22-131920D31D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E714F5E-9696-2D0E-15FD-CC0785A11D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422E9E8-5669-170E-8048-BB42D625941F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D023261-50C6-11DF-768B-B8212121545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FB256B-D261-F58B-0904-0189027F2E8A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A03AD1F-174C-9A7A-23F6-7B278B67E6AC}"/>
              </a:ext>
            </a:extLst>
          </p:cNvPr>
          <p:cNvSpPr txBox="1"/>
          <p:nvPr/>
        </p:nvSpPr>
        <p:spPr>
          <a:xfrm>
            <a:off x="4815825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2A8A791-1C48-FF29-88CA-5E84654F38CC}"/>
              </a:ext>
            </a:extLst>
          </p:cNvPr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62ADB1-598E-7B05-A476-5C743C0C265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35FBAAC-3721-D74D-255C-5D60ED74501F}"/>
                  </a:ext>
                </a:extLst>
              </p:cNvPr>
              <p:cNvSpPr/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12C7785-8850-D51C-EC20-8C21E26E8C53}"/>
                  </a:ext>
                </a:extLst>
              </p:cNvPr>
              <p:cNvSpPr/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36399D1-C519-DE05-648C-7C18B62E63A5}"/>
                  </a:ext>
                </a:extLst>
              </p:cNvPr>
              <p:cNvSpPr/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6F82D5-0E96-4341-CE9D-AF1B1D2582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46CB23-E651-3D2C-07E6-ACD003145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2800378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C552F5-A8AA-DDC3-9752-A1489540F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3481581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2C04D-E9BB-60CC-965C-B63ED26B81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4156577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5783DB-D518-DDCC-C2C0-D467EC413B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87FFD-769A-7309-ACFC-6433E2D0C8D0}"/>
              </a:ext>
            </a:extLst>
          </p:cNvPr>
          <p:cNvSpPr txBox="1"/>
          <p:nvPr/>
        </p:nvSpPr>
        <p:spPr>
          <a:xfrm>
            <a:off x="5708443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一轮共识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6696041-1F5A-CED5-1AEA-970BAA8B7BE6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34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0A7DE392-A0B0-DA5D-B24E-80FD11F7A5D5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BC729CA-5BA4-28A5-6525-9D66F2E10E8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A8555C5-90F1-76DF-9CF8-76C83A96E29F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3492231-ED6E-B171-29B1-341B072821A5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6608500-947F-3900-C388-3C80014345F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664E18-13D5-44D9-8D63-7345BC2B1767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A9E6B24-9969-FC74-5EE8-D2EF41D93169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69188C-38ED-CBA9-419B-2CFAD43747E2}"/>
              </a:ext>
            </a:extLst>
          </p:cNvPr>
          <p:cNvGrpSpPr/>
          <p:nvPr/>
        </p:nvGrpSpPr>
        <p:grpSpPr>
          <a:xfrm>
            <a:off x="487718" y="1847218"/>
            <a:ext cx="1051074" cy="582666"/>
            <a:chOff x="606782" y="4058152"/>
            <a:chExt cx="1051074" cy="582666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514DE1BB-532A-143D-FDE4-8E7A28251373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00C6EB68-48EA-8C36-2416-0E4A15DBAB15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794E41-EA8C-DA94-1A5D-39C8D2AE91BB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不同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F8E13F-EA39-C892-A9F5-AB762F237489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相同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8EC8F89-B1FD-13F9-D0E8-74CFD2B0AD28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3EDD0BF-DC5E-BFC6-8A28-AC69A1A9D581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832DCF61-BC32-A5C6-8E0E-BA1B4E76EA9A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1686B3C3-0738-E837-6553-5621244D3BBA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C0CF3DE-6228-A342-E99A-1E7DD6EB5F41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E624DC98-93D7-4D8C-83D4-384DEF789733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7CF2CD34-D5BF-B4AA-ED04-978C4258D959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FAAD06D0-D313-101A-10F2-C4FEB4A7D886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CF899D9-1156-3004-CEB0-0F3722773DE2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16FDEAF2-AC98-EB46-2C27-AE83E30C9CEF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D18DE4DF-E320-A67F-C5C4-70D505D3215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32FFA82C-2B72-9ED6-7A47-7FC3B4D07C2F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A9E6C0E5-D854-8DCF-90FD-FA0E4639F0AD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FEEAADC4-997B-800F-C4AA-B9B99EF35EBA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0E4B5DE0-0249-8540-BCA0-0FF51B9BCE46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A668E15B-88AC-57BA-DC3E-D42DD3491673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4268B6EA-4DB7-A71F-433D-33763CFBEBCF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B1B4FDB-6CB5-7E3F-512C-35793BC9362D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F5BCA5D-624A-BB05-BE4F-1F3B5413EF97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B0EF80F-A7CA-97F5-EB0E-01DFDD21D501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8E0100B-42EF-B57A-DED0-F3B16493F748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AF2A492-FDEB-5C64-6B96-40A463B15B3F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341F9B-4657-0B50-ADCF-9802DA8C268B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8380B2D-654D-CC1D-B841-7A0E76A9CCEF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404CCD2-267C-04EE-360D-EC845F52B772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CA4D568-FB9A-F0D1-7695-A65B7583367E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EE3B522-D0F5-B5B6-007D-A5CED29BCF67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1D0809D2-E089-FC09-A0A8-01B1BE7FDACE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742C63C6-7FE4-04CF-414D-AA3CEE91CF46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00007C91-30A5-FCBD-CB70-09CF7B6CED19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F04E2C61-7A7A-A7E5-6C96-0E4276CD3187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CEBDA86-CB7D-00B1-D881-269C9A5A9890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D37B6ABC-8E4F-5D72-F72E-BADACECD946D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B46A816-CBAF-19AC-D315-8D1FEE8D1A82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CD953992-9423-0E24-27E0-796E5D53035D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E154E413-8332-FC4F-6064-8CC0935B3FE4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21469DB5-474F-9CAF-CEE4-E21E7E14AFF4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A243EAA-6DC5-ED0F-AC32-8CB20F8864AE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631599D3-52B8-1054-E44C-9EAA978F8E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EDC744-9BA0-EC12-8F3C-CBADCA9ABD20}"/>
              </a:ext>
            </a:extLst>
          </p:cNvPr>
          <p:cNvGrpSpPr/>
          <p:nvPr/>
        </p:nvGrpSpPr>
        <p:grpSpPr>
          <a:xfrm>
            <a:off x="487718" y="4123236"/>
            <a:ext cx="1051074" cy="582666"/>
            <a:chOff x="606782" y="4058152"/>
            <a:chExt cx="1051074" cy="582666"/>
          </a:xfrm>
        </p:grpSpPr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E1799CB5-6A56-89A6-B682-7BDD182D4708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" name="内容占位符 3">
              <a:extLst>
                <a:ext uri="{FF2B5EF4-FFF2-40B4-BE49-F238E27FC236}">
                  <a16:creationId xmlns:a16="http://schemas.microsoft.com/office/drawing/2014/main" id="{3886E6B4-024F-DA55-7194-C424AB7277E9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68294A2-74ED-02C3-8695-1D00E18E283B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不同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38D2EA-FA25-9E0D-C3E0-FAE45E6FC423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相同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18D217-23A9-ECB1-8371-553BEDF232FB}"/>
              </a:ext>
            </a:extLst>
          </p:cNvPr>
          <p:cNvSpPr/>
          <p:nvPr/>
        </p:nvSpPr>
        <p:spPr>
          <a:xfrm>
            <a:off x="1404409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C1E9E2-5DF5-0CE3-69E3-37A43F54C0D4}"/>
              </a:ext>
            </a:extLst>
          </p:cNvPr>
          <p:cNvSpPr/>
          <p:nvPr/>
        </p:nvSpPr>
        <p:spPr>
          <a:xfrm>
            <a:off x="2211313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AB567C-59FE-DC5E-C2E8-BA437DCB3DD0}"/>
              </a:ext>
            </a:extLst>
          </p:cNvPr>
          <p:cNvSpPr/>
          <p:nvPr/>
        </p:nvSpPr>
        <p:spPr>
          <a:xfrm>
            <a:off x="3018217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BA3C84-37E8-282F-38AE-28FDDD08544C}"/>
              </a:ext>
            </a:extLst>
          </p:cNvPr>
          <p:cNvSpPr/>
          <p:nvPr/>
        </p:nvSpPr>
        <p:spPr>
          <a:xfrm>
            <a:off x="3825121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F26D7A-6E1F-5142-C8AD-FB3B21FFEF5C}"/>
              </a:ext>
            </a:extLst>
          </p:cNvPr>
          <p:cNvSpPr/>
          <p:nvPr/>
        </p:nvSpPr>
        <p:spPr>
          <a:xfrm>
            <a:off x="4632025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02963D-D2A3-EBF8-626C-5CAAAE0667AF}"/>
              </a:ext>
            </a:extLst>
          </p:cNvPr>
          <p:cNvSpPr/>
          <p:nvPr/>
        </p:nvSpPr>
        <p:spPr>
          <a:xfrm>
            <a:off x="5438929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907D49-6C88-CD18-62F7-9EBBAA70CAAA}"/>
              </a:ext>
            </a:extLst>
          </p:cNvPr>
          <p:cNvSpPr/>
          <p:nvPr/>
        </p:nvSpPr>
        <p:spPr>
          <a:xfrm>
            <a:off x="6245833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A1C1EF-1E88-5DE3-D5E6-313117206207}"/>
              </a:ext>
            </a:extLst>
          </p:cNvPr>
          <p:cNvSpPr/>
          <p:nvPr/>
        </p:nvSpPr>
        <p:spPr>
          <a:xfrm>
            <a:off x="7052734" y="5508759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EEEF85-9F0E-E053-363B-4D643C3EA389}"/>
              </a:ext>
            </a:extLst>
          </p:cNvPr>
          <p:cNvSpPr/>
          <p:nvPr/>
        </p:nvSpPr>
        <p:spPr>
          <a:xfrm>
            <a:off x="1404409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0633DF-5AA4-1033-F2C1-0B4F845F0B6A}"/>
              </a:ext>
            </a:extLst>
          </p:cNvPr>
          <p:cNvSpPr/>
          <p:nvPr/>
        </p:nvSpPr>
        <p:spPr>
          <a:xfrm>
            <a:off x="2211313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A26E45-F352-21C7-DA87-F814BB3B26BF}"/>
              </a:ext>
            </a:extLst>
          </p:cNvPr>
          <p:cNvSpPr/>
          <p:nvPr/>
        </p:nvSpPr>
        <p:spPr>
          <a:xfrm>
            <a:off x="3018217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9732C-0C05-B1E4-6BD8-DDDDE9F543BD}"/>
              </a:ext>
            </a:extLst>
          </p:cNvPr>
          <p:cNvSpPr/>
          <p:nvPr/>
        </p:nvSpPr>
        <p:spPr>
          <a:xfrm>
            <a:off x="3825121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49B4DF-36F1-BAF5-381D-270B8EAE2C4E}"/>
              </a:ext>
            </a:extLst>
          </p:cNvPr>
          <p:cNvSpPr/>
          <p:nvPr/>
        </p:nvSpPr>
        <p:spPr>
          <a:xfrm>
            <a:off x="4632025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04EF9-C141-8E41-7E25-642C974A9513}"/>
              </a:ext>
            </a:extLst>
          </p:cNvPr>
          <p:cNvSpPr/>
          <p:nvPr/>
        </p:nvSpPr>
        <p:spPr>
          <a:xfrm>
            <a:off x="5438929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45057F-DED6-F40D-D8AD-58F4B62C1C8D}"/>
              </a:ext>
            </a:extLst>
          </p:cNvPr>
          <p:cNvSpPr/>
          <p:nvPr/>
        </p:nvSpPr>
        <p:spPr>
          <a:xfrm>
            <a:off x="6245833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835660B-354A-AD61-5B78-98152D365853}"/>
              </a:ext>
            </a:extLst>
          </p:cNvPr>
          <p:cNvSpPr/>
          <p:nvPr/>
        </p:nvSpPr>
        <p:spPr>
          <a:xfrm>
            <a:off x="7052734" y="458344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25AEB0-1BE0-2123-2A5D-73B30B1A9E8F}"/>
              </a:ext>
            </a:extLst>
          </p:cNvPr>
          <p:cNvSpPr/>
          <p:nvPr/>
        </p:nvSpPr>
        <p:spPr>
          <a:xfrm>
            <a:off x="1718309" y="3658662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259661-EC8F-D0A7-B2CE-9BEA348159AC}"/>
              </a:ext>
            </a:extLst>
          </p:cNvPr>
          <p:cNvSpPr/>
          <p:nvPr/>
        </p:nvSpPr>
        <p:spPr>
          <a:xfrm>
            <a:off x="3269438" y="3658662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BE26C2-295F-F422-131E-33D8A1D84D3B}"/>
              </a:ext>
            </a:extLst>
          </p:cNvPr>
          <p:cNvSpPr/>
          <p:nvPr/>
        </p:nvSpPr>
        <p:spPr>
          <a:xfrm>
            <a:off x="4899800" y="3658662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A239ED-85C6-786B-BD7D-399475E13300}"/>
              </a:ext>
            </a:extLst>
          </p:cNvPr>
          <p:cNvSpPr/>
          <p:nvPr/>
        </p:nvSpPr>
        <p:spPr>
          <a:xfrm>
            <a:off x="6463637" y="3658131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36E974-B004-CB7D-DE8B-496FD6F00153}"/>
              </a:ext>
            </a:extLst>
          </p:cNvPr>
          <p:cNvSpPr/>
          <p:nvPr/>
        </p:nvSpPr>
        <p:spPr>
          <a:xfrm>
            <a:off x="2535405" y="2733348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8B6A9A-8BD0-308D-5F0F-D94AA692967D}"/>
              </a:ext>
            </a:extLst>
          </p:cNvPr>
          <p:cNvSpPr/>
          <p:nvPr/>
        </p:nvSpPr>
        <p:spPr>
          <a:xfrm>
            <a:off x="5670890" y="2733348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3333DD-6CA9-5C69-A59B-1AB4F74AFB82}"/>
              </a:ext>
            </a:extLst>
          </p:cNvPr>
          <p:cNvSpPr/>
          <p:nvPr/>
        </p:nvSpPr>
        <p:spPr>
          <a:xfrm>
            <a:off x="4042925" y="1727508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D8E1CE9-F788-D649-5595-8EE39E758357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7952" y="1715563"/>
            <a:ext cx="52805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EBA649F-C548-7376-BEC1-9AEA7ADBE77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5695" y="1655340"/>
            <a:ext cx="52805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F886F07-F4E5-A41F-C239-7D7335DBCB50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326580" y="3038261"/>
            <a:ext cx="446993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9A0AEDE1-B12A-ECBA-0CB4-57685740FB58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44395" y="3049355"/>
            <a:ext cx="447524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BEFA185-0F58-8216-EB35-C51CF7F28E9D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61472" y="3067883"/>
            <a:ext cx="447524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A61036-2809-13E4-BE81-F80895420987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85907" y="3026352"/>
            <a:ext cx="447524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066A55C-3886-B686-F3C4-84290030B9B5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54423" y="4136747"/>
            <a:ext cx="446993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CD6514F-004D-7033-E166-BEFE25E90001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57875" y="4179699"/>
            <a:ext cx="446993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D6D71FE-69AD-A595-6CF6-62348E5D7591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336891" y="4168087"/>
            <a:ext cx="446993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60484D0-4F7C-4ACA-6E66-427DAAD7DDCC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740344" y="4148359"/>
            <a:ext cx="446993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C0E8D4F-B804-8D3A-C364-7972656FCA01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58976" y="4159810"/>
            <a:ext cx="446993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7B8474B-88B4-F1AE-69D5-E1E896F478D3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62429" y="4156636"/>
            <a:ext cx="446993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F667FB2E-570F-AC90-5FD6-F718FC6986BE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47533" y="4184529"/>
            <a:ext cx="447524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20282-597B-4CE0-AFBD-FCFC439EED5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50984" y="4131386"/>
            <a:ext cx="447524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4789C14-C9E4-5CFF-C293-50CA2261E10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E9B9D1-CC5E-B663-6958-E9531661B3C4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D13B1CD-2E98-CF6D-5F4C-933B3C10DD6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F1F7DE-0DBB-3070-458E-72F2C42AC605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2DFE11-64DC-99AD-7175-A5D3A7889C9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7FC0A2-9497-19E9-5CE6-D570175A4221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33C6B5-6D36-94C9-59EB-E5566330A36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42E218-2716-A25D-1187-308D54136C12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5061235"/>
            <a:ext cx="0" cy="44752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151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072483" y="3827761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069897" y="4479259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057072" y="323260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626381" y="2133114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1936593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110786" y="3600582"/>
              <a:ext cx="643182" cy="72141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endCxn id="38" idx="3"/>
          </p:cNvCxnSpPr>
          <p:nvPr/>
        </p:nvCxnSpPr>
        <p:spPr>
          <a:xfrm flipH="1">
            <a:off x="4674695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25921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</p:cNvCxnSpPr>
          <p:nvPr/>
        </p:nvCxnSpPr>
        <p:spPr>
          <a:xfrm flipH="1">
            <a:off x="1502717" y="2218310"/>
            <a:ext cx="43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3426111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stCxn id="37" idx="2"/>
            <a:endCxn id="46" idx="0"/>
          </p:cNvCxnSpPr>
          <p:nvPr/>
        </p:nvCxnSpPr>
        <p:spPr>
          <a:xfrm flipH="1">
            <a:off x="1229343" y="2411550"/>
            <a:ext cx="1101241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30584" y="2411550"/>
            <a:ext cx="2079883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426951" y="1815830"/>
            <a:ext cx="4930547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515591" y="1815830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8961056" y="1816445"/>
            <a:ext cx="2001601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880333"/>
              </p:ext>
            </p:extLst>
          </p:nvPr>
        </p:nvGraphicFramePr>
        <p:xfrm>
          <a:off x="9133856" y="2023228"/>
          <a:ext cx="165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8961056" y="3422949"/>
            <a:ext cx="2001601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66877"/>
              </p:ext>
            </p:extLst>
          </p:nvPr>
        </p:nvGraphicFramePr>
        <p:xfrm>
          <a:off x="9133856" y="3627745"/>
          <a:ext cx="165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1958</Words>
  <Application>Microsoft Office PowerPoint</Application>
  <PresentationFormat>宽屏</PresentationFormat>
  <Paragraphs>1169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121</cp:revision>
  <dcterms:created xsi:type="dcterms:W3CDTF">2024-07-30T08:32:05Z</dcterms:created>
  <dcterms:modified xsi:type="dcterms:W3CDTF">2024-12-20T14:21:12Z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