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00" r:id="rId21"/>
    <p:sldId id="308" r:id="rId22"/>
    <p:sldId id="304" r:id="rId23"/>
    <p:sldId id="305" r:id="rId24"/>
    <p:sldId id="306" r:id="rId25"/>
    <p:sldId id="30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00"/>
            <p14:sldId id="308"/>
            <p14:sldId id="304"/>
            <p14:sldId id="305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2CC"/>
    <a:srgbClr val="FBE5D6"/>
    <a:srgbClr val="E6E5E4"/>
    <a:srgbClr val="F9D7C0"/>
    <a:srgbClr val="FFFFCC"/>
    <a:srgbClr val="FEC0EF"/>
    <a:srgbClr val="DFC0FE"/>
    <a:srgbClr val="99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" y="336"/>
      </p:cViewPr>
      <p:guideLst>
        <p:guide orient="horz" pos="323"/>
        <p:guide pos="347"/>
        <p:guide orient="horz" pos="411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41.png"/><Relationship Id="rId1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326189"/>
            <a:ext cx="856583" cy="2511270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768726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782246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76602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326189"/>
            <a:ext cx="856583" cy="2531576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326189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049032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855003"/>
            <a:ext cx="1087828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(§-4.2)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(§-4.1)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(§-5)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(§-6)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97436" y="2135003"/>
            <a:ext cx="343593" cy="1287660"/>
          </a:xfrm>
          <a:prstGeom prst="bentConnector3">
            <a:avLst>
              <a:gd name="adj1" fmla="val 360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621418" y="2258987"/>
            <a:ext cx="95628" cy="1287660"/>
          </a:xfrm>
          <a:prstGeom prst="bentConnector3">
            <a:avLst>
              <a:gd name="adj1" fmla="val 2248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17886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949134"/>
            <a:ext cx="535625" cy="1014488"/>
          </a:xfrm>
          <a:prstGeom prst="bentConnector3">
            <a:avLst>
              <a:gd name="adj1" fmla="val 3426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59136"/>
            <a:ext cx="535625" cy="504486"/>
          </a:xfrm>
          <a:prstGeom prst="bentConnector3">
            <a:avLst>
              <a:gd name="adj1" fmla="val 3547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3DE334-7BCC-96D7-2C76-3947CAE5BA8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B2F099-C8EA-4678-4A55-4C3E28500156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381D7-E9AF-CDFA-C40B-E88D066F1769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017AA33-A5C0-AA72-1355-09C60B0D31F6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8FC6C-7ADB-DB9A-C6DE-95F2D4391D4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4CCD25-A8C7-AF20-77B2-920E548FA00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C9EF96-DE21-B6B3-89A2-D0BF53F61B6C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419D30A-7447-EDE1-A367-D1257A90F08E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DB90069-3EAB-9765-0AA0-A94E5E6EB0F0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FDC42B-0F78-2C78-4B7F-1BF1088FC0D9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3BEFA759-77DA-08FA-F243-209763456BC1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C6BB87-EC8A-B5B3-92ED-EA037BCA90DE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D207AFD-06D0-D583-52F5-7E9B85C105F6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8C7B7D-653E-EC89-6749-033832E4273D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054E9C1-813D-7C82-AEAA-2C848F225DF3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761C89D6-FB54-AC3B-D8ED-ABB3C7210BF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97FB7C3-926E-1719-04CF-1EE28E875ACB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374B967-CC26-3B76-4B56-D77AE7E87FAC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419CF73-08B9-A850-0969-81CAFBD959CB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0AED2BD-6304-38A5-5C82-AA9C7061142F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D790F5-C570-2D04-C7BB-773AEB60A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82F9B4-3481-A48A-6E99-147E5EEFBD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0377B-CEDE-C357-006B-E851F91CAE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一轮共识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0A7DE392-A0B0-DA5D-B24E-80FD11F7A5D5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BC729CA-5BA4-28A5-6525-9D66F2E10E8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A8555C5-90F1-76DF-9CF8-76C83A96E29F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3492231-ED6E-B171-29B1-341B072821A5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6608500-947F-3900-C388-3C80014345F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664E18-13D5-44D9-8D63-7345BC2B1767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A9E6B24-9969-FC74-5EE8-D2EF41D93169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69188C-38ED-CBA9-419B-2CFAD43747E2}"/>
              </a:ext>
            </a:extLst>
          </p:cNvPr>
          <p:cNvGrpSpPr/>
          <p:nvPr/>
        </p:nvGrpSpPr>
        <p:grpSpPr>
          <a:xfrm>
            <a:off x="487718" y="1847218"/>
            <a:ext cx="1051074" cy="582666"/>
            <a:chOff x="606782" y="4058152"/>
            <a:chExt cx="1051074" cy="582666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514DE1BB-532A-143D-FDE4-8E7A28251373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00C6EB68-48EA-8C36-2416-0E4A15DBAB15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794E41-EA8C-DA94-1A5D-39C8D2AE91BB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不同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F8E13F-EA39-C892-A9F5-AB762F237489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相同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EC8F89-B1FD-13F9-D0E8-74CFD2B0AD28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3EDD0BF-DC5E-BFC6-8A28-AC69A1A9D581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832DCF61-BC32-A5C6-8E0E-BA1B4E76EA9A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1686B3C3-0738-E837-6553-5621244D3BBA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C0CF3DE-6228-A342-E99A-1E7DD6EB5F41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E624DC98-93D7-4D8C-83D4-384DEF789733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7CF2CD34-D5BF-B4AA-ED04-978C4258D959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FAAD06D0-D313-101A-10F2-C4FEB4A7D886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CF899D9-1156-3004-CEB0-0F3722773DE2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16FDEAF2-AC98-EB46-2C27-AE83E30C9CEF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D18DE4DF-E320-A67F-C5C4-70D505D3215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32FFA82C-2B72-9ED6-7A47-7FC3B4D07C2F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A9E6C0E5-D854-8DCF-90FD-FA0E4639F0AD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FEEAADC4-997B-800F-C4AA-B9B99EF35EBA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0E4B5DE0-0249-8540-BCA0-0FF51B9BCE46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A668E15B-88AC-57BA-DC3E-D42DD3491673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4268B6EA-4DB7-A71F-433D-33763CFBEBCF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B1B4FDB-6CB5-7E3F-512C-35793BC9362D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F5BCA5D-624A-BB05-BE4F-1F3B5413EF97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B0EF80F-A7CA-97F5-EB0E-01DFDD21D501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8E0100B-42EF-B57A-DED0-F3B16493F748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AF2A492-FDEB-5C64-6B96-40A463B15B3F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341F9B-4657-0B50-ADCF-9802DA8C268B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8380B2D-654D-CC1D-B841-7A0E76A9CCEF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404CCD2-267C-04EE-360D-EC845F52B772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CA4D568-FB9A-F0D1-7695-A65B7583367E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EE3B522-D0F5-B5B6-007D-A5CED29BCF67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1D0809D2-E089-FC09-A0A8-01B1BE7FDACE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742C63C6-7FE4-04CF-414D-AA3CEE91CF46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00007C91-30A5-FCBD-CB70-09CF7B6CED19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F04E2C61-7A7A-A7E5-6C96-0E4276CD3187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CEBDA86-CB7D-00B1-D881-269C9A5A9890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D37B6ABC-8E4F-5D72-F72E-BADACECD946D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B46A816-CBAF-19AC-D315-8D1FEE8D1A82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CD953992-9423-0E24-27E0-796E5D53035D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E154E413-8332-FC4F-6064-8CC0935B3FE4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21469DB5-474F-9CAF-CEE4-E21E7E14AFF4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A243EAA-6DC5-ED0F-AC32-8CB20F8864AE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631599D3-52B8-1054-E44C-9EAA978F8E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EDC744-9BA0-EC12-8F3C-CBADCA9ABD20}"/>
              </a:ext>
            </a:extLst>
          </p:cNvPr>
          <p:cNvGrpSpPr/>
          <p:nvPr/>
        </p:nvGrpSpPr>
        <p:grpSpPr>
          <a:xfrm>
            <a:off x="487718" y="4123236"/>
            <a:ext cx="1051074" cy="582666"/>
            <a:chOff x="606782" y="4058152"/>
            <a:chExt cx="1051074" cy="582666"/>
          </a:xfrm>
        </p:grpSpPr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E1799CB5-6A56-89A6-B682-7BDD182D4708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内容占位符 3">
              <a:extLst>
                <a:ext uri="{FF2B5EF4-FFF2-40B4-BE49-F238E27FC236}">
                  <a16:creationId xmlns:a16="http://schemas.microsoft.com/office/drawing/2014/main" id="{3886E6B4-024F-DA55-7194-C424AB7277E9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8294A2-74ED-02C3-8695-1D00E18E283B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不同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38D2EA-FA25-9E0D-C3E0-FAE45E6FC423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相同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072483" y="382776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069897" y="4479259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057072" y="32326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626381" y="2133114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1936593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110786" y="3600582"/>
              <a:ext cx="643182" cy="7214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endCxn id="38" idx="3"/>
          </p:cNvCxnSpPr>
          <p:nvPr/>
        </p:nvCxnSpPr>
        <p:spPr>
          <a:xfrm flipH="1">
            <a:off x="4674695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25921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</p:cNvCxnSpPr>
          <p:nvPr/>
        </p:nvCxnSpPr>
        <p:spPr>
          <a:xfrm flipH="1">
            <a:off x="1502717" y="2218310"/>
            <a:ext cx="43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3426111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 flipH="1">
            <a:off x="1229343" y="2411550"/>
            <a:ext cx="1101241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30584" y="2411550"/>
            <a:ext cx="2079883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426951" y="1815830"/>
            <a:ext cx="4930547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515591" y="1815830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8961056" y="1816445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80333"/>
              </p:ext>
            </p:extLst>
          </p:nvPr>
        </p:nvGraphicFramePr>
        <p:xfrm>
          <a:off x="9133856" y="2023228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8961056" y="3422949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6877"/>
              </p:ext>
            </p:extLst>
          </p:nvPr>
        </p:nvGraphicFramePr>
        <p:xfrm>
          <a:off x="9133856" y="3627745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1782</Words>
  <Application>Microsoft Office PowerPoint</Application>
  <PresentationFormat>宽屏</PresentationFormat>
  <Paragraphs>1091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117</cp:revision>
  <dcterms:created xsi:type="dcterms:W3CDTF">2024-07-30T08:32:05Z</dcterms:created>
  <dcterms:modified xsi:type="dcterms:W3CDTF">2024-12-12T07:07:39Z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