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80" r:id="rId2"/>
    <p:sldId id="281" r:id="rId3"/>
    <p:sldId id="274" r:id="rId4"/>
    <p:sldId id="283" r:id="rId5"/>
    <p:sldId id="276" r:id="rId6"/>
    <p:sldId id="286" r:id="rId7"/>
    <p:sldId id="285" r:id="rId8"/>
    <p:sldId id="282" r:id="rId9"/>
    <p:sldId id="295" r:id="rId10"/>
    <p:sldId id="288" r:id="rId11"/>
    <p:sldId id="297" r:id="rId12"/>
    <p:sldId id="296" r:id="rId13"/>
    <p:sldId id="290" r:id="rId14"/>
    <p:sldId id="291" r:id="rId15"/>
    <p:sldId id="292" r:id="rId16"/>
    <p:sldId id="293" r:id="rId17"/>
    <p:sldId id="294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cde 2025" id="{464681D5-0C7C-494E-A9F8-BDAC87824732}">
          <p14:sldIdLst>
            <p14:sldId id="280"/>
            <p14:sldId id="281"/>
            <p14:sldId id="274"/>
            <p14:sldId id="283"/>
            <p14:sldId id="276"/>
            <p14:sldId id="286"/>
            <p14:sldId id="285"/>
            <p14:sldId id="282"/>
          </p14:sldIdLst>
        </p14:section>
        <p14:section name="www 2025" id="{F641A507-B5CB-448D-B7D9-AF96755C98ED}">
          <p14:sldIdLst>
            <p14:sldId id="295"/>
            <p14:sldId id="288"/>
            <p14:sldId id="297"/>
            <p14:sldId id="296"/>
            <p14:sldId id="290"/>
            <p14:sldId id="291"/>
            <p14:sldId id="292"/>
            <p14:sldId id="293"/>
            <p14:sldId id="29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23">
          <p15:clr>
            <a:srgbClr val="A4A3A4"/>
          </p15:clr>
        </p15:guide>
        <p15:guide id="2" pos="347">
          <p15:clr>
            <a:srgbClr val="A4A3A4"/>
          </p15:clr>
        </p15:guide>
        <p15:guide id="3" orient="horz" pos="4110">
          <p15:clr>
            <a:srgbClr val="A4A3A4"/>
          </p15:clr>
        </p15:guide>
        <p15:guide id="4" pos="8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FFF2CC"/>
    <a:srgbClr val="FBE5D6"/>
    <a:srgbClr val="E6E5E4"/>
    <a:srgbClr val="F9D7C0"/>
    <a:srgbClr val="FFFFCC"/>
    <a:srgbClr val="FEC0EF"/>
    <a:srgbClr val="DFC0FE"/>
    <a:srgbClr val="9933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87" autoAdjust="0"/>
    <p:restoredTop sz="94660"/>
  </p:normalViewPr>
  <p:slideViewPr>
    <p:cSldViewPr snapToGrid="0">
      <p:cViewPr>
        <p:scale>
          <a:sx n="125" d="100"/>
          <a:sy n="125" d="100"/>
        </p:scale>
        <p:origin x="972" y="852"/>
      </p:cViewPr>
      <p:guideLst>
        <p:guide orient="horz" pos="323"/>
        <p:guide pos="347"/>
        <p:guide orient="horz" pos="4110"/>
        <p:guide pos="8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369E5F-D085-4436-9999-2CB072F92D4D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5B0BA1-AD52-4888-9CE4-4BC9554D35D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5B0BA1-AD52-4888-9CE4-4BC9554D35D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66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ABD49-D87A-4B6A-880F-EDE943F90656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9ABD49-D87A-4B6A-880F-EDE943F90656}" type="datetimeFigureOut">
              <a:rPr lang="zh-CN" altLang="en-US" smtClean="0"/>
              <a:t>2024/10/15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0AEF4-98A4-4D44-AD2F-C96975B18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39.png"/><Relationship Id="rId3" Type="http://schemas.openxmlformats.org/officeDocument/2006/relationships/image" Target="../media/image16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5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5" Type="http://schemas.openxmlformats.org/officeDocument/2006/relationships/image" Target="../media/image7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2.png"/><Relationship Id="rId12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Relationship Id="rId1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6.png"/><Relationship Id="rId7" Type="http://schemas.openxmlformats.org/officeDocument/2006/relationships/image" Target="../media/image3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7.png"/><Relationship Id="rId4" Type="http://schemas.openxmlformats.org/officeDocument/2006/relationships/image" Target="../media/image1.png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/>
          <p:cNvSpPr/>
          <p:nvPr/>
        </p:nvSpPr>
        <p:spPr>
          <a:xfrm>
            <a:off x="9311654" y="4168028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5123827" y="4058337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2773077" y="4044056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7797461" y="4347652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/>
          <p:cNvSpPr/>
          <p:nvPr/>
        </p:nvSpPr>
        <p:spPr>
          <a:xfrm>
            <a:off x="7248890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Satellites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575255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Gateway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2213746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Owner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616194" y="3867628"/>
            <a:ext cx="511777" cy="472400"/>
            <a:chOff x="4113226" y="5392271"/>
            <a:chExt cx="511777" cy="477967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/>
          <p:cNvSpPr txBox="1"/>
          <p:nvPr/>
        </p:nvSpPr>
        <p:spPr>
          <a:xfrm>
            <a:off x="3492843" y="3807870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连接符: 曲线 80"/>
          <p:cNvCxnSpPr>
            <a:cxnSpLocks/>
            <a:endCxn id="26" idx="0"/>
          </p:cNvCxnSpPr>
          <p:nvPr/>
        </p:nvCxnSpPr>
        <p:spPr>
          <a:xfrm rot="10800000" flipH="1">
            <a:off x="4575257" y="3814730"/>
            <a:ext cx="658334" cy="172155"/>
          </a:xfrm>
          <a:prstGeom prst="curvedConnector4">
            <a:avLst>
              <a:gd name="adj1" fmla="val -21703"/>
              <a:gd name="adj2" fmla="val 26087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3904302" y="3249773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6145346" y="3249773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data and proof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802390" y="3857381"/>
            <a:ext cx="14724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912744" y="4233373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6036097" y="3586994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Fetching data and proof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连接符: 曲线 98"/>
          <p:cNvCxnSpPr>
            <a:cxnSpLocks/>
            <a:stCxn id="26" idx="2"/>
          </p:cNvCxnSpPr>
          <p:nvPr/>
        </p:nvCxnSpPr>
        <p:spPr>
          <a:xfrm rot="5400000" flipH="1">
            <a:off x="4775802" y="4072766"/>
            <a:ext cx="257244" cy="658334"/>
          </a:xfrm>
          <a:prstGeom prst="curvedConnector4">
            <a:avLst>
              <a:gd name="adj1" fmla="val -55171"/>
              <a:gd name="adj2" fmla="val 120256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419275" y="4425683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DE75F1-0831-3A84-4C85-03BA30731FFE}"/>
              </a:ext>
            </a:extLst>
          </p:cNvPr>
          <p:cNvGrpSpPr/>
          <p:nvPr/>
        </p:nvGrpSpPr>
        <p:grpSpPr>
          <a:xfrm>
            <a:off x="3519659" y="405503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/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3560720" y="418834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连接符: 肘形 154"/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7327504" y="1720816"/>
            <a:ext cx="12700" cy="4187827"/>
          </a:xfrm>
          <a:prstGeom prst="bentConnector3">
            <a:avLst>
              <a:gd name="adj1" fmla="val 2475000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/>
          <p:cNvCxnSpPr>
            <a:cxnSpLocks/>
          </p:cNvCxnSpPr>
          <p:nvPr/>
        </p:nvCxnSpPr>
        <p:spPr>
          <a:xfrm rot="5400000" flipH="1" flipV="1">
            <a:off x="7331049" y="1807358"/>
            <a:ext cx="776" cy="4012459"/>
          </a:xfrm>
          <a:prstGeom prst="bentConnector3">
            <a:avLst>
              <a:gd name="adj1" fmla="val 29558763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213746" y="4741022"/>
            <a:ext cx="7866008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kumimoji="0" lang="zh-CN" altLang="en-US" sz="14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8763082" y="3814729"/>
            <a:ext cx="1316672" cy="715826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Provider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41" name="直接箭头连接符 40"/>
          <p:cNvCxnSpPr>
            <a:cxnSpLocks/>
          </p:cNvCxnSpPr>
          <p:nvPr/>
        </p:nvCxnSpPr>
        <p:spPr>
          <a:xfrm>
            <a:off x="5934897" y="4105136"/>
            <a:ext cx="131177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</p:cNvCxnSpPr>
          <p:nvPr/>
        </p:nvCxnSpPr>
        <p:spPr>
          <a:xfrm>
            <a:off x="5920407" y="4220827"/>
            <a:ext cx="1326260" cy="0"/>
          </a:xfrm>
          <a:prstGeom prst="straightConnector1">
            <a:avLst/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ADBB0A08-F671-3501-9AEB-4B61769AB72A}"/>
              </a:ext>
            </a:extLst>
          </p:cNvPr>
          <p:cNvGrpSpPr/>
          <p:nvPr/>
        </p:nvGrpSpPr>
        <p:grpSpPr>
          <a:xfrm>
            <a:off x="5271360" y="2948011"/>
            <a:ext cx="1986993" cy="276999"/>
            <a:chOff x="5240880" y="2948011"/>
            <a:chExt cx="1986993" cy="276999"/>
          </a:xfrm>
        </p:grpSpPr>
        <p:sp>
          <p:nvSpPr>
            <p:cNvPr id="147" name="文本框 146"/>
            <p:cNvSpPr txBox="1"/>
            <p:nvPr/>
          </p:nvSpPr>
          <p:spPr>
            <a:xfrm>
              <a:off x="6035243" y="294801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Workflow</a:t>
              </a:r>
            </a:p>
          </p:txBody>
        </p:sp>
        <p:cxnSp>
          <p:nvCxnSpPr>
            <p:cNvPr id="144" name="直接箭头连接符 143"/>
            <p:cNvCxnSpPr>
              <a:cxnSpLocks/>
            </p:cNvCxnSpPr>
            <p:nvPr/>
          </p:nvCxnSpPr>
          <p:spPr>
            <a:xfrm flipH="1">
              <a:off x="5240880" y="3086510"/>
              <a:ext cx="780096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CA73EC7C-BF06-2D98-551F-5DEB62CF1E48}"/>
              </a:ext>
            </a:extLst>
          </p:cNvPr>
          <p:cNvGrpSpPr/>
          <p:nvPr/>
        </p:nvGrpSpPr>
        <p:grpSpPr>
          <a:xfrm>
            <a:off x="8199958" y="2948011"/>
            <a:ext cx="1879796" cy="276999"/>
            <a:chOff x="8138998" y="2948011"/>
            <a:chExt cx="1879796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94D03E4-B4F1-59A1-CF07-F6E9402AA48B}"/>
                </a:ext>
              </a:extLst>
            </p:cNvPr>
            <p:cNvSpPr txBox="1"/>
            <p:nvPr/>
          </p:nvSpPr>
          <p:spPr>
            <a:xfrm>
              <a:off x="8933361" y="2948011"/>
              <a:ext cx="1085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on Ledger</a:t>
              </a:r>
            </a:p>
          </p:txBody>
        </p:sp>
        <p:sp>
          <p:nvSpPr>
            <p:cNvPr id="42" name="箭头: 下 41"/>
            <p:cNvSpPr/>
            <p:nvPr/>
          </p:nvSpPr>
          <p:spPr>
            <a:xfrm rot="16200000">
              <a:off x="8430041" y="2696462"/>
              <a:ext cx="198010" cy="780096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DABE6591-BE60-5979-5FD7-13B1B096979B}"/>
              </a:ext>
            </a:extLst>
          </p:cNvPr>
          <p:cNvGrpSpPr/>
          <p:nvPr/>
        </p:nvGrpSpPr>
        <p:grpSpPr>
          <a:xfrm>
            <a:off x="2216005" y="2948011"/>
            <a:ext cx="2113750" cy="276999"/>
            <a:chOff x="2216005" y="2948011"/>
            <a:chExt cx="2113750" cy="276999"/>
          </a:xfrm>
        </p:grpSpPr>
        <p:cxnSp>
          <p:nvCxnSpPr>
            <p:cNvPr id="130" name="直接箭头连接符 129"/>
            <p:cNvCxnSpPr>
              <a:cxnSpLocks/>
            </p:cNvCxnSpPr>
            <p:nvPr/>
          </p:nvCxnSpPr>
          <p:spPr>
            <a:xfrm flipH="1">
              <a:off x="2216005" y="3086510"/>
              <a:ext cx="7800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B148AC5-7799-023E-5337-59FCEFEEFDEB}"/>
                </a:ext>
              </a:extLst>
            </p:cNvPr>
            <p:cNvSpPr txBox="1"/>
            <p:nvPr/>
          </p:nvSpPr>
          <p:spPr>
            <a:xfrm>
              <a:off x="3010368" y="2948011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Workflow</a:t>
              </a:r>
              <a:endParaRPr lang="en-US" altLang="zh-CN" sz="1200" i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164AC5E-B5E2-AFAE-FE6C-58F72118615D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6722B374-C7A3-E4B2-CC8C-E43206F5E789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F3FE3FF6-5AB8-1DC4-0834-3DE81923078E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727DDF39-C6EB-09C5-6ACF-51378198C875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BBB1BB55-32B9-6AFE-0014-61CB7E6F580A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C00063B-9422-FF42-7D9A-078C5A67609F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490FC6EF-6F84-0DB1-07CB-ECF3E12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0060A36-DDDF-FB2A-7DAC-7396AF51381C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2E8EEB80-29E2-9276-F618-1359FB04B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8C634B87-6EC0-79C0-4595-8C1296BECEB7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4447FB8-8AD2-4109-D007-FEE728E34723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9D724F32-39EB-D979-BF86-DE348CBC0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01D42C78-F54D-4186-A5BB-79B9346E5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55B310C-6072-7812-3A9E-638DC386B534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256D9614-95C9-44F1-BEA9-F97CDB5C9051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88D3552-FA67-4E61-28E3-45E597717062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4E68BE7-8F57-A24C-015F-AB2915FB242E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11FC048-0EDE-56AA-6C34-22950AF05A3B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4FB1832-25F3-E1AD-E3EE-6A330D94A9D1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37D357E-B6C0-4EE2-5234-CBC0AC8CBE88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91757197-28BA-8AE3-08DB-83F9B4785043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B37D913-9095-FA94-6F8B-B60C0FA29E23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17DE3D7-525E-AAE8-C9ED-1A123A4EF37F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365CBB5D-3618-EAAD-8131-2B2CC752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2676239-BF14-E659-0F4F-4DE3AD775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CED0C45-BB82-D0DD-C89F-1D55B0345156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7414D88-C0C2-58F9-7E24-CD4BA274A8D8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6BD954D2-FF3F-D7A0-B34A-BE256013A393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47B2401E-5EEF-36B0-6651-216EAC0E3E05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CF4B07F1-4253-A809-B525-16CDE32727ED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E3035B17-8910-894D-CDC5-B2EA9733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1FA53BB2-DA31-40DF-CF34-39B4618F1D2C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B818DFD4-68A5-37AD-B79A-EC97ABA888E5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1E9A818F-A3FB-9AFC-65BD-4AE1366776F0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B4CF3EB6-0B45-8688-4402-987D05765886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50A8E87A-8053-3DB2-C243-4231118D89C8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047170D-44FC-7EB7-A32B-D5D2A0240752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335BB22-9A49-312E-9F3E-605D5AC473C0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8B6B8729-3976-9B13-7320-71EAE35C4396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5A967A2A-E1B2-5261-B948-F1BAFC795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8E7EC1E-60A7-ED11-9BF1-53D4DB81DAED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2FFD3E2C-DBAA-F308-9E2E-5ADE2C65E499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333BDEEE-307F-3D4E-B15D-3376C2B75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09099D1-DE3D-BEED-C0CA-1C43A9BECF0A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244441" y="3933990"/>
            <a:ext cx="369332" cy="36933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05763" y="3929629"/>
            <a:ext cx="402924" cy="4029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6557791" y="2386561"/>
            <a:ext cx="591956" cy="2450898"/>
            <a:chOff x="6557791" y="2386561"/>
            <a:chExt cx="591956" cy="2450898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369172" y="2386561"/>
            <a:ext cx="591956" cy="2450898"/>
            <a:chOff x="10369172" y="2386561"/>
            <a:chExt cx="591956" cy="2450898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7271480" y="2386561"/>
            <a:ext cx="2975959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57791" y="5049032"/>
            <a:ext cx="4401150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617131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7271480" y="2855003"/>
            <a:ext cx="910831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256597-8911-343F-B496-58392402E19A}"/>
              </a:ext>
            </a:extLst>
          </p:cNvPr>
          <p:cNvGrpSpPr/>
          <p:nvPr/>
        </p:nvGrpSpPr>
        <p:grpSpPr>
          <a:xfrm>
            <a:off x="7326590" y="2950631"/>
            <a:ext cx="800611" cy="1278070"/>
            <a:chOff x="7331770" y="2950631"/>
            <a:chExt cx="800611" cy="1278070"/>
          </a:xfrm>
        </p:grpSpPr>
        <p:sp>
          <p:nvSpPr>
            <p:cNvPr id="306" name="矩形: 圆角 305">
              <a:extLst>
                <a:ext uri="{FF2B5EF4-FFF2-40B4-BE49-F238E27FC236}">
                  <a16:creationId xmlns:a16="http://schemas.microsoft.com/office/drawing/2014/main" id="{017C2C98-7135-1E36-6848-C3EB7B49594A}"/>
                </a:ext>
              </a:extLst>
            </p:cNvPr>
            <p:cNvSpPr>
              <a:spLocks/>
            </p:cNvSpPr>
            <p:nvPr/>
          </p:nvSpPr>
          <p:spPr>
            <a:xfrm>
              <a:off x="7331770" y="2950631"/>
              <a:ext cx="800611" cy="422621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矩形: 圆角 306">
              <a:extLst>
                <a:ext uri="{FF2B5EF4-FFF2-40B4-BE49-F238E27FC236}">
                  <a16:creationId xmlns:a16="http://schemas.microsoft.com/office/drawing/2014/main" id="{DAED418F-02BC-5783-88F9-8F0BF6307455}"/>
                </a:ext>
              </a:extLst>
            </p:cNvPr>
            <p:cNvSpPr>
              <a:spLocks/>
            </p:cNvSpPr>
            <p:nvPr/>
          </p:nvSpPr>
          <p:spPr>
            <a:xfrm>
              <a:off x="7331770" y="3547271"/>
              <a:ext cx="800611" cy="681430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649695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8304044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8359154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822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336608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391718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(§VI)</a:t>
            </a: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C6549C6-A380-A530-B083-4E4E529B9C07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7299172" y="3800976"/>
            <a:ext cx="855449" cy="12700"/>
          </a:xfrm>
          <a:prstGeom prst="bentConnector5">
            <a:avLst>
              <a:gd name="adj1" fmla="val 10171"/>
              <a:gd name="adj2" fmla="val -3970591"/>
              <a:gd name="adj3" fmla="val 120664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8292226-F94B-DEB0-9F2A-3EEA73FC58C1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8101567" y="2292738"/>
            <a:ext cx="283222" cy="1032564"/>
          </a:xfrm>
          <a:prstGeom prst="bentConnector3">
            <a:avLst>
              <a:gd name="adj1" fmla="val 3692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03D4052-9E09-5E62-FDA3-4D0B57DE20D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8195364" y="2386535"/>
            <a:ext cx="95628" cy="1032564"/>
          </a:xfrm>
          <a:prstGeom prst="bentConnector3">
            <a:avLst>
              <a:gd name="adj1" fmla="val 18498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CACE628-A382-E3FF-C2A9-3C90BB005D77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759460" y="4228701"/>
            <a:ext cx="1609712" cy="17976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C5D205D-F86B-0435-A44A-BB5BD5E09C99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636707" y="3073384"/>
            <a:ext cx="1278070" cy="1032564"/>
          </a:xfrm>
          <a:prstGeom prst="bentConnector5">
            <a:avLst>
              <a:gd name="adj1" fmla="val -14434"/>
              <a:gd name="adj2" fmla="val 50000"/>
              <a:gd name="adj3" fmla="val 10658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C7440B9-CFA7-8E2D-FD72-16161163F158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4" y="4228702"/>
            <a:ext cx="577148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7026494" y="2949134"/>
            <a:ext cx="300096" cy="938852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7026494" y="3459136"/>
            <a:ext cx="300096" cy="428850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7026494" y="3887985"/>
            <a:ext cx="300096" cy="83279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726896" y="3373252"/>
            <a:ext cx="0" cy="1740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746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6512715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Batching</a:t>
            </a:r>
          </a:p>
        </p:txBody>
      </p:sp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5794506" y="2401524"/>
            <a:ext cx="591956" cy="2562044"/>
            <a:chOff x="6557791" y="2386561"/>
            <a:chExt cx="591956" cy="2465565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65565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516722" y="2401523"/>
            <a:ext cx="591956" cy="2562045"/>
            <a:chOff x="10369172" y="2386560"/>
            <a:chExt cx="591956" cy="2465565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0"/>
              <a:ext cx="591956" cy="2465565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6518744" y="2401524"/>
            <a:ext cx="3864121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12715" y="4682721"/>
            <a:ext cx="3876179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007421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341040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74660" y="4471060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6263209" y="2986110"/>
            <a:ext cx="333058" cy="81142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6263209" y="3516070"/>
            <a:ext cx="333058" cy="28146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6263209" y="3797529"/>
            <a:ext cx="333058" cy="2507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7846335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7929886" y="3025533"/>
            <a:ext cx="1041836" cy="814193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(§5)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179954" y="2855003"/>
            <a:ext cx="1208940" cy="1603983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271106" y="3025534"/>
            <a:ext cx="1041836" cy="814193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(§6)</a:t>
            </a:r>
          </a:p>
        </p:txBody>
      </p:sp>
      <p:sp>
        <p:nvSpPr>
          <p:cNvPr id="306" name="矩形: 圆角 305">
            <a:extLst>
              <a:ext uri="{FF2B5EF4-FFF2-40B4-BE49-F238E27FC236}">
                <a16:creationId xmlns:a16="http://schemas.microsoft.com/office/drawing/2014/main" id="{017C2C98-7135-1E36-6848-C3EB7B49594A}"/>
              </a:ext>
            </a:extLst>
          </p:cNvPr>
          <p:cNvSpPr>
            <a:spLocks/>
          </p:cNvSpPr>
          <p:nvPr/>
        </p:nvSpPr>
        <p:spPr>
          <a:xfrm>
            <a:off x="6596267" y="2975399"/>
            <a:ext cx="1041836" cy="420646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Packaging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(§4.2)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" name="矩形: 圆角 306">
            <a:extLst>
              <a:ext uri="{FF2B5EF4-FFF2-40B4-BE49-F238E27FC236}">
                <a16:creationId xmlns:a16="http://schemas.microsoft.com/office/drawing/2014/main" id="{DAED418F-02BC-5783-88F9-8F0BF6307455}"/>
              </a:ext>
            </a:extLst>
          </p:cNvPr>
          <p:cNvSpPr>
            <a:spLocks/>
          </p:cNvSpPr>
          <p:nvPr/>
        </p:nvSpPr>
        <p:spPr>
          <a:xfrm>
            <a:off x="6596267" y="3587207"/>
            <a:ext cx="1041836" cy="420646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Adaptive UWG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(§4.1)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117185" y="3396045"/>
            <a:ext cx="0" cy="191162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连接符: 肘形 58">
            <a:extLst>
              <a:ext uri="{FF2B5EF4-FFF2-40B4-BE49-F238E27FC236}">
                <a16:creationId xmlns:a16="http://schemas.microsoft.com/office/drawing/2014/main" id="{E7752DA3-C7E5-F31F-F6D4-C313223AFC05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6811281" y="3701949"/>
            <a:ext cx="611808" cy="12700"/>
          </a:xfrm>
          <a:prstGeom prst="bentConnector5">
            <a:avLst>
              <a:gd name="adj1" fmla="val 15623"/>
              <a:gd name="adj2" fmla="val -5138283"/>
              <a:gd name="adj3" fmla="val 13736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CE796B4A-828C-051E-A5F3-EC4B1C610B70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7637482" y="2162075"/>
            <a:ext cx="293027" cy="1333620"/>
          </a:xfrm>
          <a:prstGeom prst="bentConnector3">
            <a:avLst>
              <a:gd name="adj1" fmla="val 3699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连接符: 肘形 73">
            <a:extLst>
              <a:ext uri="{FF2B5EF4-FFF2-40B4-BE49-F238E27FC236}">
                <a16:creationId xmlns:a16="http://schemas.microsoft.com/office/drawing/2014/main" id="{F5060DDD-C835-F619-D53E-80C2089CEBEE}"/>
              </a:ext>
            </a:extLst>
          </p:cNvPr>
          <p:cNvCxnSpPr>
            <a:cxnSpLocks/>
            <a:stCxn id="315" idx="0"/>
            <a:endCxn id="306" idx="0"/>
          </p:cNvCxnSpPr>
          <p:nvPr/>
        </p:nvCxnSpPr>
        <p:spPr>
          <a:xfrm rot="16200000" flipV="1">
            <a:off x="7758928" y="2333656"/>
            <a:ext cx="50134" cy="1333619"/>
          </a:xfrm>
          <a:prstGeom prst="bentConnector3">
            <a:avLst>
              <a:gd name="adj1" fmla="val 464778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连接符: 肘形 115">
            <a:extLst>
              <a:ext uri="{FF2B5EF4-FFF2-40B4-BE49-F238E27FC236}">
                <a16:creationId xmlns:a16="http://schemas.microsoft.com/office/drawing/2014/main" id="{78331872-4100-6492-0F84-BD31EEA9582E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714318" y="2762020"/>
            <a:ext cx="814192" cy="1341220"/>
          </a:xfrm>
          <a:prstGeom prst="bentConnector5">
            <a:avLst>
              <a:gd name="adj1" fmla="val -28077"/>
              <a:gd name="adj2" fmla="val 50000"/>
              <a:gd name="adj3" fmla="val 128077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连接符: 肘形 119">
            <a:extLst>
              <a:ext uri="{FF2B5EF4-FFF2-40B4-BE49-F238E27FC236}">
                <a16:creationId xmlns:a16="http://schemas.microsoft.com/office/drawing/2014/main" id="{6613D2B5-9261-9FB6-3603-FC52146FC612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450804" y="3839727"/>
            <a:ext cx="2065918" cy="231081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连接符: 肘形 125">
            <a:extLst>
              <a:ext uri="{FF2B5EF4-FFF2-40B4-BE49-F238E27FC236}">
                <a16:creationId xmlns:a16="http://schemas.microsoft.com/office/drawing/2014/main" id="{41A527B7-34B5-7CF0-76C6-535760CE2B69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5" y="3839727"/>
            <a:ext cx="721549" cy="231082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256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7387417" y="2026918"/>
            <a:ext cx="903846" cy="2819399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5959399" y="2026920"/>
            <a:ext cx="1341847" cy="2819400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748490" y="2026920"/>
            <a:ext cx="2124484" cy="2819400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7" name="直接箭头连接符 16"/>
          <p:cNvCxnSpPr>
            <a:cxnSpLocks/>
          </p:cNvCxnSpPr>
          <p:nvPr/>
        </p:nvCxnSpPr>
        <p:spPr>
          <a:xfrm>
            <a:off x="3415595" y="2853959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cxnSpLocks/>
          </p:cNvCxnSpPr>
          <p:nvPr/>
        </p:nvCxnSpPr>
        <p:spPr>
          <a:xfrm>
            <a:off x="3415596" y="3685992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cxnSpLocks/>
          </p:cNvCxnSpPr>
          <p:nvPr/>
        </p:nvCxnSpPr>
        <p:spPr>
          <a:xfrm>
            <a:off x="3415596" y="4518025"/>
            <a:ext cx="50349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5020" y="-173478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1193" y="-1739983"/>
            <a:ext cx="3582924" cy="1546727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21485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/>
          <p:cNvCxnSpPr>
            <a:cxnSpLocks/>
            <a:stCxn id="13" idx="3"/>
            <a:endCxn id="3" idx="1"/>
          </p:cNvCxnSpPr>
          <p:nvPr/>
        </p:nvCxnSpPr>
        <p:spPr>
          <a:xfrm flipV="1">
            <a:off x="1917308" y="2833267"/>
            <a:ext cx="652914" cy="7347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3" idx="3"/>
            <a:endCxn id="16" idx="1"/>
          </p:cNvCxnSpPr>
          <p:nvPr/>
        </p:nvCxnSpPr>
        <p:spPr>
          <a:xfrm>
            <a:off x="1917308" y="3567999"/>
            <a:ext cx="65291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13" idx="3"/>
            <a:endCxn id="29" idx="1"/>
          </p:cNvCxnSpPr>
          <p:nvPr/>
        </p:nvCxnSpPr>
        <p:spPr>
          <a:xfrm>
            <a:off x="1917308" y="3567999"/>
            <a:ext cx="652914" cy="9336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899555" y="3345927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899555" y="2623646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899555" y="4407059"/>
            <a:ext cx="7475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4921461" y="2853960"/>
            <a:ext cx="580865" cy="1664066"/>
            <a:chOff x="7137251" y="2975878"/>
            <a:chExt cx="580865" cy="13592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3728595" y="2365704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2365704"/>
                <a:ext cx="1238689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3728595" y="319291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3192917"/>
                <a:ext cx="1238689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3728595" y="402012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595" y="4020129"/>
                <a:ext cx="1238689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325523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5434965" y="261506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65" y="2615063"/>
                <a:ext cx="428066" cy="276999"/>
              </a:xfrm>
              <a:prstGeom prst="rect">
                <a:avLst/>
              </a:prstGeom>
              <a:blipFill>
                <a:blip r:embed="rId7"/>
                <a:stretch>
                  <a:fillRect r="-1429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5434965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4965" y="3403911"/>
                <a:ext cx="428066" cy="276999"/>
              </a:xfrm>
              <a:prstGeom prst="rect">
                <a:avLst/>
              </a:prstGeom>
              <a:blipFill>
                <a:blip r:embed="rId7"/>
                <a:stretch>
                  <a:fillRect r="-1429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5440531" y="428665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531" y="4286656"/>
                <a:ext cx="428066" cy="276999"/>
              </a:xfrm>
              <a:prstGeom prst="rect">
                <a:avLst/>
              </a:prstGeom>
              <a:blipFill>
                <a:blip r:embed="rId8"/>
                <a:stretch>
                  <a:fillRect r="-1408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5935123" y="2471580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2471580"/>
                <a:ext cx="710413" cy="276999"/>
              </a:xfrm>
              <a:prstGeom prst="rect">
                <a:avLst/>
              </a:prstGeom>
              <a:blipFill>
                <a:blip r:embed="rId9"/>
                <a:stretch>
                  <a:fillRect r="-6897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5935123" y="3295138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3295138"/>
                <a:ext cx="710413" cy="276999"/>
              </a:xfrm>
              <a:prstGeom prst="rect">
                <a:avLst/>
              </a:prstGeom>
              <a:blipFill>
                <a:blip r:embed="rId10"/>
                <a:stretch>
                  <a:fillRect r="-689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5935123" y="4118695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𝒕𝒐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123" y="4118695"/>
                <a:ext cx="710413" cy="276999"/>
              </a:xfrm>
              <a:prstGeom prst="rect">
                <a:avLst/>
              </a:prstGeom>
              <a:blipFill>
                <a:blip r:embed="rId10"/>
                <a:stretch>
                  <a:fillRect r="-6897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矩形 33"/>
          <p:cNvSpPr/>
          <p:nvPr/>
        </p:nvSpPr>
        <p:spPr>
          <a:xfrm>
            <a:off x="3886370" y="26150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042622" y="271954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7443328" y="271954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86370" y="3447097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6042622" y="3551573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443328" y="3551573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86370" y="427913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6042622" y="438360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7443328" y="4383606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322533" y="2069874"/>
            <a:ext cx="97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Prepare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5969710" y="2100652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Pre-commit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7342956" y="2069874"/>
            <a:ext cx="99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/>
              <p:cNvSpPr/>
              <p:nvPr/>
            </p:nvSpPr>
            <p:spPr>
              <a:xfrm>
                <a:off x="2570222" y="2620870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2620870"/>
                <a:ext cx="1064863" cy="424794"/>
              </a:xfrm>
              <a:prstGeom prst="round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/>
              <p:cNvSpPr/>
              <p:nvPr/>
            </p:nvSpPr>
            <p:spPr>
              <a:xfrm>
                <a:off x="2570222" y="3436037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3436037"/>
                <a:ext cx="1064863" cy="424794"/>
              </a:xfrm>
              <a:prstGeom prst="roundRect">
                <a:avLst/>
              </a:prstGeom>
              <a:blipFill>
                <a:blip r:embed="rId12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/>
              <p:cNvSpPr/>
              <p:nvPr/>
            </p:nvSpPr>
            <p:spPr>
              <a:xfrm>
                <a:off x="2570222" y="4289279"/>
                <a:ext cx="106486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22" y="4289279"/>
                <a:ext cx="1064863" cy="424794"/>
              </a:xfrm>
              <a:prstGeom prst="roundRect">
                <a:avLst/>
              </a:prstGeom>
              <a:blipFill>
                <a:blip r:embed="rId13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6CCF1-4C49-754D-3BE7-5523D38EC0D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2672163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8CDF28-2E35-4A93-2E2C-B2B0FAA1745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3475286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17AC19-E7E7-12DD-59E8-04BEC69DF96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64911" y="4333162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98F066-538F-29B0-C421-8F553D73A16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50582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076A14-3C0E-92DF-44BF-D21DF513AA0C}"/>
              </a:ext>
            </a:extLst>
          </p:cNvPr>
          <p:cNvSpPr txBox="1"/>
          <p:nvPr/>
        </p:nvSpPr>
        <p:spPr>
          <a:xfrm>
            <a:off x="4990050" y="5180900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One-round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D9C4E0E-C525-556C-49A9-0549B4B70BB8}"/>
              </a:ext>
            </a:extLst>
          </p:cNvPr>
          <p:cNvSpPr/>
          <p:nvPr/>
        </p:nvSpPr>
        <p:spPr>
          <a:xfrm rot="5400000">
            <a:off x="5904110" y="2774414"/>
            <a:ext cx="231532" cy="454277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B403371-B97C-BAAC-A8B3-822A8FEB9FE9}"/>
              </a:ext>
            </a:extLst>
          </p:cNvPr>
          <p:cNvSpPr txBox="1"/>
          <p:nvPr/>
        </p:nvSpPr>
        <p:spPr>
          <a:xfrm>
            <a:off x="2507896" y="4747340"/>
            <a:ext cx="11895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Store nodes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4ACE2A4-DED8-F581-7E62-F2DC3BA6B279}"/>
              </a:ext>
            </a:extLst>
          </p:cNvPr>
          <p:cNvGrpSpPr/>
          <p:nvPr/>
        </p:nvGrpSpPr>
        <p:grpSpPr>
          <a:xfrm>
            <a:off x="6652714" y="2859533"/>
            <a:ext cx="580865" cy="1664066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7885E89F-9766-DB39-C53E-012E8639690D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7FA8E38A-01CF-BA39-5C8D-AA8A42F1A0A4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13210AA9-E710-B59F-F555-E95FA1B2DD25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43124C6F-A867-B502-C517-9194096AEDD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7D129BF1-5D52-CCB1-A55E-969730DFEEE1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ABCDCC11-534B-834F-AA9C-7FFDDD90CAF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2330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733D8E73-6EC6-C29A-2D04-86BFF88A593A}"/>
              </a:ext>
            </a:extLst>
          </p:cNvPr>
          <p:cNvSpPr/>
          <p:nvPr/>
        </p:nvSpPr>
        <p:spPr>
          <a:xfrm>
            <a:off x="6950824" y="2671335"/>
            <a:ext cx="1883154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A8B6D64-E11E-499C-2BCC-0AF63C459D0E}"/>
              </a:ext>
            </a:extLst>
          </p:cNvPr>
          <p:cNvGrpSpPr/>
          <p:nvPr/>
        </p:nvGrpSpPr>
        <p:grpSpPr>
          <a:xfrm>
            <a:off x="7164289" y="2990413"/>
            <a:ext cx="580865" cy="1359267"/>
            <a:chOff x="7137251" y="2975878"/>
            <a:chExt cx="580865" cy="1359267"/>
          </a:xfrm>
        </p:grpSpPr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5A2874B-C354-CBA7-445D-76193204D1E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5D09C704-92B6-CB10-7491-E1B905E546D0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3CA9F92-85BA-C2C6-8EED-8379EE8C5C7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3356D96-7345-7F10-B5EE-A962B863ECE5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83C3B7B-F1C7-4DEF-6B98-4EA9E388F8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F6727C68-8ACD-D4A4-4C89-BE54AEDE7CF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4134914-FAB8-2479-0C4A-4F2AB2EB4B55}"/>
              </a:ext>
            </a:extLst>
          </p:cNvPr>
          <p:cNvGrpSpPr/>
          <p:nvPr/>
        </p:nvGrpSpPr>
        <p:grpSpPr>
          <a:xfrm>
            <a:off x="7995294" y="2990413"/>
            <a:ext cx="580865" cy="1359267"/>
            <a:chOff x="7137251" y="2975878"/>
            <a:chExt cx="580865" cy="1359267"/>
          </a:xfrm>
        </p:grpSpPr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667D3397-D08E-D0AC-FE81-2AFDF3334C22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7839F8D2-C0CA-66EB-B4CC-7955BA2935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61831257-E00B-447C-6F42-963A306E4C50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015F891-A70B-026E-B64C-81D5BFFD06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396F60A7-0EBC-4D5B-60F2-C7220C91720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4957B615-DA82-E6E0-E394-EE42AFE9EF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5563"/>
            <a:ext cx="10515600" cy="1325563"/>
          </a:xfrm>
        </p:spPr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25" y="-19410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93" y="-1702116"/>
            <a:ext cx="3582924" cy="1546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6373E70-E434-F5F1-2E2B-FD94F061533F}"/>
              </a:ext>
            </a:extLst>
          </p:cNvPr>
          <p:cNvSpPr/>
          <p:nvPr/>
        </p:nvSpPr>
        <p:spPr>
          <a:xfrm>
            <a:off x="3709449" y="2665862"/>
            <a:ext cx="1890108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B9230A-0FD9-58FD-E9D1-128650AFBCE8}"/>
              </a:ext>
            </a:extLst>
          </p:cNvPr>
          <p:cNvCxnSpPr>
            <a:cxnSpLocks/>
          </p:cNvCxnSpPr>
          <p:nvPr/>
        </p:nvCxnSpPr>
        <p:spPr>
          <a:xfrm>
            <a:off x="3415594" y="298456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CFE29F-93CD-A736-0926-83483122BD9A}"/>
              </a:ext>
            </a:extLst>
          </p:cNvPr>
          <p:cNvCxnSpPr>
            <a:cxnSpLocks/>
          </p:cNvCxnSpPr>
          <p:nvPr/>
        </p:nvCxnSpPr>
        <p:spPr>
          <a:xfrm>
            <a:off x="3415594" y="3657759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A564AA-F5C2-4F21-9696-6C5EA80D708A}"/>
              </a:ext>
            </a:extLst>
          </p:cNvPr>
          <p:cNvCxnSpPr>
            <a:cxnSpLocks/>
          </p:cNvCxnSpPr>
          <p:nvPr/>
        </p:nvCxnSpPr>
        <p:spPr>
          <a:xfrm>
            <a:off x="3415594" y="433514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B39723CB-C9DF-D638-FADA-98F56DF2E1EC}"/>
              </a:ext>
            </a:extLst>
          </p:cNvPr>
          <p:cNvSpPr/>
          <p:nvPr/>
        </p:nvSpPr>
        <p:spPr>
          <a:xfrm>
            <a:off x="5668347" y="2759126"/>
            <a:ext cx="1199538" cy="17720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7F4C4B-079D-C873-F538-14FB9459F728}"/>
              </a:ext>
            </a:extLst>
          </p:cNvPr>
          <p:cNvGrpSpPr/>
          <p:nvPr/>
        </p:nvGrpSpPr>
        <p:grpSpPr>
          <a:xfrm>
            <a:off x="3895131" y="2984940"/>
            <a:ext cx="580865" cy="1359267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2C58BBC-E815-7D0D-6D86-02B695A7843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5A2C3AC-C5D0-B2F8-7A0D-CC5B2504908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4880048-404B-911C-4A45-1FB248B776D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88F3E1F-AF42-CD21-4E09-C2A005ACCC4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86895F-8EFE-EE6F-0AA7-362BB0FEEF15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13DEA1C-5B90-9F87-541F-65993B82DCF3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A6987B3-BCEA-EC53-3467-798C9BAAAEF9}"/>
              </a:ext>
            </a:extLst>
          </p:cNvPr>
          <p:cNvSpPr txBox="1"/>
          <p:nvPr/>
        </p:nvSpPr>
        <p:spPr>
          <a:xfrm>
            <a:off x="3491327" y="4695133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First-round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C482EC0-BF3E-A410-709A-D037D4C98E2B}"/>
              </a:ext>
            </a:extLst>
          </p:cNvPr>
          <p:cNvGrpSpPr/>
          <p:nvPr/>
        </p:nvGrpSpPr>
        <p:grpSpPr>
          <a:xfrm>
            <a:off x="4726136" y="2984940"/>
            <a:ext cx="580865" cy="1359267"/>
            <a:chOff x="7137251" y="2975878"/>
            <a:chExt cx="580865" cy="1359267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ECF8758-D399-1EFF-6D4E-F0ED325310D7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43CDBBDC-4B72-781D-0318-2E481751F51F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FD3DDDA-5AEA-F4F1-AB3C-241387226F37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CAE2E76-27DB-1E53-2759-4C36EF1C16F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7D547C6-BFB7-7B41-4D2B-2E919A30C45C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F768BE0-6064-0765-C6A2-02D6EA07C44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9629966-B37A-0238-810E-3D8EE9AD7717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46D468F-4686-5851-97F9-5CECD42C8B60}"/>
              </a:ext>
            </a:extLst>
          </p:cNvPr>
          <p:cNvCxnSpPr>
            <a:cxnSpLocks/>
            <a:stCxn id="139" idx="3"/>
            <a:endCxn id="13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EC065D6-292E-23F3-8809-F605B9992814}"/>
              </a:ext>
            </a:extLst>
          </p:cNvPr>
          <p:cNvCxnSpPr>
            <a:cxnSpLocks/>
            <a:stCxn id="139" idx="3"/>
            <a:endCxn id="134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C5BCAC5-9F75-99F9-3F77-C8F63206C1E9}"/>
              </a:ext>
            </a:extLst>
          </p:cNvPr>
          <p:cNvCxnSpPr>
            <a:cxnSpLocks/>
            <a:stCxn id="139" idx="3"/>
            <a:endCxn id="135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9C78CE-E3DE-688D-25B5-C3A3259DA666}"/>
              </a:ext>
            </a:extLst>
          </p:cNvPr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945882-CB00-C957-5F71-5F5CA4D26364}"/>
              </a:ext>
            </a:extLst>
          </p:cNvPr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D2B3221-DDBA-39BE-9329-27BF4F0963CA}"/>
              </a:ext>
            </a:extLst>
          </p:cNvPr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B411D18-3A97-DF18-A067-64CF937E3AD6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>
                <a:blip r:embed="rId7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图片 135">
            <a:extLst>
              <a:ext uri="{FF2B5EF4-FFF2-40B4-BE49-F238E27FC236}">
                <a16:creationId xmlns:a16="http://schemas.microsoft.com/office/drawing/2014/main" id="{CB0B18A6-5AE2-2996-B984-25DDD100D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A916A5AC-22AE-4189-896A-370423C36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52CA3707-5101-DB31-4E8A-F618E5DB4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5D025920-F404-63CE-1A33-AE02B494F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140" name="矩形 139">
            <a:extLst>
              <a:ext uri="{FF2B5EF4-FFF2-40B4-BE49-F238E27FC236}">
                <a16:creationId xmlns:a16="http://schemas.microsoft.com/office/drawing/2014/main" id="{6A7611BA-8F74-5B3A-3A0D-77359244048A}"/>
              </a:ext>
            </a:extLst>
          </p:cNvPr>
          <p:cNvSpPr/>
          <p:nvPr/>
        </p:nvSpPr>
        <p:spPr>
          <a:xfrm>
            <a:off x="5840730" y="3574750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F839E99-181A-9678-218C-A9818CA58196}"/>
              </a:ext>
            </a:extLst>
          </p:cNvPr>
          <p:cNvCxnSpPr>
            <a:cxnSpLocks/>
            <a:stCxn id="251" idx="3"/>
            <a:endCxn id="140" idx="1"/>
          </p:cNvCxnSpPr>
          <p:nvPr/>
        </p:nvCxnSpPr>
        <p:spPr>
          <a:xfrm>
            <a:off x="5307869" y="3659568"/>
            <a:ext cx="532861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91F81B9-F994-3546-10A3-4B696E8F6115}"/>
              </a:ext>
            </a:extLst>
          </p:cNvPr>
          <p:cNvCxnSpPr>
            <a:cxnSpLocks/>
            <a:stCxn id="252" idx="3"/>
            <a:endCxn id="140" idx="1"/>
          </p:cNvCxnSpPr>
          <p:nvPr/>
        </p:nvCxnSpPr>
        <p:spPr>
          <a:xfrm flipV="1">
            <a:off x="5307869" y="3804181"/>
            <a:ext cx="532861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8606523-117A-261D-99EA-AA9FFC56FE81}"/>
              </a:ext>
            </a:extLst>
          </p:cNvPr>
          <p:cNvCxnSpPr>
            <a:cxnSpLocks/>
            <a:stCxn id="250" idx="3"/>
            <a:endCxn id="140" idx="1"/>
          </p:cNvCxnSpPr>
          <p:nvPr/>
        </p:nvCxnSpPr>
        <p:spPr>
          <a:xfrm>
            <a:off x="5307869" y="2988557"/>
            <a:ext cx="532861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F0B1B690-BF2A-EA20-13F2-6C2829F8A98B}"/>
              </a:ext>
            </a:extLst>
          </p:cNvPr>
          <p:cNvCxnSpPr>
            <a:cxnSpLocks/>
            <a:stCxn id="140" idx="3"/>
            <a:endCxn id="256" idx="1"/>
          </p:cNvCxnSpPr>
          <p:nvPr/>
        </p:nvCxnSpPr>
        <p:spPr>
          <a:xfrm flipV="1">
            <a:off x="6711995" y="2988557"/>
            <a:ext cx="437734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5F4F63F8-649B-611C-1828-755C7DDBB8E1}"/>
              </a:ext>
            </a:extLst>
          </p:cNvPr>
          <p:cNvCxnSpPr>
            <a:cxnSpLocks/>
            <a:stCxn id="140" idx="3"/>
            <a:endCxn id="257" idx="1"/>
          </p:cNvCxnSpPr>
          <p:nvPr/>
        </p:nvCxnSpPr>
        <p:spPr>
          <a:xfrm flipV="1">
            <a:off x="6711995" y="3659568"/>
            <a:ext cx="437734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DBB6B6B-3C9E-BD38-0AFF-75E5609C867C}"/>
              </a:ext>
            </a:extLst>
          </p:cNvPr>
          <p:cNvCxnSpPr>
            <a:cxnSpLocks/>
            <a:stCxn id="140" idx="3"/>
            <a:endCxn id="258" idx="1"/>
          </p:cNvCxnSpPr>
          <p:nvPr/>
        </p:nvCxnSpPr>
        <p:spPr>
          <a:xfrm>
            <a:off x="6711995" y="3804181"/>
            <a:ext cx="437734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BA00E44F-6C56-EA15-E6F9-DE9B124DCC16}"/>
              </a:ext>
            </a:extLst>
          </p:cNvPr>
          <p:cNvSpPr/>
          <p:nvPr/>
        </p:nvSpPr>
        <p:spPr>
          <a:xfrm>
            <a:off x="4436604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DAC97AE7-A133-3327-9384-EA7E767FBCA7}"/>
              </a:ext>
            </a:extLst>
          </p:cNvPr>
          <p:cNvSpPr/>
          <p:nvPr/>
        </p:nvSpPr>
        <p:spPr>
          <a:xfrm>
            <a:off x="4436604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5092BC1-92B2-CD12-E182-FF10F46528CF}"/>
              </a:ext>
            </a:extLst>
          </p:cNvPr>
          <p:cNvSpPr/>
          <p:nvPr/>
        </p:nvSpPr>
        <p:spPr>
          <a:xfrm>
            <a:off x="4436604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B6797BF0-869A-D7ED-A85F-6C1F0958EE2F}"/>
              </a:ext>
            </a:extLst>
          </p:cNvPr>
          <p:cNvSpPr/>
          <p:nvPr/>
        </p:nvSpPr>
        <p:spPr>
          <a:xfrm>
            <a:off x="7149729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5856EC9-0B1D-7B9A-48BC-D1C0C8CC6F96}"/>
              </a:ext>
            </a:extLst>
          </p:cNvPr>
          <p:cNvSpPr/>
          <p:nvPr/>
        </p:nvSpPr>
        <p:spPr>
          <a:xfrm>
            <a:off x="7149729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EE6DB4C-8D84-1A4E-BBBB-171EE316BA17}"/>
              </a:ext>
            </a:extLst>
          </p:cNvPr>
          <p:cNvSpPr/>
          <p:nvPr/>
        </p:nvSpPr>
        <p:spPr>
          <a:xfrm>
            <a:off x="7149729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A57D30A-6D5F-A064-158F-87825F594AAA}"/>
              </a:ext>
            </a:extLst>
          </p:cNvPr>
          <p:cNvSpPr txBox="1"/>
          <p:nvPr/>
        </p:nvSpPr>
        <p:spPr>
          <a:xfrm>
            <a:off x="6593633" y="4689425"/>
            <a:ext cx="28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Second-round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49124A2-CF33-61FB-48AB-4397DF96C59F}"/>
              </a:ext>
            </a:extLst>
          </p:cNvPr>
          <p:cNvSpPr txBox="1"/>
          <p:nvPr/>
        </p:nvSpPr>
        <p:spPr>
          <a:xfrm>
            <a:off x="8805235" y="2701162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6A1BD60C-A1B3-534B-3C0C-D35D6B298456}"/>
              </a:ext>
            </a:extLst>
          </p:cNvPr>
          <p:cNvSpPr txBox="1"/>
          <p:nvPr/>
        </p:nvSpPr>
        <p:spPr>
          <a:xfrm>
            <a:off x="8805235" y="3383614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A4142BE-184A-A55B-E628-584A57453B4C}"/>
              </a:ext>
            </a:extLst>
          </p:cNvPr>
          <p:cNvSpPr txBox="1"/>
          <p:nvPr/>
        </p:nvSpPr>
        <p:spPr>
          <a:xfrm>
            <a:off x="8805235" y="4066066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95580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36A9D765-F0AC-5B18-6663-ADE607C35889}"/>
              </a:ext>
            </a:extLst>
          </p:cNvPr>
          <p:cNvGrpSpPr/>
          <p:nvPr/>
        </p:nvGrpSpPr>
        <p:grpSpPr>
          <a:xfrm>
            <a:off x="487718" y="195158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A1FF92B8-2073-66F7-EE1C-B86CA9EA861F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/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4E2299-B14A-5D88-9C37-E8B0F0ECE16E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8AAD05B2-4DD9-0F74-5CCD-2A5ACEF2B21B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92522BEF-3AA6-D933-BBE9-F615B3D26DF7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4561E74-5CED-F663-1C04-5D7A83400B6C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401E0DE8-6DA2-4C2F-5F16-57E9257863FD}"/>
                </a:ext>
              </a:extLst>
            </p:cNvPr>
            <p:cNvGraphicFramePr/>
            <p:nvPr/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5D09265E-4BB9-60A2-852C-E9171E863925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CAAE402D-4A61-71AC-C810-2A89195E917A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3C6BEEB1-0789-45F6-B32D-5AD5ADA2EA79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780C5FA2-1AC6-DBCE-4654-7EFA6D5B0AA2}"/>
                </a:ext>
              </a:extLst>
            </p:cNvPr>
            <p:cNvGraphicFramePr/>
            <p:nvPr/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730D8F8C-7BE9-C65C-4C27-A40F590A5D26}"/>
                </a:ext>
              </a:extLst>
            </p:cNvPr>
            <p:cNvGraphicFramePr/>
            <p:nvPr/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FC3BE43B-DA43-AAE3-2264-FB0373B986EA}"/>
                </a:ext>
              </a:extLst>
            </p:cNvPr>
            <p:cNvGraphicFramePr/>
            <p:nvPr/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9501543E-2CD0-5898-3DBF-E3ACB502CE90}"/>
                </a:ext>
              </a:extLst>
            </p:cNvPr>
            <p:cNvGraphicFramePr/>
            <p:nvPr/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F8A2F22E-1671-4EF4-7DCD-4A9B7390BE62}"/>
                </a:ext>
              </a:extLst>
            </p:cNvPr>
            <p:cNvGraphicFramePr/>
            <p:nvPr/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BB4810DA-C11D-984D-08D2-1EB6B8395E14}"/>
                </a:ext>
              </a:extLst>
            </p:cNvPr>
            <p:cNvGraphicFramePr/>
            <p:nvPr/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BFF4B843-2CC9-940A-7DD5-D2AF8E966048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98300D2-1555-D477-4EC4-BB3061F93618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6DCE723-5451-1F2D-9C5F-230DCA93F47F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B3653C9-C594-3A97-59E7-45014FEDDAD5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C872BF0-2675-E6C1-CFA5-7DFCB5CD38C3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A7F2018-5827-E7DB-C62E-CAC95BCA4847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D3C821A-DF94-AB8B-36CC-0F938881014C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CEF0F347-6E02-4868-588E-C099A75B2A15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D6A01FE-27D7-9389-2DDF-471B32CE7818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4E38A5D-7316-2798-D1A5-5C0A52737A22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E9B34F9B-915A-1BAF-408B-F1F8212369AF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380B408-DA11-5266-728D-1CFB8F222E90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29C1F50-6453-FFC4-8419-C58666810B3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6834F02-42FE-290B-7FE3-ABFBAE2D807D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9179C27A-D7A4-EEF8-F728-2BC7B14E2DBD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0392D86-1152-CD1B-8427-D4AE85564DB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49A17B8-937D-FB38-351C-69CEE68BD95F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186BD9D-0121-DF55-E4D4-EF78225D8A4C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566BDB-0F25-FF89-82FA-2D58F686756C}"/>
              </a:ext>
            </a:extLst>
          </p:cNvPr>
          <p:cNvGrpSpPr/>
          <p:nvPr/>
        </p:nvGrpSpPr>
        <p:grpSpPr>
          <a:xfrm>
            <a:off x="487718" y="1847218"/>
            <a:ext cx="1051074" cy="597349"/>
            <a:chOff x="606782" y="4058152"/>
            <a:chExt cx="1051074" cy="597349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648A5F30-6540-BD33-DDBA-300353723FF4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77BB6C83-14B5-67A4-F240-5F377BF5E470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76703A-4B90-7488-6735-F7CE342F4122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3609-EEDD-B318-8E09-89CFDB81E2E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67727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1DBC6E45-4555-9BC5-41FD-925AA6DEC0FE}"/>
              </a:ext>
            </a:extLst>
          </p:cNvPr>
          <p:cNvGrpSpPr/>
          <p:nvPr/>
        </p:nvGrpSpPr>
        <p:grpSpPr>
          <a:xfrm>
            <a:off x="487717" y="4214723"/>
            <a:ext cx="3753500" cy="1597882"/>
            <a:chOff x="5102826" y="4214723"/>
            <a:chExt cx="3753500" cy="1597882"/>
          </a:xfrm>
        </p:grpSpPr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816833C4-14D2-7593-E970-5E0E9D86C4B3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10" name="内容占位符 3">
                <a:extLst>
                  <a:ext uri="{FF2B5EF4-FFF2-40B4-BE49-F238E27FC236}">
                    <a16:creationId xmlns:a16="http://schemas.microsoft.com/office/drawing/2014/main" id="{6E562AD7-B0A2-E771-76C0-41E80059C0B8}"/>
                  </a:ext>
                </a:extLst>
              </p:cNvPr>
              <p:cNvGraphicFramePr/>
              <p:nvPr/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11" name="内容占位符 3">
                <a:extLst>
                  <a:ext uri="{FF2B5EF4-FFF2-40B4-BE49-F238E27FC236}">
                    <a16:creationId xmlns:a16="http://schemas.microsoft.com/office/drawing/2014/main" id="{0E7EF9F3-C4A7-4A1A-2D3C-F110E565B559}"/>
                  </a:ext>
                </a:extLst>
              </p:cNvPr>
              <p:cNvGraphicFramePr/>
              <p:nvPr/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62C48F64-ABF9-A177-7928-4EF037E20EF5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307" name="内容占位符 3">
                <a:extLst>
                  <a:ext uri="{FF2B5EF4-FFF2-40B4-BE49-F238E27FC236}">
                    <a16:creationId xmlns:a16="http://schemas.microsoft.com/office/drawing/2014/main" id="{B33C0F92-2528-21F7-9F2D-E49CCCAE989F}"/>
                  </a:ext>
                </a:extLst>
              </p:cNvPr>
              <p:cNvGraphicFramePr/>
              <p:nvPr/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8" name="内容占位符 3">
                <a:extLst>
                  <a:ext uri="{FF2B5EF4-FFF2-40B4-BE49-F238E27FC236}">
                    <a16:creationId xmlns:a16="http://schemas.microsoft.com/office/drawing/2014/main" id="{23558651-2C5B-3D1F-CB35-40456115BCCF}"/>
                  </a:ext>
                </a:extLst>
              </p:cNvPr>
              <p:cNvGraphicFramePr/>
              <p:nvPr/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6" name="内容占位符 3">
              <a:extLst>
                <a:ext uri="{FF2B5EF4-FFF2-40B4-BE49-F238E27FC236}">
                  <a16:creationId xmlns:a16="http://schemas.microsoft.com/office/drawing/2014/main" id="{A7A159BD-C80C-BFC0-9906-101A123B5FB8}"/>
                </a:ext>
              </a:extLst>
            </p:cNvPr>
            <p:cNvGraphicFramePr/>
            <p:nvPr/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9F88F5D6-8F94-4181-DCFF-6D3A552B921C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304" name="内容占位符 3">
                <a:extLst>
                  <a:ext uri="{FF2B5EF4-FFF2-40B4-BE49-F238E27FC236}">
                    <a16:creationId xmlns:a16="http://schemas.microsoft.com/office/drawing/2014/main" id="{BE5EE57F-E524-7266-9A1C-AE024371FE3E}"/>
                  </a:ext>
                </a:extLst>
              </p:cNvPr>
              <p:cNvGraphicFramePr/>
              <p:nvPr/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305" name="内容占位符 3">
                <a:extLst>
                  <a:ext uri="{FF2B5EF4-FFF2-40B4-BE49-F238E27FC236}">
                    <a16:creationId xmlns:a16="http://schemas.microsoft.com/office/drawing/2014/main" id="{43F716A7-7034-685D-08ED-F24D9095E647}"/>
                  </a:ext>
                </a:extLst>
              </p:cNvPr>
              <p:cNvGraphicFramePr/>
              <p:nvPr/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48" name="内容占位符 3">
              <a:extLst>
                <a:ext uri="{FF2B5EF4-FFF2-40B4-BE49-F238E27FC236}">
                  <a16:creationId xmlns:a16="http://schemas.microsoft.com/office/drawing/2014/main" id="{6A90BB97-7E06-53BD-6917-439F3E6E7050}"/>
                </a:ext>
              </a:extLst>
            </p:cNvPr>
            <p:cNvGraphicFramePr/>
            <p:nvPr/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49" name="内容占位符 3">
              <a:extLst>
                <a:ext uri="{FF2B5EF4-FFF2-40B4-BE49-F238E27FC236}">
                  <a16:creationId xmlns:a16="http://schemas.microsoft.com/office/drawing/2014/main" id="{85F384CF-D8E1-CF4E-A9DF-FAE2C07E0AA1}"/>
                </a:ext>
              </a:extLst>
            </p:cNvPr>
            <p:cNvGraphicFramePr/>
            <p:nvPr/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0" name="内容占位符 3">
              <a:extLst>
                <a:ext uri="{FF2B5EF4-FFF2-40B4-BE49-F238E27FC236}">
                  <a16:creationId xmlns:a16="http://schemas.microsoft.com/office/drawing/2014/main" id="{0506BEE3-E6A4-3A5E-4549-11D72D5657DC}"/>
                </a:ext>
              </a:extLst>
            </p:cNvPr>
            <p:cNvGraphicFramePr/>
            <p:nvPr/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1" name="内容占位符 3">
              <a:extLst>
                <a:ext uri="{FF2B5EF4-FFF2-40B4-BE49-F238E27FC236}">
                  <a16:creationId xmlns:a16="http://schemas.microsoft.com/office/drawing/2014/main" id="{A164D993-6FC4-7DAB-6094-9688741FBBF0}"/>
                </a:ext>
              </a:extLst>
            </p:cNvPr>
            <p:cNvGraphicFramePr/>
            <p:nvPr/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2" name="内容占位符 3">
              <a:extLst>
                <a:ext uri="{FF2B5EF4-FFF2-40B4-BE49-F238E27FC236}">
                  <a16:creationId xmlns:a16="http://schemas.microsoft.com/office/drawing/2014/main" id="{DA103F84-D6EC-E8C5-5F4B-50DCB068834F}"/>
                </a:ext>
              </a:extLst>
            </p:cNvPr>
            <p:cNvGraphicFramePr/>
            <p:nvPr/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53" name="内容占位符 3">
              <a:extLst>
                <a:ext uri="{FF2B5EF4-FFF2-40B4-BE49-F238E27FC236}">
                  <a16:creationId xmlns:a16="http://schemas.microsoft.com/office/drawing/2014/main" id="{84A20DED-E469-DDD3-C970-674B1C0EDD92}"/>
                </a:ext>
              </a:extLst>
            </p:cNvPr>
            <p:cNvGraphicFramePr/>
            <p:nvPr/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914E2439-9F65-4127-BF1B-C98E34B71F60}"/>
                </a:ext>
              </a:extLst>
            </p:cNvPr>
            <p:cNvCxnSpPr>
              <a:cxnSpLocks/>
              <a:stCxn id="310" idx="0"/>
              <a:endCxn id="48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08134FAC-9B14-F8D2-8931-C1800B3305F1}"/>
                </a:ext>
              </a:extLst>
            </p:cNvPr>
            <p:cNvCxnSpPr>
              <a:cxnSpLocks/>
              <a:stCxn id="311" idx="0"/>
              <a:endCxn id="48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8BBD4BA2-8072-FD84-EAC8-9F05FB1D45E8}"/>
                </a:ext>
              </a:extLst>
            </p:cNvPr>
            <p:cNvCxnSpPr>
              <a:cxnSpLocks/>
              <a:stCxn id="307" idx="0"/>
              <a:endCxn id="49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14B790B9-0593-214C-4007-4F87643D383E}"/>
                </a:ext>
              </a:extLst>
            </p:cNvPr>
            <p:cNvCxnSpPr>
              <a:cxnSpLocks/>
              <a:stCxn id="308" idx="0"/>
              <a:endCxn id="49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6BD7B099-B8B0-8962-6197-BC2D44BA24C3}"/>
                </a:ext>
              </a:extLst>
            </p:cNvPr>
            <p:cNvCxnSpPr>
              <a:cxnSpLocks/>
              <a:stCxn id="49" idx="0"/>
              <a:endCxn id="51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46AEC0CD-4BDC-DE41-8538-D3F99C0AB02D}"/>
                </a:ext>
              </a:extLst>
            </p:cNvPr>
            <p:cNvCxnSpPr>
              <a:cxnSpLocks/>
              <a:stCxn id="48" idx="0"/>
              <a:endCxn id="51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E10296A-9AE0-CCC8-C879-48728EA3AA79}"/>
                </a:ext>
              </a:extLst>
            </p:cNvPr>
            <p:cNvCxnSpPr>
              <a:cxnSpLocks/>
              <a:stCxn id="51" idx="0"/>
              <a:endCxn id="53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4129E7BF-1E2E-782E-E3C9-2BBE885BC289}"/>
                </a:ext>
              </a:extLst>
            </p:cNvPr>
            <p:cNvCxnSpPr>
              <a:cxnSpLocks/>
              <a:stCxn id="52" idx="0"/>
              <a:endCxn id="53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89555A22-E040-34C3-C873-02588D78D996}"/>
                </a:ext>
              </a:extLst>
            </p:cNvPr>
            <p:cNvCxnSpPr>
              <a:cxnSpLocks/>
              <a:stCxn id="50" idx="0"/>
              <a:endCxn id="52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C026108C-8EB3-E562-54BF-15174467B34D}"/>
                </a:ext>
              </a:extLst>
            </p:cNvPr>
            <p:cNvCxnSpPr>
              <a:cxnSpLocks/>
              <a:stCxn id="304" idx="0"/>
              <a:endCxn id="50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6" name="直接箭头连接符 255">
              <a:extLst>
                <a:ext uri="{FF2B5EF4-FFF2-40B4-BE49-F238E27FC236}">
                  <a16:creationId xmlns:a16="http://schemas.microsoft.com/office/drawing/2014/main" id="{0571CCA3-C6B4-C5D7-BD13-031852C46FA0}"/>
                </a:ext>
              </a:extLst>
            </p:cNvPr>
            <p:cNvCxnSpPr>
              <a:cxnSpLocks/>
              <a:stCxn id="46" idx="0"/>
              <a:endCxn id="299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57" name="直接箭头连接符 256">
              <a:extLst>
                <a:ext uri="{FF2B5EF4-FFF2-40B4-BE49-F238E27FC236}">
                  <a16:creationId xmlns:a16="http://schemas.microsoft.com/office/drawing/2014/main" id="{4294B58A-278E-D6B1-9940-7B98B1B4BCB5}"/>
                </a:ext>
              </a:extLst>
            </p:cNvPr>
            <p:cNvCxnSpPr>
              <a:cxnSpLocks/>
              <a:stCxn id="305" idx="0"/>
              <a:endCxn id="50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8" name="文本框 257">
              <a:extLst>
                <a:ext uri="{FF2B5EF4-FFF2-40B4-BE49-F238E27FC236}">
                  <a16:creationId xmlns:a16="http://schemas.microsoft.com/office/drawing/2014/main" id="{7807FFCC-6180-C6A5-725F-4063067EC77B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59" name="文本框 258">
              <a:extLst>
                <a:ext uri="{FF2B5EF4-FFF2-40B4-BE49-F238E27FC236}">
                  <a16:creationId xmlns:a16="http://schemas.microsoft.com/office/drawing/2014/main" id="{8C35FB99-EC1E-27D5-B303-101133E35EA9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0" name="文本框 259">
              <a:extLst>
                <a:ext uri="{FF2B5EF4-FFF2-40B4-BE49-F238E27FC236}">
                  <a16:creationId xmlns:a16="http://schemas.microsoft.com/office/drawing/2014/main" id="{66977D12-055C-EFDD-9830-BC089B918D1F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1" name="文本框 260">
              <a:extLst>
                <a:ext uri="{FF2B5EF4-FFF2-40B4-BE49-F238E27FC236}">
                  <a16:creationId xmlns:a16="http://schemas.microsoft.com/office/drawing/2014/main" id="{031CD55F-E328-2E38-B191-8D60FC6D3E1E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62" name="文本框 261">
              <a:extLst>
                <a:ext uri="{FF2B5EF4-FFF2-40B4-BE49-F238E27FC236}">
                  <a16:creationId xmlns:a16="http://schemas.microsoft.com/office/drawing/2014/main" id="{D1A6CFA8-4ED0-1EE0-9BA5-E153C2B64026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9" name="内容占位符 3">
              <a:extLst>
                <a:ext uri="{FF2B5EF4-FFF2-40B4-BE49-F238E27FC236}">
                  <a16:creationId xmlns:a16="http://schemas.microsoft.com/office/drawing/2014/main" id="{1CCB892A-68ED-18F6-6FEF-1E3D9623B3AE}"/>
                </a:ext>
              </a:extLst>
            </p:cNvPr>
            <p:cNvGraphicFramePr/>
            <p:nvPr/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0" name="直接箭头连接符 299">
              <a:extLst>
                <a:ext uri="{FF2B5EF4-FFF2-40B4-BE49-F238E27FC236}">
                  <a16:creationId xmlns:a16="http://schemas.microsoft.com/office/drawing/2014/main" id="{3026133C-EF0F-6C2C-A629-7B0D108B4A77}"/>
                </a:ext>
              </a:extLst>
            </p:cNvPr>
            <p:cNvCxnSpPr>
              <a:cxnSpLocks/>
              <a:stCxn id="305" idx="0"/>
              <a:endCxn id="299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BC52A611-9581-E0F7-5BA1-9E2647D890F2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D9E1037F-D044-8702-6477-DD57D72C36B0}"/>
                </a:ext>
              </a:extLst>
            </p:cNvPr>
            <p:cNvCxnSpPr>
              <a:cxnSpLocks/>
              <a:stCxn id="299" idx="0"/>
              <a:endCxn id="52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03" name="文本框 302">
              <a:extLst>
                <a:ext uri="{FF2B5EF4-FFF2-40B4-BE49-F238E27FC236}">
                  <a16:creationId xmlns:a16="http://schemas.microsoft.com/office/drawing/2014/main" id="{046F7834-C3B3-7532-65F6-CFD2DA569B01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312" name="组合 311">
            <a:extLst>
              <a:ext uri="{FF2B5EF4-FFF2-40B4-BE49-F238E27FC236}">
                <a16:creationId xmlns:a16="http://schemas.microsoft.com/office/drawing/2014/main" id="{638C375C-3D1F-1401-0B97-BE62DA6ADA51}"/>
              </a:ext>
            </a:extLst>
          </p:cNvPr>
          <p:cNvGrpSpPr/>
          <p:nvPr/>
        </p:nvGrpSpPr>
        <p:grpSpPr>
          <a:xfrm>
            <a:off x="487718" y="4074951"/>
            <a:ext cx="1051074" cy="597349"/>
            <a:chOff x="606782" y="4058152"/>
            <a:chExt cx="1051074" cy="597349"/>
          </a:xfrm>
        </p:grpSpPr>
        <p:graphicFrame>
          <p:nvGraphicFramePr>
            <p:cNvPr id="313" name="内容占位符 3">
              <a:extLst>
                <a:ext uri="{FF2B5EF4-FFF2-40B4-BE49-F238E27FC236}">
                  <a16:creationId xmlns:a16="http://schemas.microsoft.com/office/drawing/2014/main" id="{2F9A1D83-5266-B0FF-8896-4AF858BE39CD}"/>
                </a:ext>
              </a:extLst>
            </p:cNvPr>
            <p:cNvGraphicFramePr/>
            <p:nvPr/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14" name="内容占位符 3">
              <a:extLst>
                <a:ext uri="{FF2B5EF4-FFF2-40B4-BE49-F238E27FC236}">
                  <a16:creationId xmlns:a16="http://schemas.microsoft.com/office/drawing/2014/main" id="{27CD15AD-E99D-1372-6AFA-125EF2738E47}"/>
                </a:ext>
              </a:extLst>
            </p:cNvPr>
            <p:cNvGraphicFramePr/>
            <p:nvPr/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315" name="文本框 314">
              <a:extLst>
                <a:ext uri="{FF2B5EF4-FFF2-40B4-BE49-F238E27FC236}">
                  <a16:creationId xmlns:a16="http://schemas.microsoft.com/office/drawing/2014/main" id="{DF1897EF-039E-8E22-563E-1051445F4DE9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16" name="文本框 315">
              <a:extLst>
                <a:ext uri="{FF2B5EF4-FFF2-40B4-BE49-F238E27FC236}">
                  <a16:creationId xmlns:a16="http://schemas.microsoft.com/office/drawing/2014/main" id="{76C873D5-8C24-6E83-1B1E-6A0EBCADFD7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2321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72483" y="382776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9897" y="447925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graphicFrame>
        <p:nvGraphicFramePr>
          <p:cNvPr id="34" name="内容占位符 3"/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/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/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/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/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1057072" y="3232600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 root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0361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E28C87-EEBF-41A2-258C-599CEAFA47F5}"/>
              </a:ext>
            </a:extLst>
          </p:cNvPr>
          <p:cNvGrpSpPr/>
          <p:nvPr/>
        </p:nvGrpSpPr>
        <p:grpSpPr>
          <a:xfrm>
            <a:off x="12591366" y="512763"/>
            <a:ext cx="3084267" cy="1953604"/>
            <a:chOff x="6383583" y="919917"/>
            <a:chExt cx="5493666" cy="347974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85" b="270"/>
            <a:stretch>
              <a:fillRect/>
            </a:stretch>
          </p:blipFill>
          <p:spPr>
            <a:xfrm>
              <a:off x="6383583" y="919917"/>
              <a:ext cx="5493666" cy="347974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 rot="21089834">
              <a:off x="7961129" y="1728438"/>
              <a:ext cx="606932" cy="186317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433689">
              <a:off x="8294435" y="1239742"/>
              <a:ext cx="606932" cy="1540976"/>
            </a:xfrm>
            <a:prstGeom prst="ellipse">
              <a:avLst/>
            </a:pr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86418" y="1271800"/>
              <a:ext cx="606932" cy="1540976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箭头: 下 6"/>
            <p:cNvSpPr/>
            <p:nvPr/>
          </p:nvSpPr>
          <p:spPr>
            <a:xfrm rot="3622898">
              <a:off x="10458854" y="2752166"/>
              <a:ext cx="486781" cy="1076348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702507" y="5537348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[249,215,192]/255;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[254,192,239]/255;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[223,192,254]/255;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9254CB-1222-1D1B-42EF-DD4A18E9361A}"/>
              </a:ext>
            </a:extLst>
          </p:cNvPr>
          <p:cNvGrpSpPr/>
          <p:nvPr/>
        </p:nvGrpSpPr>
        <p:grpSpPr>
          <a:xfrm>
            <a:off x="8518650" y="7245447"/>
            <a:ext cx="4500372" cy="2736342"/>
            <a:chOff x="1758984" y="1257243"/>
            <a:chExt cx="4500372" cy="2736342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CE231A6-B5F2-FB74-D26E-1619AA6B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5C938D3-4323-4B82-9B8A-7F125973423F}"/>
                </a:ext>
              </a:extLst>
            </p:cNvPr>
            <p:cNvSpPr/>
            <p:nvPr/>
          </p:nvSpPr>
          <p:spPr>
            <a:xfrm rot="5400000">
              <a:off x="3100784" y="2194169"/>
              <a:ext cx="387352" cy="185975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A519308-B194-D6BF-0444-133ECF1B0987}"/>
                </a:ext>
              </a:extLst>
            </p:cNvPr>
            <p:cNvSpPr/>
            <p:nvPr/>
          </p:nvSpPr>
          <p:spPr>
            <a:xfrm rot="5400000">
              <a:off x="3609578" y="1215472"/>
              <a:ext cx="469902" cy="2959893"/>
            </a:xfrm>
            <a:custGeom>
              <a:avLst/>
              <a:gdLst>
                <a:gd name="connsiteX0" fmla="*/ 0 w 469902"/>
                <a:gd name="connsiteY0" fmla="*/ 2959893 h 2959893"/>
                <a:gd name="connsiteX1" fmla="*/ 0 w 469902"/>
                <a:gd name="connsiteY1" fmla="*/ 661664 h 2959893"/>
                <a:gd name="connsiteX2" fmla="*/ 226209 w 469902"/>
                <a:gd name="connsiteY2" fmla="*/ 661664 h 2959893"/>
                <a:gd name="connsiteX3" fmla="*/ 226209 w 469902"/>
                <a:gd name="connsiteY3" fmla="*/ 0 h 2959893"/>
                <a:gd name="connsiteX4" fmla="*/ 469902 w 469902"/>
                <a:gd name="connsiteY4" fmla="*/ 0 h 2959893"/>
                <a:gd name="connsiteX5" fmla="*/ 469902 w 469902"/>
                <a:gd name="connsiteY5" fmla="*/ 2959893 h 295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2" h="2959893">
                  <a:moveTo>
                    <a:pt x="0" y="2959893"/>
                  </a:moveTo>
                  <a:lnTo>
                    <a:pt x="0" y="661664"/>
                  </a:lnTo>
                  <a:lnTo>
                    <a:pt x="226209" y="661664"/>
                  </a:lnTo>
                  <a:lnTo>
                    <a:pt x="226209" y="0"/>
                  </a:lnTo>
                  <a:lnTo>
                    <a:pt x="469902" y="0"/>
                  </a:lnTo>
                  <a:lnTo>
                    <a:pt x="469902" y="2959893"/>
                  </a:ln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85D1FC4-2DD7-979C-B998-B628C3093F2B}"/>
                </a:ext>
              </a:extLst>
            </p:cNvPr>
            <p:cNvSpPr/>
            <p:nvPr/>
          </p:nvSpPr>
          <p:spPr>
            <a:xfrm rot="5400000">
              <a:off x="3647522" y="33211"/>
              <a:ext cx="574988" cy="3140868"/>
            </a:xfrm>
            <a:prstGeom prst="rect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34A757F0-B36F-51D1-EE72-560122077E2B}"/>
                </a:ext>
              </a:extLst>
            </p:cNvPr>
            <p:cNvSpPr/>
            <p:nvPr/>
          </p:nvSpPr>
          <p:spPr>
            <a:xfrm rot="3318887">
              <a:off x="5319621" y="2718003"/>
              <a:ext cx="273290" cy="6481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EE2FCA1-B5FE-C967-CFB1-46A44D25483B}"/>
              </a:ext>
            </a:extLst>
          </p:cNvPr>
          <p:cNvGrpSpPr/>
          <p:nvPr/>
        </p:nvGrpSpPr>
        <p:grpSpPr>
          <a:xfrm>
            <a:off x="12535116" y="2679050"/>
            <a:ext cx="4500372" cy="2736342"/>
            <a:chOff x="1758984" y="1257243"/>
            <a:chExt cx="4500372" cy="2736342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D7A5590-29B0-402B-F6A5-5832687F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F62B79FF-DBD2-01DF-D747-355C5CBDF2EE}"/>
                </a:ext>
              </a:extLst>
            </p:cNvPr>
            <p:cNvSpPr/>
            <p:nvPr/>
          </p:nvSpPr>
          <p:spPr>
            <a:xfrm rot="2701475">
              <a:off x="5284930" y="1309253"/>
              <a:ext cx="478803" cy="8320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F472BE3-A92A-C222-DB01-5CABCDDE0925}"/>
                </a:ext>
              </a:extLst>
            </p:cNvPr>
            <p:cNvSpPr>
              <a:spLocks/>
            </p:cNvSpPr>
            <p:nvPr/>
          </p:nvSpPr>
          <p:spPr>
            <a:xfrm rot="5178204">
              <a:off x="3076083" y="2153491"/>
              <a:ext cx="534246" cy="193681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F5D59A3-1B0B-4847-BF92-B13E67406ABB}"/>
                </a:ext>
              </a:extLst>
            </p:cNvPr>
            <p:cNvSpPr>
              <a:spLocks/>
            </p:cNvSpPr>
            <p:nvPr/>
          </p:nvSpPr>
          <p:spPr>
            <a:xfrm rot="5243210">
              <a:off x="3529591" y="1214958"/>
              <a:ext cx="610394" cy="2962756"/>
            </a:xfrm>
            <a:custGeom>
              <a:avLst/>
              <a:gdLst>
                <a:gd name="connsiteX0" fmla="*/ 6201 w 610394"/>
                <a:gd name="connsiteY0" fmla="*/ 1166097 h 2962756"/>
                <a:gd name="connsiteX1" fmla="*/ 23984 w 610394"/>
                <a:gd name="connsiteY1" fmla="*/ 885414 h 2962756"/>
                <a:gd name="connsiteX2" fmla="*/ 51118 w 610394"/>
                <a:gd name="connsiteY2" fmla="*/ 640480 h 2962756"/>
                <a:gd name="connsiteX3" fmla="*/ 331767 w 610394"/>
                <a:gd name="connsiteY3" fmla="*/ 653289 h 2962756"/>
                <a:gd name="connsiteX4" fmla="*/ 361583 w 610394"/>
                <a:gd name="connsiteY4" fmla="*/ 0 h 2962756"/>
                <a:gd name="connsiteX5" fmla="*/ 366705 w 610394"/>
                <a:gd name="connsiteY5" fmla="*/ 2529 h 2962756"/>
                <a:gd name="connsiteX6" fmla="*/ 610394 w 610394"/>
                <a:gd name="connsiteY6" fmla="*/ 1467453 h 2962756"/>
                <a:gd name="connsiteX7" fmla="*/ 305197 w 610394"/>
                <a:gd name="connsiteY7" fmla="*/ 2962756 h 2962756"/>
                <a:gd name="connsiteX8" fmla="*/ 0 w 610394"/>
                <a:gd name="connsiteY8" fmla="*/ 1467453 h 2962756"/>
                <a:gd name="connsiteX9" fmla="*/ 6201 w 610394"/>
                <a:gd name="connsiteY9" fmla="*/ 1166097 h 296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394" h="2962756">
                  <a:moveTo>
                    <a:pt x="6201" y="1166097"/>
                  </a:moveTo>
                  <a:cubicBezTo>
                    <a:pt x="10266" y="1068757"/>
                    <a:pt x="16262" y="974861"/>
                    <a:pt x="23984" y="885414"/>
                  </a:cubicBezTo>
                  <a:lnTo>
                    <a:pt x="51118" y="640480"/>
                  </a:lnTo>
                  <a:lnTo>
                    <a:pt x="331767" y="653289"/>
                  </a:lnTo>
                  <a:lnTo>
                    <a:pt x="361583" y="0"/>
                  </a:lnTo>
                  <a:lnTo>
                    <a:pt x="366705" y="2529"/>
                  </a:lnTo>
                  <a:cubicBezTo>
                    <a:pt x="505778" y="141961"/>
                    <a:pt x="610394" y="744849"/>
                    <a:pt x="610394" y="1467453"/>
                  </a:cubicBezTo>
                  <a:cubicBezTo>
                    <a:pt x="610394" y="2293286"/>
                    <a:pt x="473753" y="2962756"/>
                    <a:pt x="305197" y="2962756"/>
                  </a:cubicBezTo>
                  <a:cubicBezTo>
                    <a:pt x="136641" y="2962756"/>
                    <a:pt x="0" y="2293286"/>
                    <a:pt x="0" y="1467453"/>
                  </a:cubicBezTo>
                  <a:cubicBezTo>
                    <a:pt x="0" y="1364224"/>
                    <a:pt x="2135" y="1263438"/>
                    <a:pt x="6201" y="1166097"/>
                  </a:cubicBez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14D29AA-2F0A-B49F-1C62-0EB24B8F1A5B}"/>
                </a:ext>
              </a:extLst>
            </p:cNvPr>
            <p:cNvSpPr>
              <a:spLocks/>
            </p:cNvSpPr>
            <p:nvPr/>
          </p:nvSpPr>
          <p:spPr>
            <a:xfrm rot="5400000">
              <a:off x="3601594" y="105398"/>
              <a:ext cx="506694" cy="2978218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D9F9152B-CD4B-B266-045A-F50FDB9A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84" y="1859819"/>
            <a:ext cx="4500372" cy="2736342"/>
          </a:xfrm>
          <a:prstGeom prst="rect">
            <a:avLst/>
          </a:prstGeom>
        </p:spPr>
      </p:pic>
      <p:sp>
        <p:nvSpPr>
          <p:cNvPr id="71" name="椭圆 70">
            <a:extLst>
              <a:ext uri="{FF2B5EF4-FFF2-40B4-BE49-F238E27FC236}">
                <a16:creationId xmlns:a16="http://schemas.microsoft.com/office/drawing/2014/main" id="{05DDB8DD-282A-EF00-5B91-50F6CC01B29E}"/>
              </a:ext>
            </a:extLst>
          </p:cNvPr>
          <p:cNvSpPr>
            <a:spLocks/>
          </p:cNvSpPr>
          <p:nvPr/>
        </p:nvSpPr>
        <p:spPr>
          <a:xfrm rot="5178204">
            <a:off x="2607726" y="2743990"/>
            <a:ext cx="534246" cy="193681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22FA829-7E37-1584-0987-5C85A00BEF6D}"/>
              </a:ext>
            </a:extLst>
          </p:cNvPr>
          <p:cNvSpPr>
            <a:spLocks/>
          </p:cNvSpPr>
          <p:nvPr/>
        </p:nvSpPr>
        <p:spPr>
          <a:xfrm rot="5400000">
            <a:off x="3136412" y="695897"/>
            <a:ext cx="506694" cy="2978218"/>
          </a:xfrm>
          <a:prstGeom prst="ellipse">
            <a:avLst/>
          </a:prstGeom>
          <a:solidFill>
            <a:srgbClr val="9933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89DD666C-4670-C20B-5D7D-C8D0FC94F6A8}"/>
              </a:ext>
            </a:extLst>
          </p:cNvPr>
          <p:cNvSpPr/>
          <p:nvPr/>
        </p:nvSpPr>
        <p:spPr>
          <a:xfrm rot="5223610">
            <a:off x="3192760" y="1676068"/>
            <a:ext cx="619738" cy="3195212"/>
          </a:xfrm>
          <a:custGeom>
            <a:avLst/>
            <a:gdLst>
              <a:gd name="connsiteX0" fmla="*/ 6295 w 619738"/>
              <a:gd name="connsiteY0" fmla="*/ 1275633 h 3195212"/>
              <a:gd name="connsiteX1" fmla="*/ 309869 w 619738"/>
              <a:gd name="connsiteY1" fmla="*/ 0 h 3195212"/>
              <a:gd name="connsiteX2" fmla="*/ 430484 w 619738"/>
              <a:gd name="connsiteY2" fmla="*/ 125548 h 3195212"/>
              <a:gd name="connsiteX3" fmla="*/ 444751 w 619738"/>
              <a:gd name="connsiteY3" fmla="*/ 165473 h 3195212"/>
              <a:gd name="connsiteX4" fmla="*/ 406851 w 619738"/>
              <a:gd name="connsiteY4" fmla="*/ 903481 h 3195212"/>
              <a:gd name="connsiteX5" fmla="*/ 588763 w 619738"/>
              <a:gd name="connsiteY5" fmla="*/ 912823 h 3195212"/>
              <a:gd name="connsiteX6" fmla="*/ 595387 w 619738"/>
              <a:gd name="connsiteY6" fmla="*/ 975746 h 3195212"/>
              <a:gd name="connsiteX7" fmla="*/ 619738 w 619738"/>
              <a:gd name="connsiteY7" fmla="*/ 1597606 h 3195212"/>
              <a:gd name="connsiteX8" fmla="*/ 309869 w 619738"/>
              <a:gd name="connsiteY8" fmla="*/ 3195212 h 3195212"/>
              <a:gd name="connsiteX9" fmla="*/ 0 w 619738"/>
              <a:gd name="connsiteY9" fmla="*/ 1597606 h 3195212"/>
              <a:gd name="connsiteX10" fmla="*/ 6295 w 619738"/>
              <a:gd name="connsiteY10" fmla="*/ 1275633 h 3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738" h="3195212">
                <a:moveTo>
                  <a:pt x="6295" y="1275633"/>
                </a:moveTo>
                <a:cubicBezTo>
                  <a:pt x="35190" y="547631"/>
                  <a:pt x="160125" y="0"/>
                  <a:pt x="309869" y="0"/>
                </a:cubicBezTo>
                <a:cubicBezTo>
                  <a:pt x="352653" y="0"/>
                  <a:pt x="393412" y="44705"/>
                  <a:pt x="430484" y="125548"/>
                </a:cubicBezTo>
                <a:lnTo>
                  <a:pt x="444751" y="165473"/>
                </a:lnTo>
                <a:lnTo>
                  <a:pt x="406851" y="903481"/>
                </a:lnTo>
                <a:lnTo>
                  <a:pt x="588763" y="912823"/>
                </a:lnTo>
                <a:lnTo>
                  <a:pt x="595387" y="975746"/>
                </a:lnTo>
                <a:cubicBezTo>
                  <a:pt x="611067" y="1166881"/>
                  <a:pt x="619738" y="1377023"/>
                  <a:pt x="619738" y="1597606"/>
                </a:cubicBezTo>
                <a:cubicBezTo>
                  <a:pt x="619738" y="2479939"/>
                  <a:pt x="481005" y="3195212"/>
                  <a:pt x="309869" y="3195212"/>
                </a:cubicBezTo>
                <a:cubicBezTo>
                  <a:pt x="138733" y="3195212"/>
                  <a:pt x="0" y="2479939"/>
                  <a:pt x="0" y="1597606"/>
                </a:cubicBezTo>
                <a:cubicBezTo>
                  <a:pt x="0" y="1487314"/>
                  <a:pt x="2168" y="1379633"/>
                  <a:pt x="6295" y="1275633"/>
                </a:cubicBez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236B09C4-D959-49BB-F962-CD3BF1E0E144}"/>
              </a:ext>
            </a:extLst>
          </p:cNvPr>
          <p:cNvSpPr/>
          <p:nvPr/>
        </p:nvSpPr>
        <p:spPr>
          <a:xfrm rot="2627876">
            <a:off x="4856263" y="2014939"/>
            <a:ext cx="478803" cy="832025"/>
          </a:xfrm>
          <a:prstGeom prst="downArrow">
            <a:avLst>
              <a:gd name="adj1" fmla="val 50000"/>
              <a:gd name="adj2" fmla="val 437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zh-CN" altLang="en-US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9021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图片 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905" y="-410050"/>
            <a:ext cx="4524984" cy="1542188"/>
          </a:xfrm>
          <a:prstGeom prst="rect">
            <a:avLst/>
          </a:prstGeom>
        </p:spPr>
      </p:pic>
      <p:pic>
        <p:nvPicPr>
          <p:cNvPr id="92" name="图片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5726" y="4857765"/>
            <a:ext cx="3496985" cy="2042099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23E194F5-C2BE-380B-C201-1351697C08DF}"/>
              </a:ext>
            </a:extLst>
          </p:cNvPr>
          <p:cNvGrpSpPr/>
          <p:nvPr/>
        </p:nvGrpSpPr>
        <p:grpSpPr>
          <a:xfrm>
            <a:off x="10958941" y="7359278"/>
            <a:ext cx="4445466" cy="2848599"/>
            <a:chOff x="5861421" y="1939553"/>
            <a:chExt cx="4445466" cy="2848599"/>
          </a:xfrm>
        </p:grpSpPr>
        <p:sp>
          <p:nvSpPr>
            <p:cNvPr id="38" name="箭头: 下 37">
              <a:extLst>
                <a:ext uri="{FF2B5EF4-FFF2-40B4-BE49-F238E27FC236}">
                  <a16:creationId xmlns:a16="http://schemas.microsoft.com/office/drawing/2014/main" id="{1DF1907B-94CF-9BEC-171E-E8C1C9BB05D9}"/>
                </a:ext>
              </a:extLst>
            </p:cNvPr>
            <p:cNvSpPr/>
            <p:nvPr/>
          </p:nvSpPr>
          <p:spPr>
            <a:xfrm>
              <a:off x="9070072" y="4301564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箭头: 下 38">
              <a:extLst>
                <a:ext uri="{FF2B5EF4-FFF2-40B4-BE49-F238E27FC236}">
                  <a16:creationId xmlns:a16="http://schemas.microsoft.com/office/drawing/2014/main" id="{3FC4595D-2C80-A1B7-3243-A0336FFEC2FD}"/>
                </a:ext>
              </a:extLst>
            </p:cNvPr>
            <p:cNvSpPr/>
            <p:nvPr/>
          </p:nvSpPr>
          <p:spPr>
            <a:xfrm>
              <a:off x="8044046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箭头: 下 39">
              <a:extLst>
                <a:ext uri="{FF2B5EF4-FFF2-40B4-BE49-F238E27FC236}">
                  <a16:creationId xmlns:a16="http://schemas.microsoft.com/office/drawing/2014/main" id="{31915048-D7FA-BEDB-200B-A626F1EFF00A}"/>
                </a:ext>
              </a:extLst>
            </p:cNvPr>
            <p:cNvSpPr/>
            <p:nvPr/>
          </p:nvSpPr>
          <p:spPr>
            <a:xfrm>
              <a:off x="6908093" y="4295203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D4A4D666-7716-D650-6DA0-6977FD7B0714}"/>
                </a:ext>
              </a:extLst>
            </p:cNvPr>
            <p:cNvSpPr/>
            <p:nvPr/>
          </p:nvSpPr>
          <p:spPr>
            <a:xfrm>
              <a:off x="6544570" y="2402278"/>
              <a:ext cx="930145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6B2AACAC-5B5F-89B2-C5C2-F72ED4BF7305}"/>
                </a:ext>
              </a:extLst>
            </p:cNvPr>
            <p:cNvSpPr/>
            <p:nvPr/>
          </p:nvSpPr>
          <p:spPr>
            <a:xfrm>
              <a:off x="7596774" y="2402278"/>
              <a:ext cx="1062031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28F518D0-A597-7A63-A64A-B06263E8A66D}"/>
                </a:ext>
              </a:extLst>
            </p:cNvPr>
            <p:cNvSpPr/>
            <p:nvPr/>
          </p:nvSpPr>
          <p:spPr>
            <a:xfrm>
              <a:off x="8781450" y="2402278"/>
              <a:ext cx="756914" cy="1942103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9" name="矩形: 圆角 48">
              <a:extLst>
                <a:ext uri="{FF2B5EF4-FFF2-40B4-BE49-F238E27FC236}">
                  <a16:creationId xmlns:a16="http://schemas.microsoft.com/office/drawing/2014/main" id="{96074578-8641-B20E-0FEF-7180E519A27E}"/>
                </a:ext>
              </a:extLst>
            </p:cNvPr>
            <p:cNvSpPr/>
            <p:nvPr/>
          </p:nvSpPr>
          <p:spPr>
            <a:xfrm>
              <a:off x="5861421" y="2401225"/>
              <a:ext cx="591956" cy="1957489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50" name="图片 49">
              <a:extLst>
                <a:ext uri="{FF2B5EF4-FFF2-40B4-BE49-F238E27FC236}">
                  <a16:creationId xmlns:a16="http://schemas.microsoft.com/office/drawing/2014/main" id="{678E2BFB-C736-8AF4-0EBD-6CEAAA0C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65056" y="2535572"/>
              <a:ext cx="365068" cy="360815"/>
            </a:xfrm>
            <a:prstGeom prst="rect">
              <a:avLst/>
            </a:prstGeom>
          </p:spPr>
        </p:pic>
        <p:pic>
          <p:nvPicPr>
            <p:cNvPr id="52" name="图片 51">
              <a:extLst>
                <a:ext uri="{FF2B5EF4-FFF2-40B4-BE49-F238E27FC236}">
                  <a16:creationId xmlns:a16="http://schemas.microsoft.com/office/drawing/2014/main" id="{0B489D81-88EF-B7F6-A9DE-EE0F5A68B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5056" y="3482242"/>
              <a:ext cx="365068" cy="365068"/>
            </a:xfrm>
            <a:prstGeom prst="rect">
              <a:avLst/>
            </a:prstGeom>
          </p:spPr>
        </p:pic>
        <p:pic>
          <p:nvPicPr>
            <p:cNvPr id="53" name="图片 52">
              <a:extLst>
                <a:ext uri="{FF2B5EF4-FFF2-40B4-BE49-F238E27FC236}">
                  <a16:creationId xmlns:a16="http://schemas.microsoft.com/office/drawing/2014/main" id="{745C01C9-DF43-5105-C53C-BE2EF1EE6C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65056" y="3006520"/>
              <a:ext cx="365068" cy="365068"/>
            </a:xfrm>
            <a:prstGeom prst="rect">
              <a:avLst/>
            </a:prstGeom>
          </p:spPr>
        </p:pic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B585412D-4295-65B6-247F-EFA770D59A76}"/>
                </a:ext>
              </a:extLst>
            </p:cNvPr>
            <p:cNvCxnSpPr>
              <a:cxnSpLocks/>
              <a:endCxn id="50" idx="3"/>
            </p:cNvCxnSpPr>
            <p:nvPr/>
          </p:nvCxnSpPr>
          <p:spPr>
            <a:xfrm rot="10800000">
              <a:off x="6330125" y="2715980"/>
              <a:ext cx="251923" cy="78786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连接符: 肘形 62">
              <a:extLst>
                <a:ext uri="{FF2B5EF4-FFF2-40B4-BE49-F238E27FC236}">
                  <a16:creationId xmlns:a16="http://schemas.microsoft.com/office/drawing/2014/main" id="{961767BD-BCE5-3C4D-08C0-412454F1D919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 rot="10800000">
              <a:off x="6330125" y="3189054"/>
              <a:ext cx="251923" cy="314788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连接符: 肘形 63">
              <a:extLst>
                <a:ext uri="{FF2B5EF4-FFF2-40B4-BE49-F238E27FC236}">
                  <a16:creationId xmlns:a16="http://schemas.microsoft.com/office/drawing/2014/main" id="{7CFB9AE3-24DE-AE38-6E28-4118F3FE3955}"/>
                </a:ext>
              </a:extLst>
            </p:cNvPr>
            <p:cNvCxnSpPr>
              <a:cxnSpLocks/>
              <a:endCxn id="52" idx="3"/>
            </p:cNvCxnSpPr>
            <p:nvPr/>
          </p:nvCxnSpPr>
          <p:spPr>
            <a:xfrm rot="10800000" flipV="1">
              <a:off x="6330125" y="3503842"/>
              <a:ext cx="251923" cy="16093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C3867841-D28F-985A-68E0-8A2A3DCF46B9}"/>
                </a:ext>
              </a:extLst>
            </p:cNvPr>
            <p:cNvGrpSpPr/>
            <p:nvPr/>
          </p:nvGrpSpPr>
          <p:grpSpPr>
            <a:xfrm>
              <a:off x="9631592" y="2401225"/>
              <a:ext cx="675295" cy="1942103"/>
              <a:chOff x="6006147" y="3986085"/>
              <a:chExt cx="729263" cy="1942103"/>
            </a:xfrm>
          </p:grpSpPr>
          <p:sp>
            <p:nvSpPr>
              <p:cNvPr id="79" name="矩形: 圆角 78">
                <a:extLst>
                  <a:ext uri="{FF2B5EF4-FFF2-40B4-BE49-F238E27FC236}">
                    <a16:creationId xmlns:a16="http://schemas.microsoft.com/office/drawing/2014/main" id="{0603DF43-01FC-AE0A-29EB-0CA50A7D0171}"/>
                  </a:ext>
                </a:extLst>
              </p:cNvPr>
              <p:cNvSpPr/>
              <p:nvPr/>
            </p:nvSpPr>
            <p:spPr>
              <a:xfrm>
                <a:off x="6006147" y="3986085"/>
                <a:ext cx="729263" cy="1942103"/>
              </a:xfrm>
              <a:prstGeom prst="roundRect">
                <a:avLst/>
              </a:prstGeom>
              <a:solidFill>
                <a:srgbClr val="EDEDE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80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80" name="图片 79">
                <a:extLst>
                  <a:ext uri="{FF2B5EF4-FFF2-40B4-BE49-F238E27FC236}">
                    <a16:creationId xmlns:a16="http://schemas.microsoft.com/office/drawing/2014/main" id="{17E990A1-0DD0-C1E3-A675-3A2DAD2EE9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63793" y="4695089"/>
                <a:ext cx="437343" cy="437343"/>
              </a:xfrm>
              <a:prstGeom prst="rect">
                <a:avLst/>
              </a:prstGeom>
            </p:spPr>
          </p:pic>
        </p:grp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F4F84BA0-706E-6072-834F-96DEA1021719}"/>
                </a:ext>
              </a:extLst>
            </p:cNvPr>
            <p:cNvSpPr/>
            <p:nvPr/>
          </p:nvSpPr>
          <p:spPr>
            <a:xfrm>
              <a:off x="6544570" y="1939553"/>
              <a:ext cx="2993794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7" name="矩形 76">
              <a:extLst>
                <a:ext uri="{FF2B5EF4-FFF2-40B4-BE49-F238E27FC236}">
                  <a16:creationId xmlns:a16="http://schemas.microsoft.com/office/drawing/2014/main" id="{C3056837-C437-9195-DDC7-A7D566806859}"/>
                </a:ext>
              </a:extLst>
            </p:cNvPr>
            <p:cNvSpPr/>
            <p:nvPr/>
          </p:nvSpPr>
          <p:spPr>
            <a:xfrm>
              <a:off x="6544570" y="4507304"/>
              <a:ext cx="2993794" cy="280848"/>
            </a:xfrm>
            <a:prstGeom prst="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78" name="图片 77">
              <a:extLst>
                <a:ext uri="{FF2B5EF4-FFF2-40B4-BE49-F238E27FC236}">
                  <a16:creationId xmlns:a16="http://schemas.microsoft.com/office/drawing/2014/main" id="{B128A8BA-6373-92DC-3548-13310839CE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072987" y="4457412"/>
              <a:ext cx="317412" cy="326908"/>
            </a:xfrm>
            <a:prstGeom prst="rect">
              <a:avLst/>
            </a:prstGeom>
          </p:spPr>
        </p:pic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9897393-EBEF-A8FA-08BC-32FAAE2B807C}"/>
                </a:ext>
              </a:extLst>
            </p:cNvPr>
            <p:cNvSpPr>
              <a:spLocks/>
            </p:cNvSpPr>
            <p:nvPr/>
          </p:nvSpPr>
          <p:spPr>
            <a:xfrm>
              <a:off x="6605879" y="2595041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425720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17533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45589" y="-2981"/>
                    <a:pt x="239828" y="7654"/>
                    <a:pt x="425720" y="0"/>
                  </a:cubicBezTo>
                  <a:cubicBezTo>
                    <a:pt x="611612" y="-7654"/>
                    <a:pt x="696233" y="1054"/>
                    <a:pt x="818692" y="0"/>
                  </a:cubicBezTo>
                  <a:cubicBezTo>
                    <a:pt x="804960" y="107230"/>
                    <a:pt x="822433" y="238193"/>
                    <a:pt x="818692" y="411479"/>
                  </a:cubicBezTo>
                  <a:cubicBezTo>
                    <a:pt x="655529" y="401749"/>
                    <a:pt x="586876" y="430980"/>
                    <a:pt x="417533" y="411479"/>
                  </a:cubicBezTo>
                  <a:cubicBezTo>
                    <a:pt x="248190" y="391978"/>
                    <a:pt x="94105" y="398137"/>
                    <a:pt x="0" y="411479"/>
                  </a:cubicBezTo>
                  <a:cubicBezTo>
                    <a:pt x="-1575" y="244735"/>
                    <a:pt x="18231" y="96107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3904" y="16591"/>
                    <a:pt x="217623" y="-11467"/>
                    <a:pt x="401159" y="0"/>
                  </a:cubicBezTo>
                  <a:cubicBezTo>
                    <a:pt x="584695" y="11467"/>
                    <a:pt x="681691" y="14492"/>
                    <a:pt x="818692" y="0"/>
                  </a:cubicBezTo>
                  <a:cubicBezTo>
                    <a:pt x="827482" y="83416"/>
                    <a:pt x="806496" y="278884"/>
                    <a:pt x="818692" y="411479"/>
                  </a:cubicBezTo>
                  <a:cubicBezTo>
                    <a:pt x="640333" y="413631"/>
                    <a:pt x="524610" y="408479"/>
                    <a:pt x="409346" y="411479"/>
                  </a:cubicBezTo>
                  <a:cubicBezTo>
                    <a:pt x="294082" y="414479"/>
                    <a:pt x="193109" y="422649"/>
                    <a:pt x="0" y="411479"/>
                  </a:cubicBezTo>
                  <a:cubicBezTo>
                    <a:pt x="104" y="319485"/>
                    <a:pt x="18808" y="120482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3" name="矩形 82">
              <a:extLst>
                <a:ext uri="{FF2B5EF4-FFF2-40B4-BE49-F238E27FC236}">
                  <a16:creationId xmlns:a16="http://schemas.microsoft.com/office/drawing/2014/main" id="{A24B801F-D4A3-F1D9-BF20-0B1455FBEB18}"/>
                </a:ext>
              </a:extLst>
            </p:cNvPr>
            <p:cNvSpPr>
              <a:spLocks/>
            </p:cNvSpPr>
            <p:nvPr/>
          </p:nvSpPr>
          <p:spPr>
            <a:xfrm>
              <a:off x="6605879" y="3328648"/>
              <a:ext cx="818692" cy="411479"/>
            </a:xfrm>
            <a:custGeom>
              <a:avLst/>
              <a:gdLst>
                <a:gd name="connsiteX0" fmla="*/ 0 w 818692"/>
                <a:gd name="connsiteY0" fmla="*/ 0 h 411479"/>
                <a:gd name="connsiteX1" fmla="*/ 384785 w 818692"/>
                <a:gd name="connsiteY1" fmla="*/ 0 h 411479"/>
                <a:gd name="connsiteX2" fmla="*/ 818692 w 818692"/>
                <a:gd name="connsiteY2" fmla="*/ 0 h 411479"/>
                <a:gd name="connsiteX3" fmla="*/ 818692 w 818692"/>
                <a:gd name="connsiteY3" fmla="*/ 411479 h 411479"/>
                <a:gd name="connsiteX4" fmla="*/ 401159 w 818692"/>
                <a:gd name="connsiteY4" fmla="*/ 411479 h 411479"/>
                <a:gd name="connsiteX5" fmla="*/ 0 w 818692"/>
                <a:gd name="connsiteY5" fmla="*/ 411479 h 411479"/>
                <a:gd name="connsiteX6" fmla="*/ 0 w 818692"/>
                <a:gd name="connsiteY6" fmla="*/ 0 h 41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8692" h="411479" fill="none" extrusionOk="0">
                  <a:moveTo>
                    <a:pt x="0" y="0"/>
                  </a:moveTo>
                  <a:cubicBezTo>
                    <a:pt x="107102" y="7082"/>
                    <a:pt x="289562" y="3407"/>
                    <a:pt x="384785" y="0"/>
                  </a:cubicBezTo>
                  <a:cubicBezTo>
                    <a:pt x="480008" y="-3407"/>
                    <a:pt x="681852" y="8429"/>
                    <a:pt x="818692" y="0"/>
                  </a:cubicBezTo>
                  <a:cubicBezTo>
                    <a:pt x="800514" y="196592"/>
                    <a:pt x="814859" y="266512"/>
                    <a:pt x="818692" y="411479"/>
                  </a:cubicBezTo>
                  <a:cubicBezTo>
                    <a:pt x="629626" y="397252"/>
                    <a:pt x="584297" y="411785"/>
                    <a:pt x="401159" y="411479"/>
                  </a:cubicBezTo>
                  <a:cubicBezTo>
                    <a:pt x="218021" y="411173"/>
                    <a:pt x="130142" y="417606"/>
                    <a:pt x="0" y="411479"/>
                  </a:cubicBezTo>
                  <a:cubicBezTo>
                    <a:pt x="-9062" y="264730"/>
                    <a:pt x="6766" y="90391"/>
                    <a:pt x="0" y="0"/>
                  </a:cubicBezTo>
                  <a:close/>
                </a:path>
                <a:path w="818692" h="411479" stroke="0" extrusionOk="0">
                  <a:moveTo>
                    <a:pt x="0" y="0"/>
                  </a:moveTo>
                  <a:cubicBezTo>
                    <a:pt x="171136" y="-16567"/>
                    <a:pt x="268839" y="15237"/>
                    <a:pt x="392972" y="0"/>
                  </a:cubicBezTo>
                  <a:cubicBezTo>
                    <a:pt x="517105" y="-15237"/>
                    <a:pt x="640798" y="-20758"/>
                    <a:pt x="818692" y="0"/>
                  </a:cubicBezTo>
                  <a:cubicBezTo>
                    <a:pt x="822075" y="181764"/>
                    <a:pt x="835757" y="225383"/>
                    <a:pt x="818692" y="411479"/>
                  </a:cubicBezTo>
                  <a:cubicBezTo>
                    <a:pt x="679306" y="397559"/>
                    <a:pt x="596793" y="394873"/>
                    <a:pt x="409346" y="411479"/>
                  </a:cubicBezTo>
                  <a:cubicBezTo>
                    <a:pt x="221899" y="428085"/>
                    <a:pt x="160492" y="420095"/>
                    <a:pt x="0" y="411479"/>
                  </a:cubicBezTo>
                  <a:cubicBezTo>
                    <a:pt x="8611" y="266549"/>
                    <a:pt x="1022" y="97585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705000160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矩形 83">
              <a:extLst>
                <a:ext uri="{FF2B5EF4-FFF2-40B4-BE49-F238E27FC236}">
                  <a16:creationId xmlns:a16="http://schemas.microsoft.com/office/drawing/2014/main" id="{4E6BC4AD-D325-740A-3216-F8121DC7515C}"/>
                </a:ext>
              </a:extLst>
            </p:cNvPr>
            <p:cNvSpPr>
              <a:spLocks/>
            </p:cNvSpPr>
            <p:nvPr/>
          </p:nvSpPr>
          <p:spPr>
            <a:xfrm>
              <a:off x="7666876" y="2595041"/>
              <a:ext cx="921827" cy="577266"/>
            </a:xfrm>
            <a:custGeom>
              <a:avLst/>
              <a:gdLst>
                <a:gd name="connsiteX0" fmla="*/ 0 w 921827"/>
                <a:gd name="connsiteY0" fmla="*/ 0 h 577266"/>
                <a:gd name="connsiteX1" fmla="*/ 479350 w 921827"/>
                <a:gd name="connsiteY1" fmla="*/ 0 h 577266"/>
                <a:gd name="connsiteX2" fmla="*/ 921827 w 921827"/>
                <a:gd name="connsiteY2" fmla="*/ 0 h 577266"/>
                <a:gd name="connsiteX3" fmla="*/ 921827 w 921827"/>
                <a:gd name="connsiteY3" fmla="*/ 577266 h 577266"/>
                <a:gd name="connsiteX4" fmla="*/ 451695 w 921827"/>
                <a:gd name="connsiteY4" fmla="*/ 577266 h 577266"/>
                <a:gd name="connsiteX5" fmla="*/ 0 w 921827"/>
                <a:gd name="connsiteY5" fmla="*/ 577266 h 577266"/>
                <a:gd name="connsiteX6" fmla="*/ 0 w 921827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21827" h="577266" fill="none" extrusionOk="0">
                  <a:moveTo>
                    <a:pt x="0" y="0"/>
                  </a:moveTo>
                  <a:cubicBezTo>
                    <a:pt x="144739" y="18729"/>
                    <a:pt x="259965" y="-967"/>
                    <a:pt x="479350" y="0"/>
                  </a:cubicBezTo>
                  <a:cubicBezTo>
                    <a:pt x="698735" y="967"/>
                    <a:pt x="816529" y="6688"/>
                    <a:pt x="921827" y="0"/>
                  </a:cubicBezTo>
                  <a:cubicBezTo>
                    <a:pt x="943059" y="123839"/>
                    <a:pt x="926508" y="402015"/>
                    <a:pt x="921827" y="577266"/>
                  </a:cubicBezTo>
                  <a:cubicBezTo>
                    <a:pt x="783861" y="583742"/>
                    <a:pt x="626569" y="582784"/>
                    <a:pt x="451695" y="577266"/>
                  </a:cubicBezTo>
                  <a:cubicBezTo>
                    <a:pt x="276821" y="571748"/>
                    <a:pt x="140687" y="595466"/>
                    <a:pt x="0" y="577266"/>
                  </a:cubicBezTo>
                  <a:cubicBezTo>
                    <a:pt x="-2854" y="359788"/>
                    <a:pt x="26243" y="277589"/>
                    <a:pt x="0" y="0"/>
                  </a:cubicBezTo>
                  <a:close/>
                </a:path>
                <a:path w="921827" h="577266" stroke="0" extrusionOk="0">
                  <a:moveTo>
                    <a:pt x="0" y="0"/>
                  </a:moveTo>
                  <a:cubicBezTo>
                    <a:pt x="108489" y="-18909"/>
                    <a:pt x="307350" y="-13050"/>
                    <a:pt x="442477" y="0"/>
                  </a:cubicBezTo>
                  <a:cubicBezTo>
                    <a:pt x="577604" y="13050"/>
                    <a:pt x="790028" y="321"/>
                    <a:pt x="921827" y="0"/>
                  </a:cubicBezTo>
                  <a:cubicBezTo>
                    <a:pt x="895893" y="191308"/>
                    <a:pt x="935062" y="334243"/>
                    <a:pt x="921827" y="577266"/>
                  </a:cubicBezTo>
                  <a:cubicBezTo>
                    <a:pt x="770763" y="565240"/>
                    <a:pt x="552340" y="578754"/>
                    <a:pt x="451695" y="577266"/>
                  </a:cubicBezTo>
                  <a:cubicBezTo>
                    <a:pt x="351050" y="575778"/>
                    <a:pt x="179404" y="573425"/>
                    <a:pt x="0" y="577266"/>
                  </a:cubicBezTo>
                  <a:cubicBezTo>
                    <a:pt x="14930" y="457286"/>
                    <a:pt x="-15315" y="16298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346402959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Reputation Mechanism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E02DAA1E-B887-FA90-3A38-4D1BAC553A75}"/>
                </a:ext>
              </a:extLst>
            </p:cNvPr>
            <p:cNvSpPr>
              <a:spLocks/>
            </p:cNvSpPr>
            <p:nvPr/>
          </p:nvSpPr>
          <p:spPr>
            <a:xfrm>
              <a:off x="7736936" y="3323582"/>
              <a:ext cx="781706" cy="577266"/>
            </a:xfrm>
            <a:custGeom>
              <a:avLst/>
              <a:gdLst>
                <a:gd name="connsiteX0" fmla="*/ 0 w 781706"/>
                <a:gd name="connsiteY0" fmla="*/ 0 h 577266"/>
                <a:gd name="connsiteX1" fmla="*/ 398670 w 781706"/>
                <a:gd name="connsiteY1" fmla="*/ 0 h 577266"/>
                <a:gd name="connsiteX2" fmla="*/ 781706 w 781706"/>
                <a:gd name="connsiteY2" fmla="*/ 0 h 577266"/>
                <a:gd name="connsiteX3" fmla="*/ 781706 w 781706"/>
                <a:gd name="connsiteY3" fmla="*/ 577266 h 577266"/>
                <a:gd name="connsiteX4" fmla="*/ 375219 w 781706"/>
                <a:gd name="connsiteY4" fmla="*/ 577266 h 577266"/>
                <a:gd name="connsiteX5" fmla="*/ 0 w 781706"/>
                <a:gd name="connsiteY5" fmla="*/ 577266 h 577266"/>
                <a:gd name="connsiteX6" fmla="*/ 0 w 781706"/>
                <a:gd name="connsiteY6" fmla="*/ 0 h 577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81706" h="577266" fill="none" extrusionOk="0">
                  <a:moveTo>
                    <a:pt x="0" y="0"/>
                  </a:moveTo>
                  <a:cubicBezTo>
                    <a:pt x="120866" y="-18135"/>
                    <a:pt x="275967" y="-12390"/>
                    <a:pt x="398670" y="0"/>
                  </a:cubicBezTo>
                  <a:cubicBezTo>
                    <a:pt x="521373" y="12390"/>
                    <a:pt x="667172" y="14248"/>
                    <a:pt x="781706" y="0"/>
                  </a:cubicBezTo>
                  <a:cubicBezTo>
                    <a:pt x="752951" y="160668"/>
                    <a:pt x="769124" y="339730"/>
                    <a:pt x="781706" y="577266"/>
                  </a:cubicBezTo>
                  <a:cubicBezTo>
                    <a:pt x="599808" y="567506"/>
                    <a:pt x="556669" y="588716"/>
                    <a:pt x="375219" y="577266"/>
                  </a:cubicBezTo>
                  <a:cubicBezTo>
                    <a:pt x="193769" y="565816"/>
                    <a:pt x="77964" y="559065"/>
                    <a:pt x="0" y="577266"/>
                  </a:cubicBezTo>
                  <a:cubicBezTo>
                    <a:pt x="3346" y="461068"/>
                    <a:pt x="24752" y="245240"/>
                    <a:pt x="0" y="0"/>
                  </a:cubicBezTo>
                  <a:close/>
                </a:path>
                <a:path w="781706" h="577266" stroke="0" extrusionOk="0">
                  <a:moveTo>
                    <a:pt x="0" y="0"/>
                  </a:moveTo>
                  <a:cubicBezTo>
                    <a:pt x="76180" y="-7986"/>
                    <a:pt x="211413" y="-2831"/>
                    <a:pt x="375219" y="0"/>
                  </a:cubicBezTo>
                  <a:cubicBezTo>
                    <a:pt x="539025" y="2831"/>
                    <a:pt x="615811" y="11904"/>
                    <a:pt x="781706" y="0"/>
                  </a:cubicBezTo>
                  <a:cubicBezTo>
                    <a:pt x="786725" y="288164"/>
                    <a:pt x="789388" y="413467"/>
                    <a:pt x="781706" y="577266"/>
                  </a:cubicBezTo>
                  <a:cubicBezTo>
                    <a:pt x="627600" y="595354"/>
                    <a:pt x="544451" y="557383"/>
                    <a:pt x="383036" y="577266"/>
                  </a:cubicBezTo>
                  <a:cubicBezTo>
                    <a:pt x="221621" y="597150"/>
                    <a:pt x="180304" y="567087"/>
                    <a:pt x="0" y="577266"/>
                  </a:cubicBezTo>
                  <a:cubicBezTo>
                    <a:pt x="21025" y="297015"/>
                    <a:pt x="23037" y="204819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158228927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矩形 85">
              <a:extLst>
                <a:ext uri="{FF2B5EF4-FFF2-40B4-BE49-F238E27FC236}">
                  <a16:creationId xmlns:a16="http://schemas.microsoft.com/office/drawing/2014/main" id="{207740C1-9AF0-0B96-2EEE-9D51176E5A19}"/>
                </a:ext>
              </a:extLst>
            </p:cNvPr>
            <p:cNvSpPr>
              <a:spLocks/>
            </p:cNvSpPr>
            <p:nvPr/>
          </p:nvSpPr>
          <p:spPr>
            <a:xfrm>
              <a:off x="8843537" y="2595041"/>
              <a:ext cx="632741" cy="613377"/>
            </a:xfrm>
            <a:custGeom>
              <a:avLst/>
              <a:gdLst>
                <a:gd name="connsiteX0" fmla="*/ 0 w 632741"/>
                <a:gd name="connsiteY0" fmla="*/ 0 h 613377"/>
                <a:gd name="connsiteX1" fmla="*/ 632741 w 632741"/>
                <a:gd name="connsiteY1" fmla="*/ 0 h 613377"/>
                <a:gd name="connsiteX2" fmla="*/ 632741 w 632741"/>
                <a:gd name="connsiteY2" fmla="*/ 613377 h 613377"/>
                <a:gd name="connsiteX3" fmla="*/ 0 w 632741"/>
                <a:gd name="connsiteY3" fmla="*/ 613377 h 613377"/>
                <a:gd name="connsiteX4" fmla="*/ 0 w 632741"/>
                <a:gd name="connsiteY4" fmla="*/ 0 h 613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2741" h="613377" fill="none" extrusionOk="0">
                  <a:moveTo>
                    <a:pt x="0" y="0"/>
                  </a:moveTo>
                  <a:cubicBezTo>
                    <a:pt x="164384" y="-7808"/>
                    <a:pt x="358575" y="-12932"/>
                    <a:pt x="632741" y="0"/>
                  </a:cubicBezTo>
                  <a:cubicBezTo>
                    <a:pt x="661393" y="142713"/>
                    <a:pt x="641707" y="404112"/>
                    <a:pt x="632741" y="613377"/>
                  </a:cubicBezTo>
                  <a:cubicBezTo>
                    <a:pt x="372880" y="602522"/>
                    <a:pt x="270196" y="627097"/>
                    <a:pt x="0" y="613377"/>
                  </a:cubicBezTo>
                  <a:cubicBezTo>
                    <a:pt x="27495" y="331742"/>
                    <a:pt x="-5336" y="188601"/>
                    <a:pt x="0" y="0"/>
                  </a:cubicBezTo>
                  <a:close/>
                </a:path>
                <a:path w="632741" h="613377" stroke="0" extrusionOk="0">
                  <a:moveTo>
                    <a:pt x="0" y="0"/>
                  </a:moveTo>
                  <a:cubicBezTo>
                    <a:pt x="199715" y="-24803"/>
                    <a:pt x="354837" y="-9370"/>
                    <a:pt x="632741" y="0"/>
                  </a:cubicBezTo>
                  <a:cubicBezTo>
                    <a:pt x="609102" y="200814"/>
                    <a:pt x="619060" y="454667"/>
                    <a:pt x="632741" y="613377"/>
                  </a:cubicBezTo>
                  <a:cubicBezTo>
                    <a:pt x="447214" y="619890"/>
                    <a:pt x="131084" y="637387"/>
                    <a:pt x="0" y="613377"/>
                  </a:cubicBezTo>
                  <a:cubicBezTo>
                    <a:pt x="-10939" y="365090"/>
                    <a:pt x="25922" y="126688"/>
                    <a:pt x="0" y="0"/>
                  </a:cubicBezTo>
                  <a:close/>
                </a:path>
              </a:pathLst>
            </a:cu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  <a:extLst>
                <a:ext uri="{C807C97D-BFC1-408E-A445-0C87EB9F89A2}">
                  <ask:lineSketchStyleProps xmlns:ask="http://schemas.microsoft.com/office/drawing/2018/sketchyshapes" sd="3575544892">
                    <a:prstGeom prst="rect">
                      <a:avLst/>
                    </a:prstGeom>
                    <ask:type>
                      <ask:lineSketchFreehand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87" name="连接符: 肘形 86">
              <a:extLst>
                <a:ext uri="{FF2B5EF4-FFF2-40B4-BE49-F238E27FC236}">
                  <a16:creationId xmlns:a16="http://schemas.microsoft.com/office/drawing/2014/main" id="{FD448D2D-DBD5-DA62-DF6E-8A24203378B2}"/>
                </a:ext>
              </a:extLst>
            </p:cNvPr>
            <p:cNvCxnSpPr>
              <a:cxnSpLocks/>
              <a:stCxn id="84" idx="0"/>
              <a:endCxn id="81" idx="0"/>
            </p:cNvCxnSpPr>
            <p:nvPr/>
          </p:nvCxnSpPr>
          <p:spPr>
            <a:xfrm rot="16200000" flipV="1">
              <a:off x="7571508" y="2038758"/>
              <a:ext cx="12700" cy="1112565"/>
            </a:xfrm>
            <a:prstGeom prst="bentConnector3">
              <a:avLst>
                <a:gd name="adj1" fmla="val 94665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连接符: 肘形 92">
              <a:extLst>
                <a:ext uri="{FF2B5EF4-FFF2-40B4-BE49-F238E27FC236}">
                  <a16:creationId xmlns:a16="http://schemas.microsoft.com/office/drawing/2014/main" id="{9E73C5F7-7753-C71C-81CE-1EF7D4373971}"/>
                </a:ext>
              </a:extLst>
            </p:cNvPr>
            <p:cNvCxnSpPr>
              <a:cxnSpLocks/>
              <a:stCxn id="73" idx="2"/>
              <a:endCxn id="81" idx="0"/>
            </p:cNvCxnSpPr>
            <p:nvPr/>
          </p:nvCxnSpPr>
          <p:spPr>
            <a:xfrm rot="5400000">
              <a:off x="7341026" y="1894600"/>
              <a:ext cx="374640" cy="1026242"/>
            </a:xfrm>
            <a:prstGeom prst="bentConnector3">
              <a:avLst>
                <a:gd name="adj1" fmla="val 3192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6" name="连接符: 肘形 95">
              <a:extLst>
                <a:ext uri="{FF2B5EF4-FFF2-40B4-BE49-F238E27FC236}">
                  <a16:creationId xmlns:a16="http://schemas.microsoft.com/office/drawing/2014/main" id="{B27B1F03-956A-8DCF-35BD-2680BD87DB07}"/>
                </a:ext>
              </a:extLst>
            </p:cNvPr>
            <p:cNvCxnSpPr>
              <a:cxnSpLocks/>
              <a:stCxn id="73" idx="2"/>
              <a:endCxn id="85" idx="3"/>
            </p:cNvCxnSpPr>
            <p:nvPr/>
          </p:nvCxnSpPr>
          <p:spPr>
            <a:xfrm rot="16200000" flipH="1">
              <a:off x="7584147" y="2677720"/>
              <a:ext cx="1391814" cy="477175"/>
            </a:xfrm>
            <a:prstGeom prst="bentConnector4">
              <a:avLst>
                <a:gd name="adj1" fmla="val 8485"/>
                <a:gd name="adj2" fmla="val 140171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连接符: 肘形 99">
              <a:extLst>
                <a:ext uri="{FF2B5EF4-FFF2-40B4-BE49-F238E27FC236}">
                  <a16:creationId xmlns:a16="http://schemas.microsoft.com/office/drawing/2014/main" id="{70D0B0B5-5521-3C5C-690E-AC770703A747}"/>
                </a:ext>
              </a:extLst>
            </p:cNvPr>
            <p:cNvCxnSpPr>
              <a:cxnSpLocks/>
              <a:stCxn id="79" idx="1"/>
              <a:endCxn id="85" idx="3"/>
            </p:cNvCxnSpPr>
            <p:nvPr/>
          </p:nvCxnSpPr>
          <p:spPr>
            <a:xfrm rot="10800000" flipV="1">
              <a:off x="8518642" y="3372277"/>
              <a:ext cx="1112950" cy="239938"/>
            </a:xfrm>
            <a:prstGeom prst="bentConnector3">
              <a:avLst>
                <a:gd name="adj1" fmla="val 42583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2" name="连接符: 肘形 111">
              <a:extLst>
                <a:ext uri="{FF2B5EF4-FFF2-40B4-BE49-F238E27FC236}">
                  <a16:creationId xmlns:a16="http://schemas.microsoft.com/office/drawing/2014/main" id="{C8664246-C295-9003-97FB-A04F423F73F8}"/>
                </a:ext>
              </a:extLst>
            </p:cNvPr>
            <p:cNvCxnSpPr>
              <a:cxnSpLocks/>
              <a:stCxn id="83" idx="2"/>
              <a:endCxn id="83" idx="0"/>
            </p:cNvCxnSpPr>
            <p:nvPr/>
          </p:nvCxnSpPr>
          <p:spPr>
            <a:xfrm rot="5400000" flipH="1">
              <a:off x="6809485" y="3534388"/>
              <a:ext cx="411479" cy="12700"/>
            </a:xfrm>
            <a:prstGeom prst="bentConnector5">
              <a:avLst>
                <a:gd name="adj1" fmla="val -32511"/>
                <a:gd name="adj2" fmla="val -3990150"/>
                <a:gd name="adj3" fmla="val 13415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直接箭头连接符 117">
              <a:extLst>
                <a:ext uri="{FF2B5EF4-FFF2-40B4-BE49-F238E27FC236}">
                  <a16:creationId xmlns:a16="http://schemas.microsoft.com/office/drawing/2014/main" id="{AA480D1F-1122-AAF7-83AB-8A2F532B2C01}"/>
                </a:ext>
              </a:extLst>
            </p:cNvPr>
            <p:cNvCxnSpPr>
              <a:cxnSpLocks/>
              <a:stCxn id="83" idx="0"/>
              <a:endCxn id="81" idx="2"/>
            </p:cNvCxnSpPr>
            <p:nvPr/>
          </p:nvCxnSpPr>
          <p:spPr>
            <a:xfrm flipV="1">
              <a:off x="7015225" y="3006520"/>
              <a:ext cx="0" cy="32212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436009E9-3228-98ED-ADA0-E0DE652A664F}"/>
                </a:ext>
              </a:extLst>
            </p:cNvPr>
            <p:cNvCxnSpPr>
              <a:cxnSpLocks/>
              <a:stCxn id="84" idx="2"/>
              <a:endCxn id="85" idx="0"/>
            </p:cNvCxnSpPr>
            <p:nvPr/>
          </p:nvCxnSpPr>
          <p:spPr>
            <a:xfrm flipH="1">
              <a:off x="8127789" y="3172307"/>
              <a:ext cx="1" cy="15127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A23C970D-D40E-CBB4-8FA8-64A4607B8699}"/>
                </a:ext>
              </a:extLst>
            </p:cNvPr>
            <p:cNvCxnSpPr>
              <a:cxnSpLocks/>
              <a:stCxn id="86" idx="0"/>
              <a:endCxn id="85" idx="3"/>
            </p:cNvCxnSpPr>
            <p:nvPr/>
          </p:nvCxnSpPr>
          <p:spPr>
            <a:xfrm rot="16200000" flipH="1" flipV="1">
              <a:off x="8330688" y="2782995"/>
              <a:ext cx="1017174" cy="641266"/>
            </a:xfrm>
            <a:prstGeom prst="bentConnector4">
              <a:avLst>
                <a:gd name="adj1" fmla="val -10925"/>
                <a:gd name="adj2" fmla="val 69387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BC3BCB6F-75A6-6241-6533-DB57818F3775}"/>
                </a:ext>
              </a:extLst>
            </p:cNvPr>
            <p:cNvCxnSpPr>
              <a:cxnSpLocks/>
              <a:stCxn id="79" idx="1"/>
              <a:endCxn id="86" idx="2"/>
            </p:cNvCxnSpPr>
            <p:nvPr/>
          </p:nvCxnSpPr>
          <p:spPr>
            <a:xfrm rot="10800000">
              <a:off x="9159908" y="3208419"/>
              <a:ext cx="471684" cy="16385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1CFAD54C-D502-1E5D-FD34-2097A012D4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469221" y="4504236"/>
            <a:ext cx="2722588" cy="1773187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:a16="http://schemas.microsoft.com/office/drawing/2014/main" id="{5EEEB8FF-5F26-DFCD-007A-1E4F2BC0F22F}"/>
              </a:ext>
            </a:extLst>
          </p:cNvPr>
          <p:cNvGrpSpPr/>
          <p:nvPr/>
        </p:nvGrpSpPr>
        <p:grpSpPr>
          <a:xfrm>
            <a:off x="6557791" y="2386561"/>
            <a:ext cx="591956" cy="2450898"/>
            <a:chOff x="6557791" y="2386561"/>
            <a:chExt cx="591956" cy="2450898"/>
          </a:xfrm>
        </p:grpSpPr>
        <p:sp>
          <p:nvSpPr>
            <p:cNvPr id="330" name="矩形 329">
              <a:extLst>
                <a:ext uri="{FF2B5EF4-FFF2-40B4-BE49-F238E27FC236}">
                  <a16:creationId xmlns:a16="http://schemas.microsoft.com/office/drawing/2014/main" id="{A35FDCCB-2BB8-2650-55E5-9A2554A80F3C}"/>
                </a:ext>
              </a:extLst>
            </p:cNvPr>
            <p:cNvSpPr/>
            <p:nvPr/>
          </p:nvSpPr>
          <p:spPr>
            <a:xfrm>
              <a:off x="6557791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144000" rtlCol="0" anchor="b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31" name="图片 330">
              <a:extLst>
                <a:ext uri="{FF2B5EF4-FFF2-40B4-BE49-F238E27FC236}">
                  <a16:creationId xmlns:a16="http://schemas.microsoft.com/office/drawing/2014/main" id="{A494E55A-35FE-FCB5-E917-5EBB060D8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661426" y="2768726"/>
              <a:ext cx="365068" cy="360815"/>
            </a:xfrm>
            <a:prstGeom prst="rect">
              <a:avLst/>
            </a:prstGeom>
          </p:spPr>
        </p:pic>
        <p:pic>
          <p:nvPicPr>
            <p:cNvPr id="332" name="图片 331">
              <a:extLst>
                <a:ext uri="{FF2B5EF4-FFF2-40B4-BE49-F238E27FC236}">
                  <a16:creationId xmlns:a16="http://schemas.microsoft.com/office/drawing/2014/main" id="{34250AAB-3577-0C85-08D1-36EFC68DF7F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61426" y="3788731"/>
              <a:ext cx="365068" cy="365068"/>
            </a:xfrm>
            <a:prstGeom prst="rect">
              <a:avLst/>
            </a:prstGeom>
          </p:spPr>
        </p:pic>
        <p:pic>
          <p:nvPicPr>
            <p:cNvPr id="333" name="图片 332">
              <a:extLst>
                <a:ext uri="{FF2B5EF4-FFF2-40B4-BE49-F238E27FC236}">
                  <a16:creationId xmlns:a16="http://schemas.microsoft.com/office/drawing/2014/main" id="{C300E9AE-DA66-0ED7-50AB-5ADD86629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61426" y="3276602"/>
              <a:ext cx="365068" cy="365068"/>
            </a:xfrm>
            <a:prstGeom prst="rect">
              <a:avLst/>
            </a:prstGeom>
          </p:spPr>
        </p:pic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59DDB949-9707-42BA-B656-23E6B9719FBD}"/>
              </a:ext>
            </a:extLst>
          </p:cNvPr>
          <p:cNvGrpSpPr/>
          <p:nvPr/>
        </p:nvGrpSpPr>
        <p:grpSpPr>
          <a:xfrm>
            <a:off x="10369172" y="2386561"/>
            <a:ext cx="591956" cy="2450898"/>
            <a:chOff x="10369172" y="2386561"/>
            <a:chExt cx="591956" cy="2450898"/>
          </a:xfrm>
        </p:grpSpPr>
        <p:sp>
          <p:nvSpPr>
            <p:cNvPr id="328" name="矩形 327">
              <a:extLst>
                <a:ext uri="{FF2B5EF4-FFF2-40B4-BE49-F238E27FC236}">
                  <a16:creationId xmlns:a16="http://schemas.microsoft.com/office/drawing/2014/main" id="{6949548A-141B-C69D-2AED-6CC9FA3EC1A4}"/>
                </a:ext>
              </a:extLst>
            </p:cNvPr>
            <p:cNvSpPr/>
            <p:nvPr/>
          </p:nvSpPr>
          <p:spPr>
            <a:xfrm>
              <a:off x="10369172" y="2386561"/>
              <a:ext cx="591956" cy="2450898"/>
            </a:xfrm>
            <a:prstGeom prst="rect">
              <a:avLst/>
            </a:prstGeom>
            <a:solidFill>
              <a:srgbClr val="EDEDED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396000" rtlCol="0" anchor="b"/>
            <a:lstStyle/>
            <a:p>
              <a:pPr algn="ctr">
                <a:lnSpc>
                  <a:spcPct val="80000"/>
                </a:lnSpc>
              </a:pPr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2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329" name="图片 328">
              <a:extLst>
                <a:ext uri="{FF2B5EF4-FFF2-40B4-BE49-F238E27FC236}">
                  <a16:creationId xmlns:a16="http://schemas.microsoft.com/office/drawing/2014/main" id="{C7E15543-91EA-0CFA-D8D7-75C0C9AEE4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462661" y="3396045"/>
              <a:ext cx="404978" cy="471953"/>
            </a:xfrm>
            <a:prstGeom prst="rect">
              <a:avLst/>
            </a:prstGeom>
          </p:spPr>
        </p:pic>
      </p:grpSp>
      <p:sp>
        <p:nvSpPr>
          <p:cNvPr id="311" name="矩形 310">
            <a:extLst>
              <a:ext uri="{FF2B5EF4-FFF2-40B4-BE49-F238E27FC236}">
                <a16:creationId xmlns:a16="http://schemas.microsoft.com/office/drawing/2014/main" id="{56F7A7D2-BD19-E5EB-59ED-8FE35D871373}"/>
              </a:ext>
            </a:extLst>
          </p:cNvPr>
          <p:cNvSpPr/>
          <p:nvPr/>
        </p:nvSpPr>
        <p:spPr>
          <a:xfrm>
            <a:off x="7271480" y="2386561"/>
            <a:ext cx="2975959" cy="2808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Tree Indexing</a:t>
            </a:r>
            <a:endParaRPr lang="en-US" altLang="zh-CN" sz="12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2" name="矩形 311">
            <a:extLst>
              <a:ext uri="{FF2B5EF4-FFF2-40B4-BE49-F238E27FC236}">
                <a16:creationId xmlns:a16="http://schemas.microsoft.com/office/drawing/2014/main" id="{0D5375D9-5A32-5025-6581-245FD2522CA0}"/>
              </a:ext>
            </a:extLst>
          </p:cNvPr>
          <p:cNvSpPr/>
          <p:nvPr/>
        </p:nvSpPr>
        <p:spPr>
          <a:xfrm>
            <a:off x="6557791" y="5049032"/>
            <a:ext cx="4401150" cy="280848"/>
          </a:xfrm>
          <a:prstGeom prst="rect">
            <a:avLst/>
          </a:prstGeom>
          <a:solidFill>
            <a:srgbClr val="FFF2CC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lang="en-US" altLang="zh-CN" sz="14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4" name="箭头: 下 303">
            <a:extLst>
              <a:ext uri="{FF2B5EF4-FFF2-40B4-BE49-F238E27FC236}">
                <a16:creationId xmlns:a16="http://schemas.microsoft.com/office/drawing/2014/main" id="{A4D4DF20-6B23-D3A3-3471-661EB8B21B24}"/>
              </a:ext>
            </a:extLst>
          </p:cNvPr>
          <p:cNvSpPr/>
          <p:nvPr/>
        </p:nvSpPr>
        <p:spPr>
          <a:xfrm>
            <a:off x="7617131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矩形 304">
            <a:extLst>
              <a:ext uri="{FF2B5EF4-FFF2-40B4-BE49-F238E27FC236}">
                <a16:creationId xmlns:a16="http://schemas.microsoft.com/office/drawing/2014/main" id="{34A1AB4A-1F40-B1CE-E88C-B4CECBDBC839}"/>
              </a:ext>
            </a:extLst>
          </p:cNvPr>
          <p:cNvSpPr/>
          <p:nvPr/>
        </p:nvSpPr>
        <p:spPr>
          <a:xfrm>
            <a:off x="7271480" y="2855003"/>
            <a:ext cx="910831" cy="1986691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B256597-8911-343F-B496-58392402E19A}"/>
              </a:ext>
            </a:extLst>
          </p:cNvPr>
          <p:cNvGrpSpPr/>
          <p:nvPr/>
        </p:nvGrpSpPr>
        <p:grpSpPr>
          <a:xfrm>
            <a:off x="7326590" y="2950631"/>
            <a:ext cx="800611" cy="1278070"/>
            <a:chOff x="7331770" y="2950631"/>
            <a:chExt cx="800611" cy="1278070"/>
          </a:xfrm>
        </p:grpSpPr>
        <p:sp>
          <p:nvSpPr>
            <p:cNvPr id="306" name="矩形: 圆角 305">
              <a:extLst>
                <a:ext uri="{FF2B5EF4-FFF2-40B4-BE49-F238E27FC236}">
                  <a16:creationId xmlns:a16="http://schemas.microsoft.com/office/drawing/2014/main" id="{017C2C98-7135-1E36-6848-C3EB7B49594A}"/>
                </a:ext>
              </a:extLst>
            </p:cNvPr>
            <p:cNvSpPr>
              <a:spLocks/>
            </p:cNvSpPr>
            <p:nvPr/>
          </p:nvSpPr>
          <p:spPr>
            <a:xfrm>
              <a:off x="7331770" y="2950631"/>
              <a:ext cx="800611" cy="422621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07" name="矩形: 圆角 306">
              <a:extLst>
                <a:ext uri="{FF2B5EF4-FFF2-40B4-BE49-F238E27FC236}">
                  <a16:creationId xmlns:a16="http://schemas.microsoft.com/office/drawing/2014/main" id="{DAED418F-02BC-5783-88F9-8F0BF6307455}"/>
                </a:ext>
              </a:extLst>
            </p:cNvPr>
            <p:cNvSpPr>
              <a:spLocks/>
            </p:cNvSpPr>
            <p:nvPr/>
          </p:nvSpPr>
          <p:spPr>
            <a:xfrm>
              <a:off x="7331770" y="3547271"/>
              <a:ext cx="800611" cy="681430"/>
            </a:xfrm>
            <a:prstGeom prst="round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Dynamic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13" name="箭头: 下 312">
            <a:extLst>
              <a:ext uri="{FF2B5EF4-FFF2-40B4-BE49-F238E27FC236}">
                <a16:creationId xmlns:a16="http://schemas.microsoft.com/office/drawing/2014/main" id="{59561192-F182-7824-02F1-B520441CF27F}"/>
              </a:ext>
            </a:extLst>
          </p:cNvPr>
          <p:cNvSpPr/>
          <p:nvPr/>
        </p:nvSpPr>
        <p:spPr>
          <a:xfrm>
            <a:off x="8649695" y="4839098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4" name="矩形 313">
            <a:extLst>
              <a:ext uri="{FF2B5EF4-FFF2-40B4-BE49-F238E27FC236}">
                <a16:creationId xmlns:a16="http://schemas.microsoft.com/office/drawing/2014/main" id="{EC09CB86-FB69-4CB9-B8E5-3FB3E1BCA84E}"/>
              </a:ext>
            </a:extLst>
          </p:cNvPr>
          <p:cNvSpPr/>
          <p:nvPr/>
        </p:nvSpPr>
        <p:spPr>
          <a:xfrm>
            <a:off x="8304044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Selection 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5" name="矩形: 圆角 314">
            <a:extLst>
              <a:ext uri="{FF2B5EF4-FFF2-40B4-BE49-F238E27FC236}">
                <a16:creationId xmlns:a16="http://schemas.microsoft.com/office/drawing/2014/main" id="{F702D796-AA6A-F307-78B8-5E638482A68D}"/>
              </a:ext>
            </a:extLst>
          </p:cNvPr>
          <p:cNvSpPr>
            <a:spLocks/>
          </p:cNvSpPr>
          <p:nvPr/>
        </p:nvSpPr>
        <p:spPr>
          <a:xfrm>
            <a:off x="8359154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Consensus-based Node Selection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(§V)</a:t>
            </a:r>
            <a:endParaRPr lang="en-US" altLang="zh-CN" sz="12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6" name="箭头: 下 315">
            <a:extLst>
              <a:ext uri="{FF2B5EF4-FFF2-40B4-BE49-F238E27FC236}">
                <a16:creationId xmlns:a16="http://schemas.microsoft.com/office/drawing/2014/main" id="{2EB45FC5-89EA-C05F-206A-49C6FDADFF4A}"/>
              </a:ext>
            </a:extLst>
          </p:cNvPr>
          <p:cNvSpPr/>
          <p:nvPr/>
        </p:nvSpPr>
        <p:spPr>
          <a:xfrm>
            <a:off x="9682259" y="4845459"/>
            <a:ext cx="219529" cy="205740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7" name="矩形 316">
            <a:extLst>
              <a:ext uri="{FF2B5EF4-FFF2-40B4-BE49-F238E27FC236}">
                <a16:creationId xmlns:a16="http://schemas.microsoft.com/office/drawing/2014/main" id="{4839F21D-582E-E9AD-84A9-ED067A696818}"/>
              </a:ext>
            </a:extLst>
          </p:cNvPr>
          <p:cNvSpPr/>
          <p:nvPr/>
        </p:nvSpPr>
        <p:spPr>
          <a:xfrm>
            <a:off x="9336608" y="2855003"/>
            <a:ext cx="910831" cy="1986692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36000" rtlCol="0" anchor="b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</a:p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</a:p>
        </p:txBody>
      </p:sp>
      <p:sp>
        <p:nvSpPr>
          <p:cNvPr id="318" name="矩形: 圆角 317">
            <a:extLst>
              <a:ext uri="{FF2B5EF4-FFF2-40B4-BE49-F238E27FC236}">
                <a16:creationId xmlns:a16="http://schemas.microsoft.com/office/drawing/2014/main" id="{A2670464-2473-E8EC-9CAA-A578CC5FA38A}"/>
              </a:ext>
            </a:extLst>
          </p:cNvPr>
          <p:cNvSpPr>
            <a:spLocks/>
          </p:cNvSpPr>
          <p:nvPr/>
        </p:nvSpPr>
        <p:spPr>
          <a:xfrm>
            <a:off x="9391718" y="2950631"/>
            <a:ext cx="800611" cy="1278070"/>
          </a:xfrm>
          <a:prstGeom prst="roundRect">
            <a:avLst/>
          </a:prstGeom>
          <a:pattFill prst="wdUpDiag">
            <a:fgClr>
              <a:srgbClr val="FBE5D6"/>
            </a:fgClr>
            <a:bgClr>
              <a:schemeClr val="bg1"/>
            </a:bgClr>
          </a:pattFill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2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LSH Tree-based Verification</a:t>
            </a:r>
          </a:p>
          <a:p>
            <a:pPr algn="ctr"/>
            <a:r>
              <a:rPr lang="en-US" altLang="zh-CN" sz="12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(§VI)</a:t>
            </a: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2A7B932C-FE27-7076-3C1A-F026A0866EF2}"/>
              </a:ext>
            </a:extLst>
          </p:cNvPr>
          <p:cNvGrpSpPr/>
          <p:nvPr/>
        </p:nvGrpSpPr>
        <p:grpSpPr>
          <a:xfrm>
            <a:off x="4266474" y="7121457"/>
            <a:ext cx="4528618" cy="2816993"/>
            <a:chOff x="6541017" y="2386561"/>
            <a:chExt cx="4528618" cy="2816993"/>
          </a:xfrm>
        </p:grpSpPr>
        <p:sp>
          <p:nvSpPr>
            <p:cNvPr id="345" name="箭头: 下 344">
              <a:extLst>
                <a:ext uri="{FF2B5EF4-FFF2-40B4-BE49-F238E27FC236}">
                  <a16:creationId xmlns:a16="http://schemas.microsoft.com/office/drawing/2014/main" id="{B3A53C8A-A941-3B76-AC7A-15691C7532E5}"/>
                </a:ext>
              </a:extLst>
            </p:cNvPr>
            <p:cNvSpPr/>
            <p:nvPr/>
          </p:nvSpPr>
          <p:spPr>
            <a:xfrm>
              <a:off x="7614665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矩形 345">
              <a:extLst>
                <a:ext uri="{FF2B5EF4-FFF2-40B4-BE49-F238E27FC236}">
                  <a16:creationId xmlns:a16="http://schemas.microsoft.com/office/drawing/2014/main" id="{8D39ECF2-2DE3-3B35-DF0B-0245D6F26D82}"/>
                </a:ext>
              </a:extLst>
            </p:cNvPr>
            <p:cNvSpPr/>
            <p:nvPr/>
          </p:nvSpPr>
          <p:spPr>
            <a:xfrm>
              <a:off x="7276660" y="2855003"/>
              <a:ext cx="895539" cy="1880107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7" name="矩形 346">
              <a:extLst>
                <a:ext uri="{FF2B5EF4-FFF2-40B4-BE49-F238E27FC236}">
                  <a16:creationId xmlns:a16="http://schemas.microsoft.com/office/drawing/2014/main" id="{AA1B0CB3-AA57-B909-EE3F-F02835531EFC}"/>
                </a:ext>
              </a:extLst>
            </p:cNvPr>
            <p:cNvSpPr>
              <a:spLocks/>
            </p:cNvSpPr>
            <p:nvPr/>
          </p:nvSpPr>
          <p:spPr>
            <a:xfrm>
              <a:off x="7360985" y="2963643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Packaging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(§IV-B)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48" name="矩形 347">
              <a:extLst>
                <a:ext uri="{FF2B5EF4-FFF2-40B4-BE49-F238E27FC236}">
                  <a16:creationId xmlns:a16="http://schemas.microsoft.com/office/drawing/2014/main" id="{898C70F5-C390-78EA-1BF2-20A7CD9EC530}"/>
                </a:ext>
              </a:extLst>
            </p:cNvPr>
            <p:cNvSpPr>
              <a:spLocks/>
            </p:cNvSpPr>
            <p:nvPr/>
          </p:nvSpPr>
          <p:spPr>
            <a:xfrm>
              <a:off x="7360985" y="3698007"/>
              <a:ext cx="726888" cy="422621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Clustering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(§IV-A)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349" name="连接符: 肘形 348">
              <a:extLst>
                <a:ext uri="{FF2B5EF4-FFF2-40B4-BE49-F238E27FC236}">
                  <a16:creationId xmlns:a16="http://schemas.microsoft.com/office/drawing/2014/main" id="{969ABCC9-990B-80B7-2C94-1C911D1488CF}"/>
                </a:ext>
              </a:extLst>
            </p:cNvPr>
            <p:cNvCxnSpPr>
              <a:cxnSpLocks/>
              <a:stCxn id="348" idx="2"/>
              <a:endCxn id="348" idx="0"/>
            </p:cNvCxnSpPr>
            <p:nvPr/>
          </p:nvCxnSpPr>
          <p:spPr>
            <a:xfrm rot="5400000" flipH="1">
              <a:off x="7513118" y="3909318"/>
              <a:ext cx="422621" cy="12700"/>
            </a:xfrm>
            <a:prstGeom prst="bentConnector5">
              <a:avLst>
                <a:gd name="adj1" fmla="val -34934"/>
                <a:gd name="adj2" fmla="val -4000748"/>
                <a:gd name="adj3" fmla="val 133806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03E0038F-BD45-8016-6D87-2262D1DD4031}"/>
                </a:ext>
              </a:extLst>
            </p:cNvPr>
            <p:cNvGrpSpPr/>
            <p:nvPr/>
          </p:nvGrpSpPr>
          <p:grpSpPr>
            <a:xfrm>
              <a:off x="6541017" y="2386561"/>
              <a:ext cx="591956" cy="2372169"/>
              <a:chOff x="6229020" y="2234161"/>
              <a:chExt cx="591956" cy="2372169"/>
            </a:xfrm>
          </p:grpSpPr>
          <p:sp>
            <p:nvSpPr>
              <p:cNvPr id="372" name="矩形 371">
                <a:extLst>
                  <a:ext uri="{FF2B5EF4-FFF2-40B4-BE49-F238E27FC236}">
                    <a16:creationId xmlns:a16="http://schemas.microsoft.com/office/drawing/2014/main" id="{44718541-9306-12DE-B65D-49BD996D8F1E}"/>
                  </a:ext>
                </a:extLst>
              </p:cNvPr>
              <p:cNvSpPr/>
              <p:nvPr/>
            </p:nvSpPr>
            <p:spPr>
              <a:xfrm>
                <a:off x="6229020" y="2234161"/>
                <a:ext cx="591956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144000" rtlCol="0" anchor="b"/>
              <a:lstStyle/>
              <a:p>
                <a:pPr algn="ctr"/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Data Owner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3" name="图片 372">
                <a:extLst>
                  <a:ext uri="{FF2B5EF4-FFF2-40B4-BE49-F238E27FC236}">
                    <a16:creationId xmlns:a16="http://schemas.microsoft.com/office/drawing/2014/main" id="{9D281CD7-D63A-33ED-5B97-6B40408047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32655" y="2616326"/>
                <a:ext cx="365068" cy="360815"/>
              </a:xfrm>
              <a:prstGeom prst="rect">
                <a:avLst/>
              </a:prstGeom>
            </p:spPr>
          </p:pic>
          <p:pic>
            <p:nvPicPr>
              <p:cNvPr id="374" name="图片 373">
                <a:extLst>
                  <a:ext uri="{FF2B5EF4-FFF2-40B4-BE49-F238E27FC236}">
                    <a16:creationId xmlns:a16="http://schemas.microsoft.com/office/drawing/2014/main" id="{CDCED303-0B7B-FB16-D79E-E038CB2E17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332655" y="3636331"/>
                <a:ext cx="365068" cy="365068"/>
              </a:xfrm>
              <a:prstGeom prst="rect">
                <a:avLst/>
              </a:prstGeom>
            </p:spPr>
          </p:pic>
          <p:pic>
            <p:nvPicPr>
              <p:cNvPr id="375" name="图片 374">
                <a:extLst>
                  <a:ext uri="{FF2B5EF4-FFF2-40B4-BE49-F238E27FC236}">
                    <a16:creationId xmlns:a16="http://schemas.microsoft.com/office/drawing/2014/main" id="{D6F1ABC7-CC23-8A0B-552B-3819D1926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332655" y="3124202"/>
                <a:ext cx="365068" cy="365068"/>
              </a:xfrm>
              <a:prstGeom prst="rect">
                <a:avLst/>
              </a:prstGeom>
            </p:spPr>
          </p:pic>
        </p:grpSp>
        <p:grpSp>
          <p:nvGrpSpPr>
            <p:cNvPr id="351" name="组合 350">
              <a:extLst>
                <a:ext uri="{FF2B5EF4-FFF2-40B4-BE49-F238E27FC236}">
                  <a16:creationId xmlns:a16="http://schemas.microsoft.com/office/drawing/2014/main" id="{BF85D5D7-91BA-E121-534F-AFE8CC2F10F7}"/>
                </a:ext>
              </a:extLst>
            </p:cNvPr>
            <p:cNvGrpSpPr/>
            <p:nvPr/>
          </p:nvGrpSpPr>
          <p:grpSpPr>
            <a:xfrm>
              <a:off x="10394339" y="2386561"/>
              <a:ext cx="675295" cy="2372169"/>
              <a:chOff x="10502436" y="2234161"/>
              <a:chExt cx="675295" cy="2372169"/>
            </a:xfrm>
          </p:grpSpPr>
          <p:sp>
            <p:nvSpPr>
              <p:cNvPr id="370" name="矩形 369">
                <a:extLst>
                  <a:ext uri="{FF2B5EF4-FFF2-40B4-BE49-F238E27FC236}">
                    <a16:creationId xmlns:a16="http://schemas.microsoft.com/office/drawing/2014/main" id="{2895D5AB-7438-5B02-0188-1B8047C77796}"/>
                  </a:ext>
                </a:extLst>
              </p:cNvPr>
              <p:cNvSpPr/>
              <p:nvPr/>
            </p:nvSpPr>
            <p:spPr>
              <a:xfrm>
                <a:off x="10502436" y="2234161"/>
                <a:ext cx="675295" cy="2372169"/>
              </a:xfrm>
              <a:prstGeom prst="rect">
                <a:avLst/>
              </a:prstGeom>
              <a:solidFill>
                <a:srgbClr val="EDEDED"/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bIns="396000" rtlCol="0" anchor="b"/>
              <a:lstStyle/>
              <a:p>
                <a:pPr algn="ctr">
                  <a:lnSpc>
                    <a:spcPct val="80000"/>
                  </a:lnSpc>
                </a:pPr>
                <a:r>
                  <a:rPr lang="en-US" altLang="zh-CN" sz="12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Provider</a:t>
                </a:r>
                <a:endParaRPr kumimoji="0" lang="zh-CN" altLang="en-US" sz="12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endParaRPr>
              </a:p>
            </p:txBody>
          </p:sp>
          <p:pic>
            <p:nvPicPr>
              <p:cNvPr id="371" name="图片 370">
                <a:extLst>
                  <a:ext uri="{FF2B5EF4-FFF2-40B4-BE49-F238E27FC236}">
                    <a16:creationId xmlns:a16="http://schemas.microsoft.com/office/drawing/2014/main" id="{684799BE-32D6-D1A3-485F-CED925C4F9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648416" y="3169615"/>
                <a:ext cx="404978" cy="437343"/>
              </a:xfrm>
              <a:prstGeom prst="rect">
                <a:avLst/>
              </a:prstGeom>
            </p:spPr>
          </p:pic>
        </p:grpSp>
        <p:sp>
          <p:nvSpPr>
            <p:cNvPr id="352" name="矩形 351">
              <a:extLst>
                <a:ext uri="{FF2B5EF4-FFF2-40B4-BE49-F238E27FC236}">
                  <a16:creationId xmlns:a16="http://schemas.microsoft.com/office/drawing/2014/main" id="{7E29A19A-9282-0AE3-D217-3C9491BB234E}"/>
                </a:ext>
              </a:extLst>
            </p:cNvPr>
            <p:cNvSpPr/>
            <p:nvPr/>
          </p:nvSpPr>
          <p:spPr>
            <a:xfrm>
              <a:off x="7276660" y="2386561"/>
              <a:ext cx="2973991" cy="2808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 Tree Indexing</a:t>
              </a:r>
              <a:endParaRPr lang="en-US" altLang="zh-CN" sz="1200" i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3" name="矩形 352">
              <a:extLst>
                <a:ext uri="{FF2B5EF4-FFF2-40B4-BE49-F238E27FC236}">
                  <a16:creationId xmlns:a16="http://schemas.microsoft.com/office/drawing/2014/main" id="{957B6FA0-8ACA-A0E1-70FC-C7150F0F0BB2}"/>
                </a:ext>
              </a:extLst>
            </p:cNvPr>
            <p:cNvSpPr/>
            <p:nvPr/>
          </p:nvSpPr>
          <p:spPr>
            <a:xfrm>
              <a:off x="6541017" y="4922706"/>
              <a:ext cx="4528618" cy="280848"/>
            </a:xfrm>
            <a:prstGeom prst="rect">
              <a:avLst/>
            </a:prstGeom>
            <a:solidFill>
              <a:srgbClr val="FFF2CC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Hyperledger Fabric</a:t>
              </a:r>
              <a:endParaRPr lang="en-US" altLang="zh-CN" sz="12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4" name="箭头: 下 353">
              <a:extLst>
                <a:ext uri="{FF2B5EF4-FFF2-40B4-BE49-F238E27FC236}">
                  <a16:creationId xmlns:a16="http://schemas.microsoft.com/office/drawing/2014/main" id="{F5F7CE71-1EDE-C4FD-41ED-FD97E351C50C}"/>
                </a:ext>
              </a:extLst>
            </p:cNvPr>
            <p:cNvSpPr/>
            <p:nvPr/>
          </p:nvSpPr>
          <p:spPr>
            <a:xfrm>
              <a:off x="8653891" y="4710605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5" name="矩形 354">
              <a:extLst>
                <a:ext uri="{FF2B5EF4-FFF2-40B4-BE49-F238E27FC236}">
                  <a16:creationId xmlns:a16="http://schemas.microsoft.com/office/drawing/2014/main" id="{800FC1A1-CE01-56D2-43BF-560DB60BA980}"/>
                </a:ext>
              </a:extLst>
            </p:cNvPr>
            <p:cNvSpPr/>
            <p:nvPr/>
          </p:nvSpPr>
          <p:spPr>
            <a:xfrm>
              <a:off x="8315886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 </a:t>
              </a:r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6" name="矩形 355">
              <a:extLst>
                <a:ext uri="{FF2B5EF4-FFF2-40B4-BE49-F238E27FC236}">
                  <a16:creationId xmlns:a16="http://schemas.microsoft.com/office/drawing/2014/main" id="{2E1B3A94-C42A-9713-70D5-ED2DF08058DC}"/>
                </a:ext>
              </a:extLst>
            </p:cNvPr>
            <p:cNvSpPr>
              <a:spLocks/>
            </p:cNvSpPr>
            <p:nvPr/>
          </p:nvSpPr>
          <p:spPr>
            <a:xfrm>
              <a:off x="8400211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Node Selection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7" name="箭头: 下 356">
              <a:extLst>
                <a:ext uri="{FF2B5EF4-FFF2-40B4-BE49-F238E27FC236}">
                  <a16:creationId xmlns:a16="http://schemas.microsoft.com/office/drawing/2014/main" id="{AB6075A6-11A7-B8BB-9570-DC3EF3463C4C}"/>
                </a:ext>
              </a:extLst>
            </p:cNvPr>
            <p:cNvSpPr/>
            <p:nvPr/>
          </p:nvSpPr>
          <p:spPr>
            <a:xfrm>
              <a:off x="9693117" y="4716966"/>
              <a:ext cx="219529" cy="205740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8" name="矩形 357">
              <a:extLst>
                <a:ext uri="{FF2B5EF4-FFF2-40B4-BE49-F238E27FC236}">
                  <a16:creationId xmlns:a16="http://schemas.microsoft.com/office/drawing/2014/main" id="{6FBC5661-AB7C-86FE-E743-D6966142006E}"/>
                </a:ext>
              </a:extLst>
            </p:cNvPr>
            <p:cNvSpPr/>
            <p:nvPr/>
          </p:nvSpPr>
          <p:spPr>
            <a:xfrm>
              <a:off x="9355112" y="2855003"/>
              <a:ext cx="895539" cy="1880108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rtlCol="0" anchor="b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(§VI)</a:t>
              </a:r>
              <a:endParaRPr lang="en-US" altLang="zh-CN" sz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359" name="矩形 358">
              <a:extLst>
                <a:ext uri="{FF2B5EF4-FFF2-40B4-BE49-F238E27FC236}">
                  <a16:creationId xmlns:a16="http://schemas.microsoft.com/office/drawing/2014/main" id="{C653128F-7290-8B62-A0E3-A90EBEFB1555}"/>
                </a:ext>
              </a:extLst>
            </p:cNvPr>
            <p:cNvSpPr>
              <a:spLocks/>
            </p:cNvSpPr>
            <p:nvPr/>
          </p:nvSpPr>
          <p:spPr>
            <a:xfrm>
              <a:off x="9439437" y="3201420"/>
              <a:ext cx="726888" cy="681430"/>
            </a:xfrm>
            <a:prstGeom prst="rect">
              <a:avLst/>
            </a:prstGeom>
            <a:pattFill prst="wdUpDiag">
              <a:fgClr>
                <a:srgbClr val="FBE5D6"/>
              </a:fgClr>
              <a:bgClr>
                <a:schemeClr val="bg1"/>
              </a:bgClr>
            </a:patt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LSH-tree </a:t>
              </a:r>
            </a:p>
            <a:p>
              <a:pPr algn="ctr"/>
              <a:r>
                <a:rPr lang="en-US" altLang="zh-CN" sz="1200" i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ADS</a:t>
              </a:r>
            </a:p>
            <a:p>
              <a:pPr algn="ctr"/>
              <a:r>
                <a:rPr lang="en-US" altLang="zh-CN" sz="120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(§VI)</a:t>
              </a:r>
            </a:p>
          </p:txBody>
        </p:sp>
        <p:cxnSp>
          <p:nvCxnSpPr>
            <p:cNvPr id="360" name="连接符: 肘形 359">
              <a:extLst>
                <a:ext uri="{FF2B5EF4-FFF2-40B4-BE49-F238E27FC236}">
                  <a16:creationId xmlns:a16="http://schemas.microsoft.com/office/drawing/2014/main" id="{871E9ED3-6E8A-B55A-63AD-8DB1BEDAE915}"/>
                </a:ext>
              </a:extLst>
            </p:cNvPr>
            <p:cNvCxnSpPr>
              <a:cxnSpLocks/>
              <a:stCxn id="348" idx="1"/>
              <a:endCxn id="373" idx="3"/>
            </p:cNvCxnSpPr>
            <p:nvPr/>
          </p:nvCxnSpPr>
          <p:spPr>
            <a:xfrm rot="10800000">
              <a:off x="7009721" y="2949134"/>
              <a:ext cx="351265" cy="96018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1" name="连接符: 肘形 360">
              <a:extLst>
                <a:ext uri="{FF2B5EF4-FFF2-40B4-BE49-F238E27FC236}">
                  <a16:creationId xmlns:a16="http://schemas.microsoft.com/office/drawing/2014/main" id="{8CF097D4-3590-E534-391B-B3A7B15B394F}"/>
                </a:ext>
              </a:extLst>
            </p:cNvPr>
            <p:cNvCxnSpPr>
              <a:cxnSpLocks/>
              <a:stCxn id="348" idx="1"/>
              <a:endCxn id="375" idx="3"/>
            </p:cNvCxnSpPr>
            <p:nvPr/>
          </p:nvCxnSpPr>
          <p:spPr>
            <a:xfrm rot="10800000">
              <a:off x="7009721" y="3459136"/>
              <a:ext cx="351265" cy="450182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2" name="连接符: 肘形 361">
              <a:extLst>
                <a:ext uri="{FF2B5EF4-FFF2-40B4-BE49-F238E27FC236}">
                  <a16:creationId xmlns:a16="http://schemas.microsoft.com/office/drawing/2014/main" id="{A47F15A1-8BB5-3E36-3656-DE8B00C78DE6}"/>
                </a:ext>
              </a:extLst>
            </p:cNvPr>
            <p:cNvCxnSpPr>
              <a:cxnSpLocks/>
              <a:stCxn id="348" idx="1"/>
              <a:endCxn id="374" idx="3"/>
            </p:cNvCxnSpPr>
            <p:nvPr/>
          </p:nvCxnSpPr>
          <p:spPr>
            <a:xfrm rot="10800000" flipV="1">
              <a:off x="7009721" y="3909317"/>
              <a:ext cx="351265" cy="61947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3" name="连接符: 肘形 362">
              <a:extLst>
                <a:ext uri="{FF2B5EF4-FFF2-40B4-BE49-F238E27FC236}">
                  <a16:creationId xmlns:a16="http://schemas.microsoft.com/office/drawing/2014/main" id="{A0050EAE-422E-A157-6333-F5324FBDA358}"/>
                </a:ext>
              </a:extLst>
            </p:cNvPr>
            <p:cNvCxnSpPr>
              <a:cxnSpLocks/>
              <a:stCxn id="352" idx="2"/>
              <a:endCxn id="347" idx="0"/>
            </p:cNvCxnSpPr>
            <p:nvPr/>
          </p:nvCxnSpPr>
          <p:spPr>
            <a:xfrm rot="5400000">
              <a:off x="8095926" y="2295913"/>
              <a:ext cx="296234" cy="1039227"/>
            </a:xfrm>
            <a:prstGeom prst="bentConnector3">
              <a:avLst>
                <a:gd name="adj1" fmla="val 4464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4" name="连接符: 肘形 363">
              <a:extLst>
                <a:ext uri="{FF2B5EF4-FFF2-40B4-BE49-F238E27FC236}">
                  <a16:creationId xmlns:a16="http://schemas.microsoft.com/office/drawing/2014/main" id="{452226A3-07C9-71E2-12A1-EB67D4F99E0B}"/>
                </a:ext>
              </a:extLst>
            </p:cNvPr>
            <p:cNvCxnSpPr>
              <a:cxnSpLocks/>
              <a:stCxn id="356" idx="0"/>
              <a:endCxn id="347" idx="0"/>
            </p:cNvCxnSpPr>
            <p:nvPr/>
          </p:nvCxnSpPr>
          <p:spPr>
            <a:xfrm rot="16200000" flipV="1">
              <a:off x="8125154" y="2562919"/>
              <a:ext cx="237777" cy="1039226"/>
            </a:xfrm>
            <a:prstGeom prst="bentConnector3">
              <a:avLst>
                <a:gd name="adj1" fmla="val 169434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5" name="连接符: 肘形 364">
              <a:extLst>
                <a:ext uri="{FF2B5EF4-FFF2-40B4-BE49-F238E27FC236}">
                  <a16:creationId xmlns:a16="http://schemas.microsoft.com/office/drawing/2014/main" id="{ABFFE909-1AFF-FA5E-FF30-2DEFC33488A1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5400000">
              <a:off x="8414802" y="3016262"/>
              <a:ext cx="1215441" cy="517734"/>
            </a:xfrm>
            <a:prstGeom prst="bentConnector3">
              <a:avLst>
                <a:gd name="adj1" fmla="val 113792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6" name="连接符: 肘形 365">
              <a:extLst>
                <a:ext uri="{FF2B5EF4-FFF2-40B4-BE49-F238E27FC236}">
                  <a16:creationId xmlns:a16="http://schemas.microsoft.com/office/drawing/2014/main" id="{F60463EF-8EE4-79DD-41E8-F4DFF432E9CB}"/>
                </a:ext>
              </a:extLst>
            </p:cNvPr>
            <p:cNvCxnSpPr>
              <a:cxnSpLocks/>
              <a:stCxn id="359" idx="0"/>
              <a:endCxn id="356" idx="2"/>
            </p:cNvCxnSpPr>
            <p:nvPr/>
          </p:nvCxnSpPr>
          <p:spPr>
            <a:xfrm rot="16200000" flipH="1" flipV="1">
              <a:off x="8942553" y="3022522"/>
              <a:ext cx="681430" cy="1039226"/>
            </a:xfrm>
            <a:prstGeom prst="bentConnector5">
              <a:avLst>
                <a:gd name="adj1" fmla="val -33547"/>
                <a:gd name="adj2" fmla="val 50000"/>
                <a:gd name="adj3" fmla="val 125160"/>
              </a:avLst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7" name="连接符: 肘形 366">
              <a:extLst>
                <a:ext uri="{FF2B5EF4-FFF2-40B4-BE49-F238E27FC236}">
                  <a16:creationId xmlns:a16="http://schemas.microsoft.com/office/drawing/2014/main" id="{5FA55496-F526-9847-6956-1CB17308AC14}"/>
                </a:ext>
              </a:extLst>
            </p:cNvPr>
            <p:cNvCxnSpPr>
              <a:cxnSpLocks/>
              <a:endCxn id="356" idx="2"/>
            </p:cNvCxnSpPr>
            <p:nvPr/>
          </p:nvCxnSpPr>
          <p:spPr>
            <a:xfrm rot="10800000">
              <a:off x="8763656" y="3882851"/>
              <a:ext cx="1630683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8" name="连接符: 肘形 367">
              <a:extLst>
                <a:ext uri="{FF2B5EF4-FFF2-40B4-BE49-F238E27FC236}">
                  <a16:creationId xmlns:a16="http://schemas.microsoft.com/office/drawing/2014/main" id="{E6DEF6E7-EC37-A382-9D4C-52632CC7F80D}"/>
                </a:ext>
              </a:extLst>
            </p:cNvPr>
            <p:cNvCxnSpPr>
              <a:cxnSpLocks/>
              <a:endCxn id="359" idx="2"/>
            </p:cNvCxnSpPr>
            <p:nvPr/>
          </p:nvCxnSpPr>
          <p:spPr>
            <a:xfrm rot="10800000">
              <a:off x="9802882" y="3882851"/>
              <a:ext cx="591457" cy="365769"/>
            </a:xfrm>
            <a:prstGeom prst="bentConnector2">
              <a:avLst/>
            </a:prstGeom>
            <a:ln w="19050">
              <a:solidFill>
                <a:schemeClr val="tx1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9" name="直接箭头连接符 368">
              <a:extLst>
                <a:ext uri="{FF2B5EF4-FFF2-40B4-BE49-F238E27FC236}">
                  <a16:creationId xmlns:a16="http://schemas.microsoft.com/office/drawing/2014/main" id="{2A06462D-74C8-870E-9A63-32F590559E2A}"/>
                </a:ext>
              </a:extLst>
            </p:cNvPr>
            <p:cNvCxnSpPr>
              <a:cxnSpLocks/>
              <a:stCxn id="348" idx="0"/>
              <a:endCxn id="347" idx="2"/>
            </p:cNvCxnSpPr>
            <p:nvPr/>
          </p:nvCxnSpPr>
          <p:spPr>
            <a:xfrm flipV="1">
              <a:off x="7724429" y="3386264"/>
              <a:ext cx="0" cy="311743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0C6549C6-A380-A530-B083-4E4E529B9C07}"/>
              </a:ext>
            </a:extLst>
          </p:cNvPr>
          <p:cNvCxnSpPr>
            <a:cxnSpLocks/>
            <a:stCxn id="306" idx="2"/>
            <a:endCxn id="307" idx="2"/>
          </p:cNvCxnSpPr>
          <p:nvPr/>
        </p:nvCxnSpPr>
        <p:spPr>
          <a:xfrm rot="5400000">
            <a:off x="7299172" y="3800976"/>
            <a:ext cx="855449" cy="12700"/>
          </a:xfrm>
          <a:prstGeom prst="bentConnector5">
            <a:avLst>
              <a:gd name="adj1" fmla="val 10171"/>
              <a:gd name="adj2" fmla="val -3970591"/>
              <a:gd name="adj3" fmla="val 120664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B8292226-F94B-DEB0-9F2A-3EEA73FC58C1}"/>
              </a:ext>
            </a:extLst>
          </p:cNvPr>
          <p:cNvCxnSpPr>
            <a:cxnSpLocks/>
            <a:stCxn id="311" idx="2"/>
            <a:endCxn id="306" idx="0"/>
          </p:cNvCxnSpPr>
          <p:nvPr/>
        </p:nvCxnSpPr>
        <p:spPr>
          <a:xfrm rot="5400000">
            <a:off x="8101567" y="2292738"/>
            <a:ext cx="283222" cy="1032564"/>
          </a:xfrm>
          <a:prstGeom prst="bentConnector3">
            <a:avLst>
              <a:gd name="adj1" fmla="val 36925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连接符: 肘形 50">
            <a:extLst>
              <a:ext uri="{FF2B5EF4-FFF2-40B4-BE49-F238E27FC236}">
                <a16:creationId xmlns:a16="http://schemas.microsoft.com/office/drawing/2014/main" id="{103D4052-9E09-5E62-FDA3-4D0B57DE20D3}"/>
              </a:ext>
            </a:extLst>
          </p:cNvPr>
          <p:cNvCxnSpPr>
            <a:cxnSpLocks/>
            <a:stCxn id="315" idx="0"/>
            <a:endCxn id="305" idx="0"/>
          </p:cNvCxnSpPr>
          <p:nvPr/>
        </p:nvCxnSpPr>
        <p:spPr>
          <a:xfrm rot="16200000" flipV="1">
            <a:off x="8195364" y="2386535"/>
            <a:ext cx="95628" cy="1032564"/>
          </a:xfrm>
          <a:prstGeom prst="bentConnector3">
            <a:avLst>
              <a:gd name="adj1" fmla="val 184982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连接符: 肘形 64">
            <a:extLst>
              <a:ext uri="{FF2B5EF4-FFF2-40B4-BE49-F238E27FC236}">
                <a16:creationId xmlns:a16="http://schemas.microsoft.com/office/drawing/2014/main" id="{5CACE628-A382-E3FF-C2A9-3C90BB005D77}"/>
              </a:ext>
            </a:extLst>
          </p:cNvPr>
          <p:cNvCxnSpPr>
            <a:cxnSpLocks/>
            <a:endCxn id="315" idx="2"/>
          </p:cNvCxnSpPr>
          <p:nvPr/>
        </p:nvCxnSpPr>
        <p:spPr>
          <a:xfrm rot="10800000">
            <a:off x="8759460" y="4228701"/>
            <a:ext cx="1609712" cy="179766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连接符: 肘形 69">
            <a:extLst>
              <a:ext uri="{FF2B5EF4-FFF2-40B4-BE49-F238E27FC236}">
                <a16:creationId xmlns:a16="http://schemas.microsoft.com/office/drawing/2014/main" id="{FC5D205D-F86B-0435-A44A-BB5BD5E09C99}"/>
              </a:ext>
            </a:extLst>
          </p:cNvPr>
          <p:cNvCxnSpPr>
            <a:cxnSpLocks/>
            <a:stCxn id="318" idx="0"/>
            <a:endCxn id="315" idx="2"/>
          </p:cNvCxnSpPr>
          <p:nvPr/>
        </p:nvCxnSpPr>
        <p:spPr>
          <a:xfrm rot="16200000" flipH="1" flipV="1">
            <a:off x="8636707" y="3073384"/>
            <a:ext cx="1278070" cy="1032564"/>
          </a:xfrm>
          <a:prstGeom prst="bentConnector5">
            <a:avLst>
              <a:gd name="adj1" fmla="val -14434"/>
              <a:gd name="adj2" fmla="val 50000"/>
              <a:gd name="adj3" fmla="val 106589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6C7440B9-CFA7-8E2D-FD72-16161163F158}"/>
              </a:ext>
            </a:extLst>
          </p:cNvPr>
          <p:cNvCxnSpPr>
            <a:cxnSpLocks/>
            <a:endCxn id="318" idx="2"/>
          </p:cNvCxnSpPr>
          <p:nvPr/>
        </p:nvCxnSpPr>
        <p:spPr>
          <a:xfrm rot="10800000">
            <a:off x="9792024" y="4228702"/>
            <a:ext cx="577148" cy="179767"/>
          </a:xfrm>
          <a:prstGeom prst="bentConnector2">
            <a:avLst/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连接符: 肘形 93">
            <a:extLst>
              <a:ext uri="{FF2B5EF4-FFF2-40B4-BE49-F238E27FC236}">
                <a16:creationId xmlns:a16="http://schemas.microsoft.com/office/drawing/2014/main" id="{1D4F134F-6D88-43CF-43EC-E5E2FEB45657}"/>
              </a:ext>
            </a:extLst>
          </p:cNvPr>
          <p:cNvCxnSpPr>
            <a:cxnSpLocks/>
            <a:stCxn id="307" idx="1"/>
            <a:endCxn id="331" idx="3"/>
          </p:cNvCxnSpPr>
          <p:nvPr/>
        </p:nvCxnSpPr>
        <p:spPr>
          <a:xfrm rot="10800000">
            <a:off x="7026494" y="2949134"/>
            <a:ext cx="300096" cy="938852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连接符: 肘形 98">
            <a:extLst>
              <a:ext uri="{FF2B5EF4-FFF2-40B4-BE49-F238E27FC236}">
                <a16:creationId xmlns:a16="http://schemas.microsoft.com/office/drawing/2014/main" id="{3DAE13CC-148B-6C45-BADB-1F9BEEBA1C4B}"/>
              </a:ext>
            </a:extLst>
          </p:cNvPr>
          <p:cNvCxnSpPr>
            <a:cxnSpLocks/>
            <a:stCxn id="307" idx="1"/>
            <a:endCxn id="333" idx="3"/>
          </p:cNvCxnSpPr>
          <p:nvPr/>
        </p:nvCxnSpPr>
        <p:spPr>
          <a:xfrm rot="10800000">
            <a:off x="7026494" y="3459136"/>
            <a:ext cx="300096" cy="428850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7F252FA1-B158-A757-ADDF-EF7AB4CEBFC8}"/>
              </a:ext>
            </a:extLst>
          </p:cNvPr>
          <p:cNvCxnSpPr>
            <a:cxnSpLocks/>
            <a:stCxn id="307" idx="1"/>
            <a:endCxn id="332" idx="3"/>
          </p:cNvCxnSpPr>
          <p:nvPr/>
        </p:nvCxnSpPr>
        <p:spPr>
          <a:xfrm rot="10800000" flipV="1">
            <a:off x="7026494" y="3887985"/>
            <a:ext cx="300096" cy="83279"/>
          </a:xfrm>
          <a:prstGeom prst="bentConnector3">
            <a:avLst>
              <a:gd name="adj1" fmla="val 39843"/>
            </a:avLst>
          </a:prstGeom>
          <a:ln w="19050">
            <a:solidFill>
              <a:schemeClr val="tx1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1BF710C-BC9E-2BB1-E49B-840A7B83D543}"/>
              </a:ext>
            </a:extLst>
          </p:cNvPr>
          <p:cNvCxnSpPr>
            <a:cxnSpLocks/>
            <a:stCxn id="307" idx="0"/>
            <a:endCxn id="306" idx="2"/>
          </p:cNvCxnSpPr>
          <p:nvPr/>
        </p:nvCxnSpPr>
        <p:spPr>
          <a:xfrm flipV="1">
            <a:off x="7726896" y="3373252"/>
            <a:ext cx="0" cy="17401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矩形 112"/>
          <p:cNvSpPr/>
          <p:nvPr/>
        </p:nvSpPr>
        <p:spPr>
          <a:xfrm>
            <a:off x="9161408" y="2331721"/>
            <a:ext cx="903846" cy="2325112"/>
          </a:xfrm>
          <a:prstGeom prst="rect">
            <a:avLst/>
          </a:prstGeom>
          <a:solidFill>
            <a:srgbClr val="DAE3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7030290" y="2331721"/>
            <a:ext cx="2026236" cy="2325112"/>
          </a:xfrm>
          <a:prstGeom prst="rect">
            <a:avLst/>
          </a:prstGeom>
          <a:solidFill>
            <a:srgbClr val="FBE5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3682641" y="2331721"/>
            <a:ext cx="3242766" cy="2325112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8325" y="1432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498" y="138055"/>
            <a:ext cx="3582924" cy="1546727"/>
          </a:xfrm>
          <a:prstGeom prst="rect">
            <a:avLst/>
          </a:prstGeom>
        </p:spPr>
      </p:pic>
      <p:cxnSp>
        <p:nvCxnSpPr>
          <p:cNvPr id="17" name="直接箭头连接符 16"/>
          <p:cNvCxnSpPr/>
          <p:nvPr/>
        </p:nvCxnSpPr>
        <p:spPr>
          <a:xfrm>
            <a:off x="3415594" y="298456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415595" y="3657759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415595" y="4335145"/>
            <a:ext cx="682955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22" name="直接箭头连接符 21"/>
          <p:cNvCxnSpPr>
            <a:cxnSpLocks/>
            <a:stCxn id="13" idx="3"/>
            <a:endCxn id="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cxnSpLocks/>
            <a:stCxn id="13" idx="3"/>
            <a:endCxn id="16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cxnSpLocks/>
            <a:stCxn id="13" idx="3"/>
            <a:endCxn id="29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86370" y="273698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886370" y="3418864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886370" y="4096250"/>
            <a:ext cx="954308" cy="47779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Compute Priority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6011249" y="2975878"/>
            <a:ext cx="580865" cy="1359267"/>
            <a:chOff x="7137251" y="2975878"/>
            <a:chExt cx="580865" cy="1359267"/>
          </a:xfrm>
        </p:grpSpPr>
        <p:cxnSp>
          <p:nvCxnSpPr>
            <p:cNvPr id="37" name="直接箭头连接符 36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2742807"/>
                <a:ext cx="1238689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38" t="-87" r="22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/>
              <p:cNvSpPr txBox="1"/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5" name="文本框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9800" y="3403911"/>
                <a:ext cx="1238689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38" t="-112" r="22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/>
              <p:cNvSpPr txBox="1"/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𝒅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</m:ctrlPr>
                            </m:sSubPr>
                            <m:e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altLang="zh-CN" sz="1200" b="1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  <a:sym typeface="+mn-ea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→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𝒏</m:t>
                          </m:r>
                        </m:sub>
                      </m:sSub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文本框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0678" y="4070799"/>
                <a:ext cx="1238689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6" t="-162" r="41" b="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文本框 66"/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7101581" y="2837801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本框 68"/>
              <p:cNvSpPr txBox="1"/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9" name="文本框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2736983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48" r="60" b="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/>
              <p:cNvSpPr txBox="1"/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0" name="文本框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5439" y="3403911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42" t="-112" r="60" b="1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本框 70"/>
              <p:cNvSpPr txBox="1"/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1" name="文本框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005" y="4103776"/>
                <a:ext cx="428066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7" t="-147" r="25" b="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矩形 71"/>
          <p:cNvSpPr/>
          <p:nvPr/>
        </p:nvSpPr>
        <p:spPr>
          <a:xfrm>
            <a:off x="7101581" y="3516496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101581" y="4195190"/>
            <a:ext cx="524211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Sort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本框 73"/>
              <p:cNvSpPr txBox="1"/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文本框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2729473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88" r="86" b="1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/>
              <p:cNvSpPr txBox="1"/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5" name="文本框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3418679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171" r="86" b="2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本框 75"/>
              <p:cNvSpPr txBox="1"/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𝒎𝒂𝒙</m:t>
                      </m:r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{</m:t>
                      </m:r>
                      <m:sSub>
                        <m:sSubPr>
                          <m:ctrlP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</m:ctrlPr>
                        </m:sSubPr>
                        <m:e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𝒑</m:t>
                          </m:r>
                        </m:e>
                        <m:sub>
                          <m:r>
                            <a:rPr lang="en-US" altLang="zh-CN" sz="12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  <a:sym typeface="+mn-ea"/>
                            </a:rPr>
                            <m:t>𝒊</m:t>
                          </m:r>
                        </m:sub>
                      </m:sSub>
                      <m:r>
                        <a:rPr lang="en-US" altLang="zh-CN" sz="12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  <a:sym typeface="+mn-ea"/>
                        </a:rPr>
                        <m:t>}</m:t>
                      </m:r>
                    </m:oMath>
                  </m:oMathPara>
                </a14:m>
                <a:endParaRPr lang="en-US" altLang="zh-CN" sz="1200" b="1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6" name="文本框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417" y="4107884"/>
                <a:ext cx="710413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18" t="-25" r="86" b="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0" name="组合 79"/>
          <p:cNvGrpSpPr/>
          <p:nvPr/>
        </p:nvGrpSpPr>
        <p:grpSpPr>
          <a:xfrm>
            <a:off x="8371193" y="2978021"/>
            <a:ext cx="580865" cy="1359267"/>
            <a:chOff x="7137251" y="2975878"/>
            <a:chExt cx="580865" cy="1359267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箭头连接符 81"/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箭头连接符 82"/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箭头连接符 83"/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9" name="矩形 98"/>
          <p:cNvSpPr/>
          <p:nvPr/>
        </p:nvSpPr>
        <p:spPr>
          <a:xfrm>
            <a:off x="9217319" y="2831082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9217319" y="3510641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9217319" y="4190200"/>
            <a:ext cx="792025" cy="2688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Register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8" name="文本框 107"/>
          <p:cNvSpPr txBox="1"/>
          <p:nvPr/>
        </p:nvSpPr>
        <p:spPr>
          <a:xfrm>
            <a:off x="4815825" y="2382886"/>
            <a:ext cx="9763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Prepare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9" name="文本框 108"/>
          <p:cNvSpPr txBox="1"/>
          <p:nvPr/>
        </p:nvSpPr>
        <p:spPr>
          <a:xfrm>
            <a:off x="7382796" y="2382886"/>
            <a:ext cx="1321225" cy="2769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Pre-commit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0" name="文本框 109"/>
          <p:cNvSpPr txBox="1"/>
          <p:nvPr/>
        </p:nvSpPr>
        <p:spPr>
          <a:xfrm>
            <a:off x="9116947" y="2382886"/>
            <a:ext cx="992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Commit</a:t>
            </a:r>
            <a:endParaRPr lang="en-US" altLang="zh-C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: 圆角 2"/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矩形: 圆角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 rotWithShape="1">
                <a:blip r:embed="rId9"/>
                <a:stretch>
                  <a:fillRect l="-14" t="-53" r="21" b="48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: 圆角 15"/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矩形: 圆角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10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: 圆角 28"/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矩形: 圆角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 rotWithShape="1">
                <a:blip r:embed="rId11"/>
                <a:stretch>
                  <a:fillRect l="-23" t="-115" r="30" b="11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D06CCF1-4C49-754D-3BE7-5523D38EC0D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08CDF28-2E35-4A93-2E2C-B2B0FAA1745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017AC19-E7E7-12DD-59E8-04BEC69DF96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F98F066-538F-29B0-C421-8F553D73A16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1076A14-3C0E-92DF-44BF-D21DF513AA0C}"/>
              </a:ext>
            </a:extLst>
          </p:cNvPr>
          <p:cNvSpPr txBox="1"/>
          <p:nvPr/>
        </p:nvSpPr>
        <p:spPr>
          <a:xfrm>
            <a:off x="5790329" y="4993945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One-round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右大括号 6">
            <a:extLst>
              <a:ext uri="{FF2B5EF4-FFF2-40B4-BE49-F238E27FC236}">
                <a16:creationId xmlns:a16="http://schemas.microsoft.com/office/drawing/2014/main" id="{8D9C4E0E-C525-556C-49A9-0549B4B70BB8}"/>
              </a:ext>
            </a:extLst>
          </p:cNvPr>
          <p:cNvSpPr/>
          <p:nvPr/>
        </p:nvSpPr>
        <p:spPr>
          <a:xfrm rot="5400000">
            <a:off x="6758181" y="1667539"/>
            <a:ext cx="231532" cy="6382613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矩形 224">
            <a:extLst>
              <a:ext uri="{FF2B5EF4-FFF2-40B4-BE49-F238E27FC236}">
                <a16:creationId xmlns:a16="http://schemas.microsoft.com/office/drawing/2014/main" id="{733D8E73-6EC6-C29A-2D04-86BFF88A593A}"/>
              </a:ext>
            </a:extLst>
          </p:cNvPr>
          <p:cNvSpPr/>
          <p:nvPr/>
        </p:nvSpPr>
        <p:spPr>
          <a:xfrm>
            <a:off x="6950824" y="2671335"/>
            <a:ext cx="1883154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DA8B6D64-E11E-499C-2BCC-0AF63C459D0E}"/>
              </a:ext>
            </a:extLst>
          </p:cNvPr>
          <p:cNvGrpSpPr/>
          <p:nvPr/>
        </p:nvGrpSpPr>
        <p:grpSpPr>
          <a:xfrm>
            <a:off x="7164289" y="2990413"/>
            <a:ext cx="580865" cy="1359267"/>
            <a:chOff x="7137251" y="2975878"/>
            <a:chExt cx="580865" cy="1359267"/>
          </a:xfrm>
        </p:grpSpPr>
        <p:cxnSp>
          <p:nvCxnSpPr>
            <p:cNvPr id="227" name="直接箭头连接符 226">
              <a:extLst>
                <a:ext uri="{FF2B5EF4-FFF2-40B4-BE49-F238E27FC236}">
                  <a16:creationId xmlns:a16="http://schemas.microsoft.com/office/drawing/2014/main" id="{D5A2874B-C354-CBA7-445D-76193204D1E4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直接箭头连接符 227">
              <a:extLst>
                <a:ext uri="{FF2B5EF4-FFF2-40B4-BE49-F238E27FC236}">
                  <a16:creationId xmlns:a16="http://schemas.microsoft.com/office/drawing/2014/main" id="{5D09C704-92B6-CB10-7491-E1B905E546D0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直接箭头连接符 228">
              <a:extLst>
                <a:ext uri="{FF2B5EF4-FFF2-40B4-BE49-F238E27FC236}">
                  <a16:creationId xmlns:a16="http://schemas.microsoft.com/office/drawing/2014/main" id="{A3CA9F92-85BA-C2C6-8EED-8379EE8C5C7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直接箭头连接符 229">
              <a:extLst>
                <a:ext uri="{FF2B5EF4-FFF2-40B4-BE49-F238E27FC236}">
                  <a16:creationId xmlns:a16="http://schemas.microsoft.com/office/drawing/2014/main" id="{73356D96-7345-7F10-B5EE-A962B863ECE5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直接箭头连接符 230">
              <a:extLst>
                <a:ext uri="{FF2B5EF4-FFF2-40B4-BE49-F238E27FC236}">
                  <a16:creationId xmlns:a16="http://schemas.microsoft.com/office/drawing/2014/main" id="{783C3B7B-F1C7-4DEF-6B98-4EA9E388F834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直接箭头连接符 231">
              <a:extLst>
                <a:ext uri="{FF2B5EF4-FFF2-40B4-BE49-F238E27FC236}">
                  <a16:creationId xmlns:a16="http://schemas.microsoft.com/office/drawing/2014/main" id="{F6727C68-8ACD-D4A4-4C89-BE54AEDE7CF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3" name="组合 232">
            <a:extLst>
              <a:ext uri="{FF2B5EF4-FFF2-40B4-BE49-F238E27FC236}">
                <a16:creationId xmlns:a16="http://schemas.microsoft.com/office/drawing/2014/main" id="{04134914-FAB8-2479-0C4A-4F2AB2EB4B55}"/>
              </a:ext>
            </a:extLst>
          </p:cNvPr>
          <p:cNvGrpSpPr/>
          <p:nvPr/>
        </p:nvGrpSpPr>
        <p:grpSpPr>
          <a:xfrm>
            <a:off x="7995294" y="2990413"/>
            <a:ext cx="580865" cy="1359267"/>
            <a:chOff x="7137251" y="2975878"/>
            <a:chExt cx="580865" cy="1359267"/>
          </a:xfrm>
        </p:grpSpPr>
        <p:cxnSp>
          <p:nvCxnSpPr>
            <p:cNvPr id="234" name="直接箭头连接符 233">
              <a:extLst>
                <a:ext uri="{FF2B5EF4-FFF2-40B4-BE49-F238E27FC236}">
                  <a16:creationId xmlns:a16="http://schemas.microsoft.com/office/drawing/2014/main" id="{667D3397-D08E-D0AC-FE81-2AFDF3334C22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直接箭头连接符 234">
              <a:extLst>
                <a:ext uri="{FF2B5EF4-FFF2-40B4-BE49-F238E27FC236}">
                  <a16:creationId xmlns:a16="http://schemas.microsoft.com/office/drawing/2014/main" id="{7839F8D2-C0CA-66EB-B4CC-7955BA2935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直接箭头连接符 235">
              <a:extLst>
                <a:ext uri="{FF2B5EF4-FFF2-40B4-BE49-F238E27FC236}">
                  <a16:creationId xmlns:a16="http://schemas.microsoft.com/office/drawing/2014/main" id="{61831257-E00B-447C-6F42-963A306E4C50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直接箭头连接符 236">
              <a:extLst>
                <a:ext uri="{FF2B5EF4-FFF2-40B4-BE49-F238E27FC236}">
                  <a16:creationId xmlns:a16="http://schemas.microsoft.com/office/drawing/2014/main" id="{7015F891-A70B-026E-B64C-81D5BFFD0696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直接箭头连接符 237">
              <a:extLst>
                <a:ext uri="{FF2B5EF4-FFF2-40B4-BE49-F238E27FC236}">
                  <a16:creationId xmlns:a16="http://schemas.microsoft.com/office/drawing/2014/main" id="{396F60A7-0EBC-4D5B-60F2-C7220C91720D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直接箭头连接符 238">
              <a:extLst>
                <a:ext uri="{FF2B5EF4-FFF2-40B4-BE49-F238E27FC236}">
                  <a16:creationId xmlns:a16="http://schemas.microsoft.com/office/drawing/2014/main" id="{4957B615-DA82-E6E0-E394-EE42AFE9EF2A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-1505563"/>
            <a:ext cx="10515600" cy="1325563"/>
          </a:xfrm>
        </p:spPr>
        <p:txBody>
          <a:bodyPr/>
          <a:lstStyle/>
          <a:p>
            <a:r>
              <a:rPr lang="zh-CN" altLang="en-US"/>
              <a:t>共识算法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5925" y="-1941054"/>
            <a:ext cx="4832777" cy="157076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8793" y="-1702116"/>
            <a:ext cx="3582924" cy="1546727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1271" y="1848963"/>
            <a:ext cx="4542857" cy="1838095"/>
          </a:xfrm>
          <a:prstGeom prst="rect">
            <a:avLst/>
          </a:prstGeom>
          <a:solidFill>
            <a:srgbClr val="FEBDB3"/>
          </a:solidFill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16373E70-E434-F5F1-2E2B-FD94F061533F}"/>
              </a:ext>
            </a:extLst>
          </p:cNvPr>
          <p:cNvSpPr/>
          <p:nvPr/>
        </p:nvSpPr>
        <p:spPr>
          <a:xfrm>
            <a:off x="3709449" y="2665862"/>
            <a:ext cx="1890108" cy="199097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71B9230A-0FD9-58FD-E9D1-128650AFBCE8}"/>
              </a:ext>
            </a:extLst>
          </p:cNvPr>
          <p:cNvCxnSpPr>
            <a:cxnSpLocks/>
          </p:cNvCxnSpPr>
          <p:nvPr/>
        </p:nvCxnSpPr>
        <p:spPr>
          <a:xfrm>
            <a:off x="3415594" y="298456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ACFE29F-93CD-A736-0926-83483122BD9A}"/>
              </a:ext>
            </a:extLst>
          </p:cNvPr>
          <p:cNvCxnSpPr>
            <a:cxnSpLocks/>
          </p:cNvCxnSpPr>
          <p:nvPr/>
        </p:nvCxnSpPr>
        <p:spPr>
          <a:xfrm>
            <a:off x="3415594" y="3657759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96A564AA-F5C2-4F21-9696-6C5EA80D708A}"/>
              </a:ext>
            </a:extLst>
          </p:cNvPr>
          <p:cNvCxnSpPr>
            <a:cxnSpLocks/>
          </p:cNvCxnSpPr>
          <p:nvPr/>
        </p:nvCxnSpPr>
        <p:spPr>
          <a:xfrm>
            <a:off x="3415594" y="4335145"/>
            <a:ext cx="698570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B39723CB-C9DF-D638-FADA-98F56DF2E1EC}"/>
              </a:ext>
            </a:extLst>
          </p:cNvPr>
          <p:cNvSpPr/>
          <p:nvPr/>
        </p:nvSpPr>
        <p:spPr>
          <a:xfrm>
            <a:off x="5668347" y="2759126"/>
            <a:ext cx="1199538" cy="1772067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0A7F4C4B-079D-C873-F538-14FB9459F728}"/>
              </a:ext>
            </a:extLst>
          </p:cNvPr>
          <p:cNvGrpSpPr/>
          <p:nvPr/>
        </p:nvGrpSpPr>
        <p:grpSpPr>
          <a:xfrm>
            <a:off x="3895131" y="2984940"/>
            <a:ext cx="580865" cy="1359267"/>
            <a:chOff x="7137251" y="2975878"/>
            <a:chExt cx="580865" cy="1359267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E2C58BBC-E815-7D0D-6D86-02B695A78436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箭头连接符 44">
              <a:extLst>
                <a:ext uri="{FF2B5EF4-FFF2-40B4-BE49-F238E27FC236}">
                  <a16:creationId xmlns:a16="http://schemas.microsoft.com/office/drawing/2014/main" id="{A5A2C3AC-C5D0-B2F8-7A0D-CC5B2504908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34880048-404B-911C-4A45-1FB248B776D6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88F3E1F-AF42-CD21-4E09-C2A005ACCC47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86895F-8EFE-EE6F-0AA7-362BB0FEEF15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713DEA1C-5B90-9F87-541F-65993B82DCF3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文本框 101">
            <a:extLst>
              <a:ext uri="{FF2B5EF4-FFF2-40B4-BE49-F238E27FC236}">
                <a16:creationId xmlns:a16="http://schemas.microsoft.com/office/drawing/2014/main" id="{AA6987B3-BCEA-EC53-3467-798C9BAAAEF9}"/>
              </a:ext>
            </a:extLst>
          </p:cNvPr>
          <p:cNvSpPr txBox="1"/>
          <p:nvPr/>
        </p:nvSpPr>
        <p:spPr>
          <a:xfrm>
            <a:off x="3491327" y="4695133"/>
            <a:ext cx="23263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First-round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4C482EC0-BF3E-A410-709A-D037D4C98E2B}"/>
              </a:ext>
            </a:extLst>
          </p:cNvPr>
          <p:cNvGrpSpPr/>
          <p:nvPr/>
        </p:nvGrpSpPr>
        <p:grpSpPr>
          <a:xfrm>
            <a:off x="4726136" y="2984940"/>
            <a:ext cx="580865" cy="1359267"/>
            <a:chOff x="7137251" y="2975878"/>
            <a:chExt cx="580865" cy="1359267"/>
          </a:xfrm>
        </p:grpSpPr>
        <p:cxnSp>
          <p:nvCxnSpPr>
            <p:cNvPr id="119" name="直接箭头连接符 118">
              <a:extLst>
                <a:ext uri="{FF2B5EF4-FFF2-40B4-BE49-F238E27FC236}">
                  <a16:creationId xmlns:a16="http://schemas.microsoft.com/office/drawing/2014/main" id="{8ECF8758-D399-1EFF-6D4E-F0ED325310D7}"/>
                </a:ext>
              </a:extLst>
            </p:cNvPr>
            <p:cNvCxnSpPr/>
            <p:nvPr/>
          </p:nvCxnSpPr>
          <p:spPr>
            <a:xfrm>
              <a:off x="7137251" y="2975879"/>
              <a:ext cx="580865" cy="6818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43CDBBDC-4B72-781D-0318-2E481751F51F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68188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箭头连接符 120">
              <a:extLst>
                <a:ext uri="{FF2B5EF4-FFF2-40B4-BE49-F238E27FC236}">
                  <a16:creationId xmlns:a16="http://schemas.microsoft.com/office/drawing/2014/main" id="{AFD3DDDA-5AEA-F4F1-AB3C-241387226F37}"/>
                </a:ext>
              </a:extLst>
            </p:cNvPr>
            <p:cNvCxnSpPr/>
            <p:nvPr/>
          </p:nvCxnSpPr>
          <p:spPr>
            <a:xfrm>
              <a:off x="7137251" y="2975879"/>
              <a:ext cx="580865" cy="13592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接箭头连接符 121">
              <a:extLst>
                <a:ext uri="{FF2B5EF4-FFF2-40B4-BE49-F238E27FC236}">
                  <a16:creationId xmlns:a16="http://schemas.microsoft.com/office/drawing/2014/main" id="{8CAE2E76-27DB-1E53-2759-4C36EF1C16FC}"/>
                </a:ext>
              </a:extLst>
            </p:cNvPr>
            <p:cNvCxnSpPr/>
            <p:nvPr/>
          </p:nvCxnSpPr>
          <p:spPr>
            <a:xfrm flipV="1">
              <a:off x="7137251" y="2975878"/>
              <a:ext cx="580865" cy="135926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7D547C6-BFB7-7B41-4D2B-2E919A30C45C}"/>
                </a:ext>
              </a:extLst>
            </p:cNvPr>
            <p:cNvCxnSpPr/>
            <p:nvPr/>
          </p:nvCxnSpPr>
          <p:spPr>
            <a:xfrm>
              <a:off x="7137251" y="3657759"/>
              <a:ext cx="580865" cy="67738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箭头连接符 123">
              <a:extLst>
                <a:ext uri="{FF2B5EF4-FFF2-40B4-BE49-F238E27FC236}">
                  <a16:creationId xmlns:a16="http://schemas.microsoft.com/office/drawing/2014/main" id="{6F768BE0-6064-0765-C6A2-02D6EA07C444}"/>
                </a:ext>
              </a:extLst>
            </p:cNvPr>
            <p:cNvCxnSpPr/>
            <p:nvPr/>
          </p:nvCxnSpPr>
          <p:spPr>
            <a:xfrm flipV="1">
              <a:off x="7137251" y="3657758"/>
              <a:ext cx="580865" cy="6773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9629966-B37A-0238-810E-3D8EE9AD7717}"/>
              </a:ext>
            </a:extLst>
          </p:cNvPr>
          <p:cNvSpPr txBox="1"/>
          <p:nvPr/>
        </p:nvSpPr>
        <p:spPr>
          <a:xfrm>
            <a:off x="429990" y="3758289"/>
            <a:ext cx="99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noProof="0">
                <a:ln>
                  <a:noFill/>
                </a:ln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Gateway</a:t>
            </a:r>
            <a:endParaRPr kumimoji="0" lang="zh-CN" altLang="en-US" sz="1400" b="1" i="0" u="none" strike="noStrike" kern="1200" cap="none" spc="0" normalizeH="0" noProof="0" dirty="0">
              <a:ln>
                <a:noFill/>
              </a:ln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D46D468F-4686-5851-97F9-5CECD42C8B60}"/>
              </a:ext>
            </a:extLst>
          </p:cNvPr>
          <p:cNvCxnSpPr>
            <a:cxnSpLocks/>
            <a:stCxn id="139" idx="3"/>
            <a:endCxn id="133" idx="1"/>
          </p:cNvCxnSpPr>
          <p:nvPr/>
        </p:nvCxnSpPr>
        <p:spPr>
          <a:xfrm flipV="1">
            <a:off x="1132448" y="2955187"/>
            <a:ext cx="800734" cy="6128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>
            <a:extLst>
              <a:ext uri="{FF2B5EF4-FFF2-40B4-BE49-F238E27FC236}">
                <a16:creationId xmlns:a16="http://schemas.microsoft.com/office/drawing/2014/main" id="{1EC065D6-292E-23F3-8809-F605B9992814}"/>
              </a:ext>
            </a:extLst>
          </p:cNvPr>
          <p:cNvCxnSpPr>
            <a:cxnSpLocks/>
            <a:stCxn id="139" idx="3"/>
            <a:endCxn id="134" idx="1"/>
          </p:cNvCxnSpPr>
          <p:nvPr/>
        </p:nvCxnSpPr>
        <p:spPr>
          <a:xfrm>
            <a:off x="1132448" y="3567999"/>
            <a:ext cx="779084" cy="80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FC5BCAC5-9F75-99F9-3F77-C8F63206C1E9}"/>
              </a:ext>
            </a:extLst>
          </p:cNvPr>
          <p:cNvCxnSpPr>
            <a:cxnSpLocks/>
            <a:stCxn id="139" idx="3"/>
            <a:endCxn id="135" idx="1"/>
          </p:cNvCxnSpPr>
          <p:nvPr/>
        </p:nvCxnSpPr>
        <p:spPr>
          <a:xfrm>
            <a:off x="1132448" y="3567999"/>
            <a:ext cx="771039" cy="7507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9D9C78CE-E3DE-688D-25B5-C3A3259DA666}"/>
              </a:ext>
            </a:extLst>
          </p:cNvPr>
          <p:cNvSpPr txBox="1"/>
          <p:nvPr/>
        </p:nvSpPr>
        <p:spPr>
          <a:xfrm>
            <a:off x="1227826" y="3342735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09945882-CB00-C957-5F71-5F5CA4D26364}"/>
              </a:ext>
            </a:extLst>
          </p:cNvPr>
          <p:cNvSpPr txBox="1"/>
          <p:nvPr/>
        </p:nvSpPr>
        <p:spPr>
          <a:xfrm>
            <a:off x="1227826" y="2816687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0D2B3221-DDBA-39BE-9329-27BF4F0963CA}"/>
              </a:ext>
            </a:extLst>
          </p:cNvPr>
          <p:cNvSpPr txBox="1"/>
          <p:nvPr/>
        </p:nvSpPr>
        <p:spPr>
          <a:xfrm>
            <a:off x="1227826" y="4164894"/>
            <a:ext cx="6936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request</a:t>
            </a:r>
            <a:endParaRPr lang="en-US" altLang="zh-CN" sz="1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CB411D18-3A97-DF18-A067-64CF937E3AD6}"/>
              </a:ext>
            </a:extLst>
          </p:cNvPr>
          <p:cNvSpPr txBox="1"/>
          <p:nvPr/>
        </p:nvSpPr>
        <p:spPr>
          <a:xfrm>
            <a:off x="2592295" y="3864517"/>
            <a:ext cx="62603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5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...</a:t>
            </a:r>
            <a:endParaRPr lang="en-US" altLang="zh-CN" sz="105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/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3" name="矩形: 圆角 132">
                <a:extLst>
                  <a:ext uri="{FF2B5EF4-FFF2-40B4-BE49-F238E27FC236}">
                    <a16:creationId xmlns:a16="http://schemas.microsoft.com/office/drawing/2014/main" id="{FE198825-CA93-D32E-D532-142F632837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182" y="2742790"/>
                <a:ext cx="1677783" cy="424794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/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</a:t>
                </a:r>
                <a:r>
                  <a:rPr lang="en-US" altLang="zh-CN" sz="1400" b="1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4" name="矩形: 圆角 133">
                <a:extLst>
                  <a:ext uri="{FF2B5EF4-FFF2-40B4-BE49-F238E27FC236}">
                    <a16:creationId xmlns:a16="http://schemas.microsoft.com/office/drawing/2014/main" id="{20B650CC-C078-2C94-9A68-18543046E1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1532" y="3436037"/>
                <a:ext cx="1677783" cy="424794"/>
              </a:xfrm>
              <a:prstGeom prst="roundRect">
                <a:avLst/>
              </a:prstGeom>
              <a:blipFill>
                <a:blip r:embed="rId6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/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r>
                  <a:rPr lang="en-US" altLang="zh-CN" sz="1400" b="1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node </a:t>
                </a:r>
                <a14:m>
                  <m:oMath xmlns:m="http://schemas.openxmlformats.org/officeDocument/2006/math">
                    <m:r>
                      <a:rPr lang="en-US" altLang="zh-CN" sz="1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𝒏</m:t>
                    </m:r>
                  </m:oMath>
                </a14:m>
                <a:endParaRPr lang="en-US" altLang="zh-CN" sz="1400" b="1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5" name="矩形: 圆角 134">
                <a:extLst>
                  <a:ext uri="{FF2B5EF4-FFF2-40B4-BE49-F238E27FC236}">
                    <a16:creationId xmlns:a16="http://schemas.microsoft.com/office/drawing/2014/main" id="{9C663708-A582-0CAF-77B3-2649DBDDE2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487" y="4106399"/>
                <a:ext cx="1677783" cy="424794"/>
              </a:xfrm>
              <a:prstGeom prst="roundRect">
                <a:avLst/>
              </a:prstGeom>
              <a:blipFill>
                <a:blip r:embed="rId7"/>
                <a:stretch>
                  <a:fillRect b="-144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6" name="图片 135">
            <a:extLst>
              <a:ext uri="{FF2B5EF4-FFF2-40B4-BE49-F238E27FC236}">
                <a16:creationId xmlns:a16="http://schemas.microsoft.com/office/drawing/2014/main" id="{CB0B18A6-5AE2-2996-B984-25DDD100D8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2794083"/>
            <a:ext cx="312087" cy="337028"/>
          </a:xfrm>
          <a:prstGeom prst="rect">
            <a:avLst/>
          </a:prstGeom>
        </p:spPr>
      </p:pic>
      <p:pic>
        <p:nvPicPr>
          <p:cNvPr id="137" name="图片 136">
            <a:extLst>
              <a:ext uri="{FF2B5EF4-FFF2-40B4-BE49-F238E27FC236}">
                <a16:creationId xmlns:a16="http://schemas.microsoft.com/office/drawing/2014/main" id="{A916A5AC-22AE-4189-896A-370423C3678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3475286"/>
            <a:ext cx="312087" cy="337028"/>
          </a:xfrm>
          <a:prstGeom prst="rect">
            <a:avLst/>
          </a:prstGeom>
        </p:spPr>
      </p:pic>
      <p:pic>
        <p:nvPicPr>
          <p:cNvPr id="138" name="图片 137">
            <a:extLst>
              <a:ext uri="{FF2B5EF4-FFF2-40B4-BE49-F238E27FC236}">
                <a16:creationId xmlns:a16="http://schemas.microsoft.com/office/drawing/2014/main" id="{52CA3707-5101-DB31-4E8A-F618E5DB40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1971" y="4150282"/>
            <a:ext cx="312087" cy="337028"/>
          </a:xfrm>
          <a:prstGeom prst="rect">
            <a:avLst/>
          </a:prstGeom>
        </p:spPr>
      </p:pic>
      <p:pic>
        <p:nvPicPr>
          <p:cNvPr id="139" name="图片 138">
            <a:extLst>
              <a:ext uri="{FF2B5EF4-FFF2-40B4-BE49-F238E27FC236}">
                <a16:creationId xmlns:a16="http://schemas.microsoft.com/office/drawing/2014/main" id="{5D025920-F404-63CE-1A33-AE02B494FE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0968" y="3362259"/>
            <a:ext cx="411480" cy="411480"/>
          </a:xfrm>
          <a:prstGeom prst="rect">
            <a:avLst/>
          </a:prstGeom>
        </p:spPr>
      </p:pic>
      <p:sp>
        <p:nvSpPr>
          <p:cNvPr id="140" name="矩形 139">
            <a:extLst>
              <a:ext uri="{FF2B5EF4-FFF2-40B4-BE49-F238E27FC236}">
                <a16:creationId xmlns:a16="http://schemas.microsoft.com/office/drawing/2014/main" id="{6A7611BA-8F74-5B3A-3A0D-77359244048A}"/>
              </a:ext>
            </a:extLst>
          </p:cNvPr>
          <p:cNvSpPr/>
          <p:nvPr/>
        </p:nvSpPr>
        <p:spPr>
          <a:xfrm>
            <a:off x="5840730" y="3574750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3F839E99-181A-9678-218C-A9818CA58196}"/>
              </a:ext>
            </a:extLst>
          </p:cNvPr>
          <p:cNvCxnSpPr>
            <a:cxnSpLocks/>
            <a:stCxn id="251" idx="3"/>
            <a:endCxn id="140" idx="1"/>
          </p:cNvCxnSpPr>
          <p:nvPr/>
        </p:nvCxnSpPr>
        <p:spPr>
          <a:xfrm>
            <a:off x="5307869" y="3659568"/>
            <a:ext cx="532861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接箭头连接符 203">
            <a:extLst>
              <a:ext uri="{FF2B5EF4-FFF2-40B4-BE49-F238E27FC236}">
                <a16:creationId xmlns:a16="http://schemas.microsoft.com/office/drawing/2014/main" id="{991F81B9-F994-3546-10A3-4B696E8F6115}"/>
              </a:ext>
            </a:extLst>
          </p:cNvPr>
          <p:cNvCxnSpPr>
            <a:cxnSpLocks/>
            <a:stCxn id="252" idx="3"/>
            <a:endCxn id="140" idx="1"/>
          </p:cNvCxnSpPr>
          <p:nvPr/>
        </p:nvCxnSpPr>
        <p:spPr>
          <a:xfrm flipV="1">
            <a:off x="5307869" y="3804181"/>
            <a:ext cx="532861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接箭头连接符 206">
            <a:extLst>
              <a:ext uri="{FF2B5EF4-FFF2-40B4-BE49-F238E27FC236}">
                <a16:creationId xmlns:a16="http://schemas.microsoft.com/office/drawing/2014/main" id="{38606523-117A-261D-99EA-AA9FFC56FE81}"/>
              </a:ext>
            </a:extLst>
          </p:cNvPr>
          <p:cNvCxnSpPr>
            <a:cxnSpLocks/>
            <a:stCxn id="250" idx="3"/>
            <a:endCxn id="140" idx="1"/>
          </p:cNvCxnSpPr>
          <p:nvPr/>
        </p:nvCxnSpPr>
        <p:spPr>
          <a:xfrm>
            <a:off x="5307869" y="2988557"/>
            <a:ext cx="532861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F0B1B690-BF2A-EA20-13F2-6C2829F8A98B}"/>
              </a:ext>
            </a:extLst>
          </p:cNvPr>
          <p:cNvCxnSpPr>
            <a:cxnSpLocks/>
            <a:stCxn id="140" idx="3"/>
            <a:endCxn id="256" idx="1"/>
          </p:cNvCxnSpPr>
          <p:nvPr/>
        </p:nvCxnSpPr>
        <p:spPr>
          <a:xfrm flipV="1">
            <a:off x="6711995" y="2988557"/>
            <a:ext cx="437734" cy="815624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5F4F63F8-649B-611C-1828-755C7DDBB8E1}"/>
              </a:ext>
            </a:extLst>
          </p:cNvPr>
          <p:cNvCxnSpPr>
            <a:cxnSpLocks/>
            <a:stCxn id="140" idx="3"/>
            <a:endCxn id="257" idx="1"/>
          </p:cNvCxnSpPr>
          <p:nvPr/>
        </p:nvCxnSpPr>
        <p:spPr>
          <a:xfrm flipV="1">
            <a:off x="6711995" y="3659568"/>
            <a:ext cx="437734" cy="14461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接箭头连接符 246">
            <a:extLst>
              <a:ext uri="{FF2B5EF4-FFF2-40B4-BE49-F238E27FC236}">
                <a16:creationId xmlns:a16="http://schemas.microsoft.com/office/drawing/2014/main" id="{7DBB6B6B-3C9E-BD38-0AFF-75E5609C867C}"/>
              </a:ext>
            </a:extLst>
          </p:cNvPr>
          <p:cNvCxnSpPr>
            <a:cxnSpLocks/>
            <a:stCxn id="140" idx="3"/>
            <a:endCxn id="258" idx="1"/>
          </p:cNvCxnSpPr>
          <p:nvPr/>
        </p:nvCxnSpPr>
        <p:spPr>
          <a:xfrm>
            <a:off x="6711995" y="3804181"/>
            <a:ext cx="437734" cy="526397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矩形 249">
            <a:extLst>
              <a:ext uri="{FF2B5EF4-FFF2-40B4-BE49-F238E27FC236}">
                <a16:creationId xmlns:a16="http://schemas.microsoft.com/office/drawing/2014/main" id="{BA00E44F-6C56-EA15-E6F9-DE9B124DCC16}"/>
              </a:ext>
            </a:extLst>
          </p:cNvPr>
          <p:cNvSpPr/>
          <p:nvPr/>
        </p:nvSpPr>
        <p:spPr>
          <a:xfrm>
            <a:off x="4436604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DAC97AE7-A133-3327-9384-EA7E767FBCA7}"/>
              </a:ext>
            </a:extLst>
          </p:cNvPr>
          <p:cNvSpPr/>
          <p:nvPr/>
        </p:nvSpPr>
        <p:spPr>
          <a:xfrm>
            <a:off x="4436604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A5092BC1-92B2-CD12-E182-FF10F46528CF}"/>
              </a:ext>
            </a:extLst>
          </p:cNvPr>
          <p:cNvSpPr/>
          <p:nvPr/>
        </p:nvSpPr>
        <p:spPr>
          <a:xfrm>
            <a:off x="4436604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6" name="矩形 255">
            <a:extLst>
              <a:ext uri="{FF2B5EF4-FFF2-40B4-BE49-F238E27FC236}">
                <a16:creationId xmlns:a16="http://schemas.microsoft.com/office/drawing/2014/main" id="{B6797BF0-869A-D7ED-A85F-6C1F0958EE2F}"/>
              </a:ext>
            </a:extLst>
          </p:cNvPr>
          <p:cNvSpPr/>
          <p:nvPr/>
        </p:nvSpPr>
        <p:spPr>
          <a:xfrm>
            <a:off x="7149729" y="2759126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7" name="矩形 256">
            <a:extLst>
              <a:ext uri="{FF2B5EF4-FFF2-40B4-BE49-F238E27FC236}">
                <a16:creationId xmlns:a16="http://schemas.microsoft.com/office/drawing/2014/main" id="{45856EC9-0B1D-7B9A-48BC-D1C0C8CC6F96}"/>
              </a:ext>
            </a:extLst>
          </p:cNvPr>
          <p:cNvSpPr/>
          <p:nvPr/>
        </p:nvSpPr>
        <p:spPr>
          <a:xfrm>
            <a:off x="7149729" y="343013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8" name="矩形 257">
            <a:extLst>
              <a:ext uri="{FF2B5EF4-FFF2-40B4-BE49-F238E27FC236}">
                <a16:creationId xmlns:a16="http://schemas.microsoft.com/office/drawing/2014/main" id="{DEE6DB4C-8D84-1A4E-BBBB-171EE316BA17}"/>
              </a:ext>
            </a:extLst>
          </p:cNvPr>
          <p:cNvSpPr/>
          <p:nvPr/>
        </p:nvSpPr>
        <p:spPr>
          <a:xfrm>
            <a:off x="7149729" y="4101147"/>
            <a:ext cx="871265" cy="4588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Node Selector</a:t>
            </a:r>
            <a:endParaRPr lang="en-US" altLang="zh-CN" sz="1400" i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9" name="文本框 268">
            <a:extLst>
              <a:ext uri="{FF2B5EF4-FFF2-40B4-BE49-F238E27FC236}">
                <a16:creationId xmlns:a16="http://schemas.microsoft.com/office/drawing/2014/main" id="{6A57D30A-6D5F-A064-158F-87825F594AAA}"/>
              </a:ext>
            </a:extLst>
          </p:cNvPr>
          <p:cNvSpPr txBox="1"/>
          <p:nvPr/>
        </p:nvSpPr>
        <p:spPr>
          <a:xfrm>
            <a:off x="6593633" y="4689425"/>
            <a:ext cx="2803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Second-round consensus</a:t>
            </a: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1" name="文本框 270">
            <a:extLst>
              <a:ext uri="{FF2B5EF4-FFF2-40B4-BE49-F238E27FC236}">
                <a16:creationId xmlns:a16="http://schemas.microsoft.com/office/drawing/2014/main" id="{F49124A2-CF33-61FB-48AB-4397DF96C59F}"/>
              </a:ext>
            </a:extLst>
          </p:cNvPr>
          <p:cNvSpPr txBox="1"/>
          <p:nvPr/>
        </p:nvSpPr>
        <p:spPr>
          <a:xfrm>
            <a:off x="8805235" y="2701162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4" name="文本框 273">
            <a:extLst>
              <a:ext uri="{FF2B5EF4-FFF2-40B4-BE49-F238E27FC236}">
                <a16:creationId xmlns:a16="http://schemas.microsoft.com/office/drawing/2014/main" id="{6A1BD60C-A1B3-534B-3C0C-D35D6B298456}"/>
              </a:ext>
            </a:extLst>
          </p:cNvPr>
          <p:cNvSpPr txBox="1"/>
          <p:nvPr/>
        </p:nvSpPr>
        <p:spPr>
          <a:xfrm>
            <a:off x="8805235" y="3383614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5" name="文本框 274">
            <a:extLst>
              <a:ext uri="{FF2B5EF4-FFF2-40B4-BE49-F238E27FC236}">
                <a16:creationId xmlns:a16="http://schemas.microsoft.com/office/drawing/2014/main" id="{7A4142BE-184A-A55B-E628-584A57453B4C}"/>
              </a:ext>
            </a:extLst>
          </p:cNvPr>
          <p:cNvSpPr txBox="1"/>
          <p:nvPr/>
        </p:nvSpPr>
        <p:spPr>
          <a:xfrm>
            <a:off x="8805235" y="4066066"/>
            <a:ext cx="14891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best storage node</a:t>
            </a:r>
            <a:endParaRPr lang="en-US" altLang="zh-CN" sz="14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830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组合 260">
            <a:extLst>
              <a:ext uri="{FF2B5EF4-FFF2-40B4-BE49-F238E27FC236}">
                <a16:creationId xmlns:a16="http://schemas.microsoft.com/office/drawing/2014/main" id="{36A9D765-F0AC-5B18-6663-ADE607C35889}"/>
              </a:ext>
            </a:extLst>
          </p:cNvPr>
          <p:cNvGrpSpPr/>
          <p:nvPr/>
        </p:nvGrpSpPr>
        <p:grpSpPr>
          <a:xfrm>
            <a:off x="487718" y="4214723"/>
            <a:ext cx="3753500" cy="1597882"/>
            <a:chOff x="487718" y="4214723"/>
            <a:chExt cx="3753500" cy="1597882"/>
          </a:xfrm>
        </p:grpSpPr>
        <p:grpSp>
          <p:nvGrpSpPr>
            <p:cNvPr id="233" name="组合 232">
              <a:extLst>
                <a:ext uri="{FF2B5EF4-FFF2-40B4-BE49-F238E27FC236}">
                  <a16:creationId xmlns:a16="http://schemas.microsoft.com/office/drawing/2014/main" id="{A1FF92B8-2073-66F7-EE1C-B86CA9EA861F}"/>
                </a:ext>
              </a:extLst>
            </p:cNvPr>
            <p:cNvGrpSpPr/>
            <p:nvPr/>
          </p:nvGrpSpPr>
          <p:grpSpPr>
            <a:xfrm>
              <a:off x="487718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34" name="内容占位符 3"/>
              <p:cNvGraphicFramePr/>
              <p:nvPr>
                <p:extLst>
                  <p:ext uri="{D42A27DB-BD31-4B8C-83A1-F6EECF244321}">
                    <p14:modId xmlns:p14="http://schemas.microsoft.com/office/powerpoint/2010/main" val="1372051065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4" name="内容占位符 3">
                <a:extLst>
                  <a:ext uri="{FF2B5EF4-FFF2-40B4-BE49-F238E27FC236}">
                    <a16:creationId xmlns:a16="http://schemas.microsoft.com/office/drawing/2014/main" id="{6E4E2299-B14A-5D88-9C37-E8B0F0ECE16E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71980213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34" name="组合 233">
              <a:extLst>
                <a:ext uri="{FF2B5EF4-FFF2-40B4-BE49-F238E27FC236}">
                  <a16:creationId xmlns:a16="http://schemas.microsoft.com/office/drawing/2014/main" id="{8AAD05B2-4DD9-0F74-5CCD-2A5ACEF2B21B}"/>
                </a:ext>
              </a:extLst>
            </p:cNvPr>
            <p:cNvGrpSpPr/>
            <p:nvPr/>
          </p:nvGrpSpPr>
          <p:grpSpPr>
            <a:xfrm>
              <a:off x="1573403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55" name="内容占位符 3">
                <a:extLst>
                  <a:ext uri="{FF2B5EF4-FFF2-40B4-BE49-F238E27FC236}">
                    <a16:creationId xmlns:a16="http://schemas.microsoft.com/office/drawing/2014/main" id="{92522BEF-3AA6-D933-BBE9-F615B3D26DF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04173132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6" name="内容占位符 3">
                <a:extLst>
                  <a:ext uri="{FF2B5EF4-FFF2-40B4-BE49-F238E27FC236}">
                    <a16:creationId xmlns:a16="http://schemas.microsoft.com/office/drawing/2014/main" id="{A4561E74-5CED-F663-1C04-5D7A83400B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542231876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58" name="内容占位符 3">
              <a:extLst>
                <a:ext uri="{FF2B5EF4-FFF2-40B4-BE49-F238E27FC236}">
                  <a16:creationId xmlns:a16="http://schemas.microsoft.com/office/drawing/2014/main" id="{401E0DE8-6DA2-4C2F-5F16-57E9257863F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89908154"/>
                </p:ext>
              </p:extLst>
            </p:nvPr>
          </p:nvGraphicFramePr>
          <p:xfrm>
            <a:off x="3744773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5D09265E-4BB9-60A2-852C-E9171E863925}"/>
                </a:ext>
              </a:extLst>
            </p:cNvPr>
            <p:cNvGrpSpPr/>
            <p:nvPr/>
          </p:nvGrpSpPr>
          <p:grpSpPr>
            <a:xfrm>
              <a:off x="2659088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57" name="内容占位符 3">
                <a:extLst>
                  <a:ext uri="{FF2B5EF4-FFF2-40B4-BE49-F238E27FC236}">
                    <a16:creationId xmlns:a16="http://schemas.microsoft.com/office/drawing/2014/main" id="{CAAE402D-4A61-71AC-C810-2A89195E917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567342888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59" name="内容占位符 3">
                <a:extLst>
                  <a:ext uri="{FF2B5EF4-FFF2-40B4-BE49-F238E27FC236}">
                    <a16:creationId xmlns:a16="http://schemas.microsoft.com/office/drawing/2014/main" id="{3C6BEEB1-0789-45F6-B32D-5AD5ADA2EA7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06311331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61" name="内容占位符 3">
              <a:extLst>
                <a:ext uri="{FF2B5EF4-FFF2-40B4-BE49-F238E27FC236}">
                  <a16:creationId xmlns:a16="http://schemas.microsoft.com/office/drawing/2014/main" id="{780C5FA2-1AC6-DBCE-4654-7EFA6D5B0AA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9199722"/>
                </p:ext>
              </p:extLst>
            </p:nvPr>
          </p:nvGraphicFramePr>
          <p:xfrm>
            <a:off x="70949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2" name="内容占位符 3">
              <a:extLst>
                <a:ext uri="{FF2B5EF4-FFF2-40B4-BE49-F238E27FC236}">
                  <a16:creationId xmlns:a16="http://schemas.microsoft.com/office/drawing/2014/main" id="{730D8F8C-7BE9-C65C-4C27-A40F590A5D2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996238767"/>
                </p:ext>
              </p:extLst>
            </p:nvPr>
          </p:nvGraphicFramePr>
          <p:xfrm>
            <a:off x="1795177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3" name="内容占位符 3">
              <a:extLst>
                <a:ext uri="{FF2B5EF4-FFF2-40B4-BE49-F238E27FC236}">
                  <a16:creationId xmlns:a16="http://schemas.microsoft.com/office/drawing/2014/main" id="{FC3BE43B-DA43-AAE3-2264-FB0373B986E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06438980"/>
                </p:ext>
              </p:extLst>
            </p:nvPr>
          </p:nvGraphicFramePr>
          <p:xfrm>
            <a:off x="288599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4" name="内容占位符 3">
              <a:extLst>
                <a:ext uri="{FF2B5EF4-FFF2-40B4-BE49-F238E27FC236}">
                  <a16:creationId xmlns:a16="http://schemas.microsoft.com/office/drawing/2014/main" id="{9501543E-2CD0-5898-3DBF-E3ACB502CE9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22163181"/>
                </p:ext>
              </p:extLst>
            </p:nvPr>
          </p:nvGraphicFramePr>
          <p:xfrm>
            <a:off x="126494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65" name="内容占位符 3">
              <a:extLst>
                <a:ext uri="{FF2B5EF4-FFF2-40B4-BE49-F238E27FC236}">
                  <a16:creationId xmlns:a16="http://schemas.microsoft.com/office/drawing/2014/main" id="{F8A2F22E-1671-4EF4-7DCD-4A9B7390BE6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53768779"/>
                </p:ext>
              </p:extLst>
            </p:nvPr>
          </p:nvGraphicFramePr>
          <p:xfrm>
            <a:off x="330006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98" name="内容占位符 3">
              <a:extLst>
                <a:ext uri="{FF2B5EF4-FFF2-40B4-BE49-F238E27FC236}">
                  <a16:creationId xmlns:a16="http://schemas.microsoft.com/office/drawing/2014/main" id="{BB4810DA-C11D-984D-08D2-1EB6B8395E1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09790201"/>
                </p:ext>
              </p:extLst>
            </p:nvPr>
          </p:nvGraphicFramePr>
          <p:xfrm>
            <a:off x="2290258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105" name="直接箭头连接符 104">
              <a:extLst>
                <a:ext uri="{FF2B5EF4-FFF2-40B4-BE49-F238E27FC236}">
                  <a16:creationId xmlns:a16="http://schemas.microsoft.com/office/drawing/2014/main" id="{BFF4B843-2CC9-940A-7DD5-D2AF8E966048}"/>
                </a:ext>
              </a:extLst>
            </p:cNvPr>
            <p:cNvCxnSpPr>
              <a:cxnSpLocks/>
              <a:stCxn id="34" idx="0"/>
              <a:endCxn id="61" idx="2"/>
            </p:cNvCxnSpPr>
            <p:nvPr/>
          </p:nvCxnSpPr>
          <p:spPr bwMode="auto">
            <a:xfrm flipV="1">
              <a:off x="735940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8" name="直接箭头连接符 107">
              <a:extLst>
                <a:ext uri="{FF2B5EF4-FFF2-40B4-BE49-F238E27FC236}">
                  <a16:creationId xmlns:a16="http://schemas.microsoft.com/office/drawing/2014/main" id="{898300D2-1555-D477-4EC4-BB3061F93618}"/>
                </a:ext>
              </a:extLst>
            </p:cNvPr>
            <p:cNvCxnSpPr>
              <a:cxnSpLocks/>
              <a:stCxn id="54" idx="0"/>
              <a:endCxn id="61" idx="2"/>
            </p:cNvCxnSpPr>
            <p:nvPr/>
          </p:nvCxnSpPr>
          <p:spPr bwMode="auto">
            <a:xfrm flipH="1" flipV="1">
              <a:off x="1007361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1" name="直接箭头连接符 110">
              <a:extLst>
                <a:ext uri="{FF2B5EF4-FFF2-40B4-BE49-F238E27FC236}">
                  <a16:creationId xmlns:a16="http://schemas.microsoft.com/office/drawing/2014/main" id="{76DCE723-5451-1F2D-9C5F-230DCA93F47F}"/>
                </a:ext>
              </a:extLst>
            </p:cNvPr>
            <p:cNvCxnSpPr>
              <a:cxnSpLocks/>
              <a:stCxn id="55" idx="0"/>
              <a:endCxn id="62" idx="2"/>
            </p:cNvCxnSpPr>
            <p:nvPr/>
          </p:nvCxnSpPr>
          <p:spPr bwMode="auto">
            <a:xfrm flipV="1">
              <a:off x="1821625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4" name="直接箭头连接符 113">
              <a:extLst>
                <a:ext uri="{FF2B5EF4-FFF2-40B4-BE49-F238E27FC236}">
                  <a16:creationId xmlns:a16="http://schemas.microsoft.com/office/drawing/2014/main" id="{1B3653C9-C594-3A97-59E7-45014FEDDAD5}"/>
                </a:ext>
              </a:extLst>
            </p:cNvPr>
            <p:cNvCxnSpPr>
              <a:cxnSpLocks/>
              <a:stCxn id="56" idx="0"/>
              <a:endCxn id="62" idx="2"/>
            </p:cNvCxnSpPr>
            <p:nvPr/>
          </p:nvCxnSpPr>
          <p:spPr bwMode="auto">
            <a:xfrm flipH="1" flipV="1">
              <a:off x="2093044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7" name="直接箭头连接符 116">
              <a:extLst>
                <a:ext uri="{FF2B5EF4-FFF2-40B4-BE49-F238E27FC236}">
                  <a16:creationId xmlns:a16="http://schemas.microsoft.com/office/drawing/2014/main" id="{FC872BF0-2675-E6C1-CFA5-7DFCB5CD38C3}"/>
                </a:ext>
              </a:extLst>
            </p:cNvPr>
            <p:cNvCxnSpPr>
              <a:cxnSpLocks/>
              <a:stCxn id="62" idx="0"/>
              <a:endCxn id="64" idx="2"/>
            </p:cNvCxnSpPr>
            <p:nvPr/>
          </p:nvCxnSpPr>
          <p:spPr bwMode="auto">
            <a:xfrm flipH="1" flipV="1">
              <a:off x="1562815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0" name="直接箭头连接符 119">
              <a:extLst>
                <a:ext uri="{FF2B5EF4-FFF2-40B4-BE49-F238E27FC236}">
                  <a16:creationId xmlns:a16="http://schemas.microsoft.com/office/drawing/2014/main" id="{3A7F2018-5827-E7DB-C62E-CAC95BCA4847}"/>
                </a:ext>
              </a:extLst>
            </p:cNvPr>
            <p:cNvCxnSpPr>
              <a:cxnSpLocks/>
              <a:stCxn id="61" idx="0"/>
              <a:endCxn id="64" idx="2"/>
            </p:cNvCxnSpPr>
            <p:nvPr/>
          </p:nvCxnSpPr>
          <p:spPr bwMode="auto">
            <a:xfrm flipV="1">
              <a:off x="1007361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23" name="直接箭头连接符 122">
              <a:extLst>
                <a:ext uri="{FF2B5EF4-FFF2-40B4-BE49-F238E27FC236}">
                  <a16:creationId xmlns:a16="http://schemas.microsoft.com/office/drawing/2014/main" id="{6D3C821A-DF94-AB8B-36CC-0F938881014C}"/>
                </a:ext>
              </a:extLst>
            </p:cNvPr>
            <p:cNvCxnSpPr>
              <a:cxnSpLocks/>
              <a:stCxn id="64" idx="0"/>
              <a:endCxn id="98" idx="2"/>
            </p:cNvCxnSpPr>
            <p:nvPr/>
          </p:nvCxnSpPr>
          <p:spPr bwMode="auto">
            <a:xfrm flipV="1">
              <a:off x="1562815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0" name="直接箭头连接符 129">
              <a:extLst>
                <a:ext uri="{FF2B5EF4-FFF2-40B4-BE49-F238E27FC236}">
                  <a16:creationId xmlns:a16="http://schemas.microsoft.com/office/drawing/2014/main" id="{CEF0F347-6E02-4868-588E-C099A75B2A15}"/>
                </a:ext>
              </a:extLst>
            </p:cNvPr>
            <p:cNvCxnSpPr>
              <a:cxnSpLocks/>
              <a:stCxn id="65" idx="0"/>
              <a:endCxn id="98" idx="2"/>
            </p:cNvCxnSpPr>
            <p:nvPr/>
          </p:nvCxnSpPr>
          <p:spPr bwMode="auto">
            <a:xfrm flipH="1" flipV="1">
              <a:off x="2588125" y="4414569"/>
              <a:ext cx="10098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3" name="直接箭头连接符 132">
              <a:extLst>
                <a:ext uri="{FF2B5EF4-FFF2-40B4-BE49-F238E27FC236}">
                  <a16:creationId xmlns:a16="http://schemas.microsoft.com/office/drawing/2014/main" id="{BD6A01FE-27D7-9389-2DDF-471B32CE7818}"/>
                </a:ext>
              </a:extLst>
            </p:cNvPr>
            <p:cNvCxnSpPr>
              <a:cxnSpLocks/>
              <a:stCxn id="63" idx="0"/>
              <a:endCxn id="65" idx="2"/>
            </p:cNvCxnSpPr>
            <p:nvPr/>
          </p:nvCxnSpPr>
          <p:spPr bwMode="auto">
            <a:xfrm flipV="1">
              <a:off x="3183859" y="4880581"/>
              <a:ext cx="41407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6" name="直接箭头连接符 135">
              <a:extLst>
                <a:ext uri="{FF2B5EF4-FFF2-40B4-BE49-F238E27FC236}">
                  <a16:creationId xmlns:a16="http://schemas.microsoft.com/office/drawing/2014/main" id="{94E38A5D-7316-2798-D1A5-5C0A52737A22}"/>
                </a:ext>
              </a:extLst>
            </p:cNvPr>
            <p:cNvCxnSpPr>
              <a:cxnSpLocks/>
              <a:stCxn id="57" idx="0"/>
              <a:endCxn id="63" idx="2"/>
            </p:cNvCxnSpPr>
            <p:nvPr/>
          </p:nvCxnSpPr>
          <p:spPr bwMode="auto">
            <a:xfrm flipV="1">
              <a:off x="2907310" y="5346593"/>
              <a:ext cx="27654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9" name="直接箭头连接符 138">
              <a:extLst>
                <a:ext uri="{FF2B5EF4-FFF2-40B4-BE49-F238E27FC236}">
                  <a16:creationId xmlns:a16="http://schemas.microsoft.com/office/drawing/2014/main" id="{E9B34F9B-915A-1BAF-408B-F1F8212369AF}"/>
                </a:ext>
              </a:extLst>
            </p:cNvPr>
            <p:cNvCxnSpPr>
              <a:cxnSpLocks/>
              <a:stCxn id="58" idx="0"/>
              <a:endCxn id="65" idx="2"/>
            </p:cNvCxnSpPr>
            <p:nvPr/>
          </p:nvCxnSpPr>
          <p:spPr bwMode="auto">
            <a:xfrm flipH="1" flipV="1">
              <a:off x="3597935" y="4880581"/>
              <a:ext cx="395060" cy="733236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A380B408-DA11-5266-728D-1CFB8F222E90}"/>
                </a:ext>
              </a:extLst>
            </p:cNvPr>
            <p:cNvCxnSpPr>
              <a:cxnSpLocks/>
              <a:stCxn id="59" idx="0"/>
              <a:endCxn id="63" idx="2"/>
            </p:cNvCxnSpPr>
            <p:nvPr/>
          </p:nvCxnSpPr>
          <p:spPr bwMode="auto">
            <a:xfrm flipH="1" flipV="1">
              <a:off x="3183859" y="5346593"/>
              <a:ext cx="26629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46" name="文本框 145">
              <a:extLst>
                <a:ext uri="{FF2B5EF4-FFF2-40B4-BE49-F238E27FC236}">
                  <a16:creationId xmlns:a16="http://schemas.microsoft.com/office/drawing/2014/main" id="{A29C1F50-6453-FFC4-8419-C58666810B36}"/>
                </a:ext>
              </a:extLst>
            </p:cNvPr>
            <p:cNvSpPr txBox="1"/>
            <p:nvPr/>
          </p:nvSpPr>
          <p:spPr>
            <a:xfrm>
              <a:off x="71115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36834F02-42FE-290B-7FE3-ABFBAE2D807D}"/>
                </a:ext>
              </a:extLst>
            </p:cNvPr>
            <p:cNvSpPr txBox="1"/>
            <p:nvPr/>
          </p:nvSpPr>
          <p:spPr>
            <a:xfrm>
              <a:off x="1796838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9179C27A-D7A4-EEF8-F728-2BC7B14E2DBD}"/>
                </a:ext>
              </a:extLst>
            </p:cNvPr>
            <p:cNvSpPr txBox="1"/>
            <p:nvPr/>
          </p:nvSpPr>
          <p:spPr>
            <a:xfrm>
              <a:off x="288765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A0392D86-1152-CD1B-8427-D4AE85564DB1}"/>
                </a:ext>
              </a:extLst>
            </p:cNvPr>
            <p:cNvSpPr txBox="1"/>
            <p:nvPr/>
          </p:nvSpPr>
          <p:spPr>
            <a:xfrm>
              <a:off x="330172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549A17B8-937D-FB38-351C-69CEE68BD95F}"/>
                </a:ext>
              </a:extLst>
            </p:cNvPr>
            <p:cNvSpPr txBox="1"/>
            <p:nvPr/>
          </p:nvSpPr>
          <p:spPr>
            <a:xfrm>
              <a:off x="1264948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151" name="文本框 150">
              <a:extLst>
                <a:ext uri="{FF2B5EF4-FFF2-40B4-BE49-F238E27FC236}">
                  <a16:creationId xmlns:a16="http://schemas.microsoft.com/office/drawing/2014/main" id="{E186BD9D-0121-DF55-E4D4-EF78225D8A4C}"/>
                </a:ext>
              </a:extLst>
            </p:cNvPr>
            <p:cNvSpPr txBox="1"/>
            <p:nvPr/>
          </p:nvSpPr>
          <p:spPr>
            <a:xfrm>
              <a:off x="2286936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B2566BDB-0F25-FF89-82FA-2D58F686756C}"/>
              </a:ext>
            </a:extLst>
          </p:cNvPr>
          <p:cNvGrpSpPr/>
          <p:nvPr/>
        </p:nvGrpSpPr>
        <p:grpSpPr>
          <a:xfrm>
            <a:off x="487718" y="4110358"/>
            <a:ext cx="1051074" cy="597349"/>
            <a:chOff x="606782" y="4058152"/>
            <a:chExt cx="1051074" cy="597349"/>
          </a:xfrm>
        </p:grpSpPr>
        <p:graphicFrame>
          <p:nvGraphicFramePr>
            <p:cNvPr id="2" name="内容占位符 3">
              <a:extLst>
                <a:ext uri="{FF2B5EF4-FFF2-40B4-BE49-F238E27FC236}">
                  <a16:creationId xmlns:a16="http://schemas.microsoft.com/office/drawing/2014/main" id="{648A5F30-6540-BD33-DDBA-300353723FF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480360267"/>
                </p:ext>
              </p:extLst>
            </p:nvPr>
          </p:nvGraphicFramePr>
          <p:xfrm>
            <a:off x="606783" y="4414569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3" name="内容占位符 3">
              <a:extLst>
                <a:ext uri="{FF2B5EF4-FFF2-40B4-BE49-F238E27FC236}">
                  <a16:creationId xmlns:a16="http://schemas.microsoft.com/office/drawing/2014/main" id="{77BB6C83-14B5-67A4-F240-5F377BF5E47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19819133"/>
                </p:ext>
              </p:extLst>
            </p:nvPr>
          </p:nvGraphicFramePr>
          <p:xfrm>
            <a:off x="606782" y="4172277"/>
            <a:ext cx="99289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A76703A-4B90-7488-6735-F7CE342F4122}"/>
                </a:ext>
              </a:extLst>
            </p:cNvPr>
            <p:cNvSpPr txBox="1"/>
            <p:nvPr/>
          </p:nvSpPr>
          <p:spPr>
            <a:xfrm>
              <a:off x="700885" y="4314767"/>
              <a:ext cx="956971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different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BB013609-EEDD-B318-8E09-89CFDB81E2E0}"/>
                </a:ext>
              </a:extLst>
            </p:cNvPr>
            <p:cNvSpPr txBox="1"/>
            <p:nvPr/>
          </p:nvSpPr>
          <p:spPr>
            <a:xfrm>
              <a:off x="700885" y="4058152"/>
              <a:ext cx="726428" cy="3407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rPr>
                <a:t>same bit</a:t>
              </a:r>
              <a:endParaRPr lang="en-US" altLang="zh-CN" sz="12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363EFD7-4AF0-CEB8-B6D3-845705429103}"/>
              </a:ext>
            </a:extLst>
          </p:cNvPr>
          <p:cNvGrpSpPr/>
          <p:nvPr/>
        </p:nvGrpSpPr>
        <p:grpSpPr>
          <a:xfrm>
            <a:off x="5102826" y="4214723"/>
            <a:ext cx="3753500" cy="1597882"/>
            <a:chOff x="5102826" y="4214723"/>
            <a:chExt cx="3753500" cy="1597882"/>
          </a:xfrm>
        </p:grpSpPr>
        <p:grpSp>
          <p:nvGrpSpPr>
            <p:cNvPr id="263" name="组合 262">
              <a:extLst>
                <a:ext uri="{FF2B5EF4-FFF2-40B4-BE49-F238E27FC236}">
                  <a16:creationId xmlns:a16="http://schemas.microsoft.com/office/drawing/2014/main" id="{375F2DBA-7089-EA81-B5B9-282D5802837D}"/>
                </a:ext>
              </a:extLst>
            </p:cNvPr>
            <p:cNvGrpSpPr/>
            <p:nvPr/>
          </p:nvGrpSpPr>
          <p:grpSpPr>
            <a:xfrm>
              <a:off x="5102826" y="5613817"/>
              <a:ext cx="1039287" cy="198788"/>
              <a:chOff x="487718" y="5613817"/>
              <a:chExt cx="1039287" cy="198788"/>
            </a:xfrm>
          </p:grpSpPr>
          <p:graphicFrame>
            <p:nvGraphicFramePr>
              <p:cNvPr id="295" name="内容占位符 3">
                <a:extLst>
                  <a:ext uri="{FF2B5EF4-FFF2-40B4-BE49-F238E27FC236}">
                    <a16:creationId xmlns:a16="http://schemas.microsoft.com/office/drawing/2014/main" id="{51B9D5CD-4C64-9F7B-5C74-D98233135F1A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84157776"/>
                  </p:ext>
                </p:extLst>
              </p:nvPr>
            </p:nvGraphicFramePr>
            <p:xfrm>
              <a:off x="48771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6" name="内容占位符 3">
                <a:extLst>
                  <a:ext uri="{FF2B5EF4-FFF2-40B4-BE49-F238E27FC236}">
                    <a16:creationId xmlns:a16="http://schemas.microsoft.com/office/drawing/2014/main" id="{37AD4F83-0670-15E4-0689-D38970C3288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313523812"/>
                  </p:ext>
                </p:extLst>
              </p:nvPr>
            </p:nvGraphicFramePr>
            <p:xfrm>
              <a:off x="1030560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pSp>
          <p:nvGrpSpPr>
            <p:cNvPr id="264" name="组合 263">
              <a:extLst>
                <a:ext uri="{FF2B5EF4-FFF2-40B4-BE49-F238E27FC236}">
                  <a16:creationId xmlns:a16="http://schemas.microsoft.com/office/drawing/2014/main" id="{4B31A80F-E2EB-60DF-58C7-C02D59A0542A}"/>
                </a:ext>
              </a:extLst>
            </p:cNvPr>
            <p:cNvGrpSpPr/>
            <p:nvPr/>
          </p:nvGrpSpPr>
          <p:grpSpPr>
            <a:xfrm>
              <a:off x="6188511" y="5613817"/>
              <a:ext cx="1039287" cy="198788"/>
              <a:chOff x="1573402" y="5613817"/>
              <a:chExt cx="1039287" cy="198788"/>
            </a:xfrm>
          </p:grpSpPr>
          <p:graphicFrame>
            <p:nvGraphicFramePr>
              <p:cNvPr id="293" name="内容占位符 3">
                <a:extLst>
                  <a:ext uri="{FF2B5EF4-FFF2-40B4-BE49-F238E27FC236}">
                    <a16:creationId xmlns:a16="http://schemas.microsoft.com/office/drawing/2014/main" id="{22A8B613-4ECA-6041-4A8F-164B1182DDB1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296102698"/>
                  </p:ext>
                </p:extLst>
              </p:nvPr>
            </p:nvGraphicFramePr>
            <p:xfrm>
              <a:off x="1573402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4" name="内容占位符 3">
                <a:extLst>
                  <a:ext uri="{FF2B5EF4-FFF2-40B4-BE49-F238E27FC236}">
                    <a16:creationId xmlns:a16="http://schemas.microsoft.com/office/drawing/2014/main" id="{A4EE9ADF-E24A-DBEB-16B0-EE2041222FBF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579997209"/>
                  </p:ext>
                </p:extLst>
              </p:nvPr>
            </p:nvGraphicFramePr>
            <p:xfrm>
              <a:off x="2116244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65" name="内容占位符 3">
              <a:extLst>
                <a:ext uri="{FF2B5EF4-FFF2-40B4-BE49-F238E27FC236}">
                  <a16:creationId xmlns:a16="http://schemas.microsoft.com/office/drawing/2014/main" id="{39597934-E2D4-982B-A045-93972ABD1F1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147662694"/>
                </p:ext>
              </p:extLst>
            </p:nvPr>
          </p:nvGraphicFramePr>
          <p:xfrm>
            <a:off x="8359881" y="5613817"/>
            <a:ext cx="496445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...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0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1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pSp>
          <p:nvGrpSpPr>
            <p:cNvPr id="266" name="组合 265">
              <a:extLst>
                <a:ext uri="{FF2B5EF4-FFF2-40B4-BE49-F238E27FC236}">
                  <a16:creationId xmlns:a16="http://schemas.microsoft.com/office/drawing/2014/main" id="{11273949-1CEF-2EE4-6933-CE6392E1418A}"/>
                </a:ext>
              </a:extLst>
            </p:cNvPr>
            <p:cNvGrpSpPr/>
            <p:nvPr/>
          </p:nvGrpSpPr>
          <p:grpSpPr>
            <a:xfrm>
              <a:off x="7274196" y="5613817"/>
              <a:ext cx="1039287" cy="198788"/>
              <a:chOff x="2659086" y="5613817"/>
              <a:chExt cx="1039287" cy="198788"/>
            </a:xfrm>
          </p:grpSpPr>
          <p:graphicFrame>
            <p:nvGraphicFramePr>
              <p:cNvPr id="291" name="内容占位符 3">
                <a:extLst>
                  <a:ext uri="{FF2B5EF4-FFF2-40B4-BE49-F238E27FC236}">
                    <a16:creationId xmlns:a16="http://schemas.microsoft.com/office/drawing/2014/main" id="{DD7FA2B7-7F12-AEBA-A53B-D9A2F31B90C5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7414935"/>
                  </p:ext>
                </p:extLst>
              </p:nvPr>
            </p:nvGraphicFramePr>
            <p:xfrm>
              <a:off x="2659086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  <p:graphicFrame>
            <p:nvGraphicFramePr>
              <p:cNvPr id="292" name="内容占位符 3">
                <a:extLst>
                  <a:ext uri="{FF2B5EF4-FFF2-40B4-BE49-F238E27FC236}">
                    <a16:creationId xmlns:a16="http://schemas.microsoft.com/office/drawing/2014/main" id="{9F2F505A-5FBA-D7FF-EC8F-9CAD3B9322B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861412100"/>
                  </p:ext>
                </p:extLst>
              </p:nvPr>
            </p:nvGraphicFramePr>
            <p:xfrm>
              <a:off x="3201928" y="5613817"/>
              <a:ext cx="496445" cy="198788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99289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  <a:gridCol w="9928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198788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...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cs typeface="Calibri" panose="020F0502020204030204" pitchFamily="34" charset="0"/>
                            </a:rPr>
                            <a:t>1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DAE3F3"/>
                        </a:solid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1pPr>
                          <a:lvl2pPr marL="457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2pPr>
                          <a:lvl3pPr marL="914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3pPr>
                          <a:lvl4pPr marL="1371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4pPr>
                          <a:lvl5pPr marL="18288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5pPr>
                          <a:lvl6pPr marL="22860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6pPr>
                          <a:lvl7pPr marL="27432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7pPr>
                          <a:lvl8pPr marL="32004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8pPr>
                          <a:lvl9pPr marL="3657600" algn="l" defTabSz="914400" rtl="0" eaLnBrk="1" latinLnBrk="0" hangingPunct="1">
                            <a:defRPr sz="1800" b="1" kern="1200">
                              <a:solidFill>
                                <a:schemeClr val="lt1"/>
                              </a:solidFill>
                              <a:latin typeface="Franklin Gothic Book"/>
                              <a:ea typeface="黑体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1100" b="0">
                              <a:solidFill>
                                <a:schemeClr val="tx1"/>
                              </a:solidFill>
                              <a:latin typeface="Calibri" panose="020F0502020204030204" pitchFamily="34" charset="0"/>
                              <a:ea typeface="Calibri" panose="020F0502020204030204" pitchFamily="34" charset="0"/>
                              <a:cs typeface="Calibri" panose="020F0502020204030204" pitchFamily="34" charset="0"/>
                            </a:rPr>
                            <a:t>0</a:t>
                          </a:r>
                          <a:endParaRPr lang="zh-CN" altLang="en-US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 marL="0" marR="0" marT="0" marB="0"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FFF2CC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p:grpSp>
        <p:graphicFrame>
          <p:nvGraphicFramePr>
            <p:cNvPr id="267" name="内容占位符 3">
              <a:extLst>
                <a:ext uri="{FF2B5EF4-FFF2-40B4-BE49-F238E27FC236}">
                  <a16:creationId xmlns:a16="http://schemas.microsoft.com/office/drawing/2014/main" id="{47D304F0-2490-B1D9-4626-C193AB293D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208727629"/>
                </p:ext>
              </p:extLst>
            </p:nvPr>
          </p:nvGraphicFramePr>
          <p:xfrm>
            <a:off x="5324602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68" name="内容占位符 3">
              <a:extLst>
                <a:ext uri="{FF2B5EF4-FFF2-40B4-BE49-F238E27FC236}">
                  <a16:creationId xmlns:a16="http://schemas.microsoft.com/office/drawing/2014/main" id="{2A333B3B-9559-454A-5395-A0739D544C8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79392758"/>
                </p:ext>
              </p:extLst>
            </p:nvPr>
          </p:nvGraphicFramePr>
          <p:xfrm>
            <a:off x="6410285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69" name="内容占位符 3">
              <a:extLst>
                <a:ext uri="{FF2B5EF4-FFF2-40B4-BE49-F238E27FC236}">
                  <a16:creationId xmlns:a16="http://schemas.microsoft.com/office/drawing/2014/main" id="{916C9216-352A-B6B3-5D58-D090F58BC27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12974385"/>
                </p:ext>
              </p:extLst>
            </p:nvPr>
          </p:nvGraphicFramePr>
          <p:xfrm>
            <a:off x="744493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0" name="内容占位符 3">
              <a:extLst>
                <a:ext uri="{FF2B5EF4-FFF2-40B4-BE49-F238E27FC236}">
                  <a16:creationId xmlns:a16="http://schemas.microsoft.com/office/drawing/2014/main" id="{7145603A-EF4B-F29A-C2C6-9E644BB013F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82022872"/>
                </p:ext>
              </p:extLst>
            </p:nvPr>
          </p:nvGraphicFramePr>
          <p:xfrm>
            <a:off x="5880056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1" name="内容占位符 3">
              <a:extLst>
                <a:ext uri="{FF2B5EF4-FFF2-40B4-BE49-F238E27FC236}">
                  <a16:creationId xmlns:a16="http://schemas.microsoft.com/office/drawing/2014/main" id="{C2B2374B-AFDA-23C6-38E2-3270E7FD850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78591219"/>
                </p:ext>
              </p:extLst>
            </p:nvPr>
          </p:nvGraphicFramePr>
          <p:xfrm>
            <a:off x="7804328" y="4681793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graphicFrame>
          <p:nvGraphicFramePr>
            <p:cNvPr id="272" name="内容占位符 3">
              <a:extLst>
                <a:ext uri="{FF2B5EF4-FFF2-40B4-BE49-F238E27FC236}">
                  <a16:creationId xmlns:a16="http://schemas.microsoft.com/office/drawing/2014/main" id="{94CF634C-98E8-5CB4-77F8-70B541B23D4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19332106"/>
                </p:ext>
              </p:extLst>
            </p:nvPr>
          </p:nvGraphicFramePr>
          <p:xfrm>
            <a:off x="6905366" y="4214723"/>
            <a:ext cx="595734" cy="199846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9846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d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a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273" name="直接箭头连接符 272">
              <a:extLst>
                <a:ext uri="{FF2B5EF4-FFF2-40B4-BE49-F238E27FC236}">
                  <a16:creationId xmlns:a16="http://schemas.microsoft.com/office/drawing/2014/main" id="{1BABDFA5-735F-ED33-BB92-14EB2612AA03}"/>
                </a:ext>
              </a:extLst>
            </p:cNvPr>
            <p:cNvCxnSpPr>
              <a:cxnSpLocks/>
              <a:stCxn id="295" idx="0"/>
              <a:endCxn id="267" idx="2"/>
            </p:cNvCxnSpPr>
            <p:nvPr/>
          </p:nvCxnSpPr>
          <p:spPr bwMode="auto">
            <a:xfrm flipV="1">
              <a:off x="5351048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4" name="直接箭头连接符 273">
              <a:extLst>
                <a:ext uri="{FF2B5EF4-FFF2-40B4-BE49-F238E27FC236}">
                  <a16:creationId xmlns:a16="http://schemas.microsoft.com/office/drawing/2014/main" id="{F3D670B4-20F0-D323-1559-974110463DFF}"/>
                </a:ext>
              </a:extLst>
            </p:cNvPr>
            <p:cNvCxnSpPr>
              <a:cxnSpLocks/>
              <a:stCxn id="296" idx="0"/>
              <a:endCxn id="267" idx="2"/>
            </p:cNvCxnSpPr>
            <p:nvPr/>
          </p:nvCxnSpPr>
          <p:spPr bwMode="auto">
            <a:xfrm flipH="1" flipV="1">
              <a:off x="5622469" y="5346593"/>
              <a:ext cx="27142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5" name="直接箭头连接符 274">
              <a:extLst>
                <a:ext uri="{FF2B5EF4-FFF2-40B4-BE49-F238E27FC236}">
                  <a16:creationId xmlns:a16="http://schemas.microsoft.com/office/drawing/2014/main" id="{73732914-2DED-B495-6A00-E36A779746E7}"/>
                </a:ext>
              </a:extLst>
            </p:cNvPr>
            <p:cNvCxnSpPr>
              <a:cxnSpLocks/>
              <a:stCxn id="293" idx="0"/>
              <a:endCxn id="268" idx="2"/>
            </p:cNvCxnSpPr>
            <p:nvPr/>
          </p:nvCxnSpPr>
          <p:spPr bwMode="auto">
            <a:xfrm flipV="1">
              <a:off x="6436733" y="5346593"/>
              <a:ext cx="27141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6" name="直接箭头连接符 275">
              <a:extLst>
                <a:ext uri="{FF2B5EF4-FFF2-40B4-BE49-F238E27FC236}">
                  <a16:creationId xmlns:a16="http://schemas.microsoft.com/office/drawing/2014/main" id="{1B51FF01-A1FE-FCCB-9828-B865E12FCBF1}"/>
                </a:ext>
              </a:extLst>
            </p:cNvPr>
            <p:cNvCxnSpPr>
              <a:cxnSpLocks/>
              <a:stCxn id="294" idx="0"/>
              <a:endCxn id="268" idx="2"/>
            </p:cNvCxnSpPr>
            <p:nvPr/>
          </p:nvCxnSpPr>
          <p:spPr bwMode="auto">
            <a:xfrm flipH="1" flipV="1">
              <a:off x="6708152" y="5346593"/>
              <a:ext cx="27142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7" name="直接箭头连接符 276">
              <a:extLst>
                <a:ext uri="{FF2B5EF4-FFF2-40B4-BE49-F238E27FC236}">
                  <a16:creationId xmlns:a16="http://schemas.microsoft.com/office/drawing/2014/main" id="{F8073646-A200-3168-1335-DB428B98EAB7}"/>
                </a:ext>
              </a:extLst>
            </p:cNvPr>
            <p:cNvCxnSpPr>
              <a:cxnSpLocks/>
              <a:stCxn id="268" idx="0"/>
              <a:endCxn id="270" idx="2"/>
            </p:cNvCxnSpPr>
            <p:nvPr/>
          </p:nvCxnSpPr>
          <p:spPr bwMode="auto">
            <a:xfrm flipH="1" flipV="1">
              <a:off x="6177923" y="4880581"/>
              <a:ext cx="53022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8" name="直接箭头连接符 277">
              <a:extLst>
                <a:ext uri="{FF2B5EF4-FFF2-40B4-BE49-F238E27FC236}">
                  <a16:creationId xmlns:a16="http://schemas.microsoft.com/office/drawing/2014/main" id="{76CF39D2-969B-7410-20BE-742ACA5E11E1}"/>
                </a:ext>
              </a:extLst>
            </p:cNvPr>
            <p:cNvCxnSpPr>
              <a:cxnSpLocks/>
              <a:stCxn id="267" idx="0"/>
              <a:endCxn id="270" idx="2"/>
            </p:cNvCxnSpPr>
            <p:nvPr/>
          </p:nvCxnSpPr>
          <p:spPr bwMode="auto">
            <a:xfrm flipV="1">
              <a:off x="5622469" y="4880581"/>
              <a:ext cx="55545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79" name="直接箭头连接符 278">
              <a:extLst>
                <a:ext uri="{FF2B5EF4-FFF2-40B4-BE49-F238E27FC236}">
                  <a16:creationId xmlns:a16="http://schemas.microsoft.com/office/drawing/2014/main" id="{57EEECAB-AA77-1851-DE4A-0617D53D4AED}"/>
                </a:ext>
              </a:extLst>
            </p:cNvPr>
            <p:cNvCxnSpPr>
              <a:cxnSpLocks/>
              <a:stCxn id="270" idx="0"/>
              <a:endCxn id="272" idx="2"/>
            </p:cNvCxnSpPr>
            <p:nvPr/>
          </p:nvCxnSpPr>
          <p:spPr bwMode="auto">
            <a:xfrm flipV="1">
              <a:off x="6177923" y="4414569"/>
              <a:ext cx="1025310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0" name="直接箭头连接符 279">
              <a:extLst>
                <a:ext uri="{FF2B5EF4-FFF2-40B4-BE49-F238E27FC236}">
                  <a16:creationId xmlns:a16="http://schemas.microsoft.com/office/drawing/2014/main" id="{421F0021-4724-90F3-6320-BAD9119FAB72}"/>
                </a:ext>
              </a:extLst>
            </p:cNvPr>
            <p:cNvCxnSpPr>
              <a:cxnSpLocks/>
              <a:stCxn id="271" idx="0"/>
              <a:endCxn id="272" idx="2"/>
            </p:cNvCxnSpPr>
            <p:nvPr/>
          </p:nvCxnSpPr>
          <p:spPr bwMode="auto">
            <a:xfrm flipH="1" flipV="1">
              <a:off x="7203233" y="4414569"/>
              <a:ext cx="89896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1" name="直接箭头连接符 280">
              <a:extLst>
                <a:ext uri="{FF2B5EF4-FFF2-40B4-BE49-F238E27FC236}">
                  <a16:creationId xmlns:a16="http://schemas.microsoft.com/office/drawing/2014/main" id="{190866DE-6213-A0BD-BF6A-03B97981625C}"/>
                </a:ext>
              </a:extLst>
            </p:cNvPr>
            <p:cNvCxnSpPr>
              <a:cxnSpLocks/>
              <a:stCxn id="269" idx="0"/>
              <a:endCxn id="271" idx="2"/>
            </p:cNvCxnSpPr>
            <p:nvPr/>
          </p:nvCxnSpPr>
          <p:spPr bwMode="auto">
            <a:xfrm flipV="1">
              <a:off x="7742801" y="4880581"/>
              <a:ext cx="359394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2" name="直接箭头连接符 281">
              <a:extLst>
                <a:ext uri="{FF2B5EF4-FFF2-40B4-BE49-F238E27FC236}">
                  <a16:creationId xmlns:a16="http://schemas.microsoft.com/office/drawing/2014/main" id="{D910C87C-5741-7C2E-A391-23E6F1FEC7A0}"/>
                </a:ext>
              </a:extLst>
            </p:cNvPr>
            <p:cNvCxnSpPr>
              <a:cxnSpLocks/>
              <a:stCxn id="291" idx="0"/>
              <a:endCxn id="269" idx="2"/>
            </p:cNvCxnSpPr>
            <p:nvPr/>
          </p:nvCxnSpPr>
          <p:spPr bwMode="auto">
            <a:xfrm flipV="1">
              <a:off x="7522418" y="5346593"/>
              <a:ext cx="220383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3" name="直接箭头连接符 282">
              <a:extLst>
                <a:ext uri="{FF2B5EF4-FFF2-40B4-BE49-F238E27FC236}">
                  <a16:creationId xmlns:a16="http://schemas.microsoft.com/office/drawing/2014/main" id="{9099718C-65DC-2154-7237-CC137DE2E639}"/>
                </a:ext>
              </a:extLst>
            </p:cNvPr>
            <p:cNvCxnSpPr>
              <a:cxnSpLocks/>
              <a:stCxn id="265" idx="0"/>
              <a:endCxn id="297" idx="2"/>
            </p:cNvCxnSpPr>
            <p:nvPr/>
          </p:nvCxnSpPr>
          <p:spPr bwMode="auto">
            <a:xfrm flipH="1" flipV="1">
              <a:off x="8421731" y="5346593"/>
              <a:ext cx="186372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84" name="直接箭头连接符 283">
              <a:extLst>
                <a:ext uri="{FF2B5EF4-FFF2-40B4-BE49-F238E27FC236}">
                  <a16:creationId xmlns:a16="http://schemas.microsoft.com/office/drawing/2014/main" id="{A3754B74-8C61-02EF-946D-BEEEF292DBD1}"/>
                </a:ext>
              </a:extLst>
            </p:cNvPr>
            <p:cNvCxnSpPr>
              <a:cxnSpLocks/>
              <a:stCxn id="292" idx="0"/>
              <a:endCxn id="269" idx="2"/>
            </p:cNvCxnSpPr>
            <p:nvPr/>
          </p:nvCxnSpPr>
          <p:spPr bwMode="auto">
            <a:xfrm flipH="1" flipV="1">
              <a:off x="7742801" y="5346593"/>
              <a:ext cx="322459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5" name="文本框 284">
              <a:extLst>
                <a:ext uri="{FF2B5EF4-FFF2-40B4-BE49-F238E27FC236}">
                  <a16:creationId xmlns:a16="http://schemas.microsoft.com/office/drawing/2014/main" id="{F41FDD25-DE63-E125-037B-EB49D261B3D7}"/>
                </a:ext>
              </a:extLst>
            </p:cNvPr>
            <p:cNvSpPr txBox="1"/>
            <p:nvPr/>
          </p:nvSpPr>
          <p:spPr>
            <a:xfrm>
              <a:off x="5326263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6" name="文本框 285">
              <a:extLst>
                <a:ext uri="{FF2B5EF4-FFF2-40B4-BE49-F238E27FC236}">
                  <a16:creationId xmlns:a16="http://schemas.microsoft.com/office/drawing/2014/main" id="{0264676D-2AEA-D295-BA4F-5FB481C62D51}"/>
                </a:ext>
              </a:extLst>
            </p:cNvPr>
            <p:cNvSpPr txBox="1"/>
            <p:nvPr/>
          </p:nvSpPr>
          <p:spPr>
            <a:xfrm>
              <a:off x="6411946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7" name="文本框 286">
              <a:extLst>
                <a:ext uri="{FF2B5EF4-FFF2-40B4-BE49-F238E27FC236}">
                  <a16:creationId xmlns:a16="http://schemas.microsoft.com/office/drawing/2014/main" id="{7DB9EBA3-4976-1BD8-2205-3D18DD5F409C}"/>
                </a:ext>
              </a:extLst>
            </p:cNvPr>
            <p:cNvSpPr txBox="1"/>
            <p:nvPr/>
          </p:nvSpPr>
          <p:spPr>
            <a:xfrm>
              <a:off x="744659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89" name="文本框 288">
              <a:extLst>
                <a:ext uri="{FF2B5EF4-FFF2-40B4-BE49-F238E27FC236}">
                  <a16:creationId xmlns:a16="http://schemas.microsoft.com/office/drawing/2014/main" id="{60E08EDF-3CA2-C145-9B05-1239043F75B3}"/>
                </a:ext>
              </a:extLst>
            </p:cNvPr>
            <p:cNvSpPr txBox="1"/>
            <p:nvPr/>
          </p:nvSpPr>
          <p:spPr>
            <a:xfrm>
              <a:off x="5880056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sp>
          <p:nvSpPr>
            <p:cNvPr id="290" name="文本框 289">
              <a:extLst>
                <a:ext uri="{FF2B5EF4-FFF2-40B4-BE49-F238E27FC236}">
                  <a16:creationId xmlns:a16="http://schemas.microsoft.com/office/drawing/2014/main" id="{982BC47C-0DA4-11E3-2A74-B86A2E11780A}"/>
                </a:ext>
              </a:extLst>
            </p:cNvPr>
            <p:cNvSpPr txBox="1"/>
            <p:nvPr/>
          </p:nvSpPr>
          <p:spPr>
            <a:xfrm>
              <a:off x="6902044" y="4452558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graphicFrame>
          <p:nvGraphicFramePr>
            <p:cNvPr id="297" name="内容占位符 3">
              <a:extLst>
                <a:ext uri="{FF2B5EF4-FFF2-40B4-BE49-F238E27FC236}">
                  <a16:creationId xmlns:a16="http://schemas.microsoft.com/office/drawing/2014/main" id="{65E09B48-A1AD-D787-1B27-BE7E6782990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36312196"/>
                </p:ext>
              </p:extLst>
            </p:nvPr>
          </p:nvGraphicFramePr>
          <p:xfrm>
            <a:off x="8123864" y="5147805"/>
            <a:ext cx="595734" cy="198788"/>
          </p:xfrm>
          <a:graphic>
            <a:graphicData uri="http://schemas.openxmlformats.org/drawingml/2006/table">
              <a:tbl>
                <a:tblPr firstRow="1" bandRow="1"/>
                <a:tblGrid>
                  <a:gridCol w="99289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4"/>
                      </a:ext>
                    </a:extLst>
                  </a:gridCol>
                  <a:gridCol w="99289">
                    <a:extLst>
                      <a:ext uri="{9D8B030D-6E8A-4147-A177-3AD203B41FA5}">
                        <a16:colId xmlns:a16="http://schemas.microsoft.com/office/drawing/2014/main" val="20005"/>
                      </a:ext>
                    </a:extLst>
                  </a:gridCol>
                </a:tblGrid>
                <a:tr h="198788"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c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b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a:t>e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DAE3F3"/>
                      </a:solidFill>
                    </a:tcPr>
                  </a:tc>
                  <a:tc>
                    <a:txBody>
                      <a:bodyPr/>
                      <a:lstStyle>
                        <a:lvl1pPr marL="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1pPr>
                        <a:lvl2pPr marL="457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2pPr>
                        <a:lvl3pPr marL="914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3pPr>
                        <a:lvl4pPr marL="1371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4pPr>
                        <a:lvl5pPr marL="18288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5pPr>
                        <a:lvl6pPr marL="22860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6pPr>
                        <a:lvl7pPr marL="27432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7pPr>
                        <a:lvl8pPr marL="32004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8pPr>
                        <a:lvl9pPr marL="3657600" algn="l" defTabSz="914400" rtl="0" eaLnBrk="1" latinLnBrk="0" hangingPunct="1">
                          <a:defRPr sz="1800" b="1" kern="1200">
                            <a:solidFill>
                              <a:schemeClr val="lt1"/>
                            </a:solidFill>
                            <a:latin typeface="Franklin Gothic Book"/>
                            <a:ea typeface="黑体"/>
                          </a:defRPr>
                        </a:lvl9pPr>
                      </a:lstStyle>
                      <a:p>
                        <a:pPr algn="ctr"/>
                        <a:r>
                          <a:rPr lang="en-US" altLang="zh-CN" sz="1100" b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a:t>f</a:t>
                        </a:r>
                        <a:endParaRPr lang="zh-CN" altLang="en-US" sz="11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a:txBody>
                    <a:tcPr marL="0" marR="0" marT="0" marB="0" anchor="ctr">
                      <a:lnL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6350" cap="flat" cmpd="sng" algn="ctr">
                        <a:solidFill>
                          <a:schemeClr val="tx1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rgbClr val="FFF2CC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337F685F-8229-8E7E-8D79-06114BF16F2E}"/>
                </a:ext>
              </a:extLst>
            </p:cNvPr>
            <p:cNvCxnSpPr>
              <a:cxnSpLocks/>
              <a:stCxn id="292" idx="0"/>
              <a:endCxn id="297" idx="2"/>
            </p:cNvCxnSpPr>
            <p:nvPr/>
          </p:nvCxnSpPr>
          <p:spPr bwMode="auto">
            <a:xfrm flipV="1">
              <a:off x="8065260" y="5346593"/>
              <a:ext cx="356471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27328690-E446-CC44-6151-31BECCE09700}"/>
                </a:ext>
              </a:extLst>
            </p:cNvPr>
            <p:cNvSpPr txBox="1"/>
            <p:nvPr/>
          </p:nvSpPr>
          <p:spPr>
            <a:xfrm>
              <a:off x="8125525" y="5386705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  <p:cxnSp>
          <p:nvCxnSpPr>
            <p:cNvPr id="309" name="直接箭头连接符 308">
              <a:extLst>
                <a:ext uri="{FF2B5EF4-FFF2-40B4-BE49-F238E27FC236}">
                  <a16:creationId xmlns:a16="http://schemas.microsoft.com/office/drawing/2014/main" id="{2D58E87B-5C83-3A4B-67D0-60364B03BDA3}"/>
                </a:ext>
              </a:extLst>
            </p:cNvPr>
            <p:cNvCxnSpPr>
              <a:cxnSpLocks/>
              <a:stCxn id="297" idx="0"/>
              <a:endCxn id="271" idx="2"/>
            </p:cNvCxnSpPr>
            <p:nvPr/>
          </p:nvCxnSpPr>
          <p:spPr bwMode="auto">
            <a:xfrm flipH="1" flipV="1">
              <a:off x="8102195" y="4880581"/>
              <a:ext cx="319536" cy="267224"/>
            </a:xfrm>
            <a:prstGeom prst="straightConnector1">
              <a:avLst/>
            </a:prstGeom>
            <a:solidFill>
              <a:srgbClr val="4F81BD"/>
            </a:solidFill>
            <a:ln w="9525" cap="flat" cmpd="sng" algn="ctr">
              <a:solidFill>
                <a:sysClr val="windowText" lastClr="0000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88" name="文本框 287">
              <a:extLst>
                <a:ext uri="{FF2B5EF4-FFF2-40B4-BE49-F238E27FC236}">
                  <a16:creationId xmlns:a16="http://schemas.microsoft.com/office/drawing/2014/main" id="{C30F1F43-B7B6-31B6-950D-04BE1A043790}"/>
                </a:ext>
              </a:extLst>
            </p:cNvPr>
            <p:cNvSpPr txBox="1"/>
            <p:nvPr/>
          </p:nvSpPr>
          <p:spPr>
            <a:xfrm>
              <a:off x="7805989" y="4922196"/>
              <a:ext cx="592412" cy="184666"/>
            </a:xfrm>
            <a:prstGeom prst="rect">
              <a:avLst/>
            </a:prstGeom>
            <a:solidFill>
              <a:srgbClr val="EEECE1"/>
            </a:solidFill>
          </p:spPr>
          <p:txBody>
            <a:bodyPr wrap="square" tIns="0" bIns="0" rtlCol="0" anchor="ctr">
              <a:spAutoFit/>
            </a:bodyPr>
            <a:lstStyle>
              <a:defPPr>
                <a:defRPr lang="en-US"/>
              </a:defPPr>
              <a:lvl1pPr algn="ctr">
                <a:defRPr sz="1200" baseline="0"/>
              </a:lvl1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LSH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725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文本框 31"/>
          <p:cNvSpPr txBox="1"/>
          <p:nvPr/>
        </p:nvSpPr>
        <p:spPr>
          <a:xfrm>
            <a:off x="1072483" y="382776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1069897" y="4479259"/>
            <a:ext cx="59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  <p:graphicFrame>
        <p:nvGraphicFramePr>
          <p:cNvPr id="34" name="内容占位符 3"/>
          <p:cNvGraphicFramePr/>
          <p:nvPr/>
        </p:nvGraphicFramePr>
        <p:xfrm>
          <a:off x="1779156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5" name="内容占位符 3"/>
          <p:cNvGraphicFramePr/>
          <p:nvPr/>
        </p:nvGraphicFramePr>
        <p:xfrm>
          <a:off x="3737698" y="4511525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内容占位符 3"/>
          <p:cNvGraphicFramePr/>
          <p:nvPr/>
        </p:nvGraphicFramePr>
        <p:xfrm>
          <a:off x="1779156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内容占位符 3"/>
          <p:cNvGraphicFramePr/>
          <p:nvPr/>
        </p:nvGraphicFramePr>
        <p:xfrm>
          <a:off x="3737698" y="3860027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内容占位符 3"/>
          <p:cNvGraphicFramePr/>
          <p:nvPr/>
        </p:nvGraphicFramePr>
        <p:xfrm>
          <a:off x="2802529" y="3264866"/>
          <a:ext cx="1749654" cy="304800"/>
        </p:xfrm>
        <a:graphic>
          <a:graphicData uri="http://schemas.openxmlformats.org/drawingml/2006/table">
            <a:tbl>
              <a:tblPr firstRow="1" bandRow="1"/>
              <a:tblGrid>
                <a:gridCol w="291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160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0232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Franklin Gothic Book"/>
                          <a:ea typeface="黑体"/>
                        </a:defRPr>
                      </a:lvl9pPr>
                    </a:lstStyle>
                    <a:p>
                      <a:pPr algn="ctr"/>
                      <a:r>
                        <a:rPr lang="en-US" altLang="zh-CN" sz="1400" b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y</a:t>
                      </a:r>
                      <a:endParaRPr lang="zh-CN" altLang="en-US" sz="1400" b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6" name="直接箭头连接符 45"/>
          <p:cNvCxnSpPr>
            <a:stCxn id="36" idx="0"/>
            <a:endCxn id="38" idx="2"/>
          </p:cNvCxnSpPr>
          <p:nvPr/>
        </p:nvCxnSpPr>
        <p:spPr bwMode="auto">
          <a:xfrm flipV="1">
            <a:off x="2653983" y="3569666"/>
            <a:ext cx="1023373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7" name="直接箭头连接符 46"/>
          <p:cNvCxnSpPr>
            <a:stCxn id="37" idx="0"/>
            <a:endCxn id="38" idx="2"/>
          </p:cNvCxnSpPr>
          <p:nvPr/>
        </p:nvCxnSpPr>
        <p:spPr bwMode="auto">
          <a:xfrm flipH="1" flipV="1">
            <a:off x="3677356" y="3569666"/>
            <a:ext cx="935169" cy="290361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8" name="直接箭头连接符 47"/>
          <p:cNvCxnSpPr>
            <a:stCxn id="35" idx="0"/>
            <a:endCxn id="37" idx="2"/>
          </p:cNvCxnSpPr>
          <p:nvPr/>
        </p:nvCxnSpPr>
        <p:spPr bwMode="auto">
          <a:xfrm flipV="1">
            <a:off x="4612525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9" name="直接箭头连接符 48"/>
          <p:cNvCxnSpPr>
            <a:stCxn id="34" idx="0"/>
            <a:endCxn id="36" idx="2"/>
          </p:cNvCxnSpPr>
          <p:nvPr/>
        </p:nvCxnSpPr>
        <p:spPr bwMode="auto">
          <a:xfrm flipV="1">
            <a:off x="2653983" y="4164827"/>
            <a:ext cx="0" cy="346698"/>
          </a:xfrm>
          <a:prstGeom prst="straightConnector1">
            <a:avLst/>
          </a:prstGeom>
          <a:solidFill>
            <a:srgbClr val="4F81BD"/>
          </a:solid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50" name="文本框 49"/>
          <p:cNvSpPr txBox="1"/>
          <p:nvPr/>
        </p:nvSpPr>
        <p:spPr>
          <a:xfrm>
            <a:off x="1057072" y="3232600"/>
            <a:ext cx="1078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solidFill>
                  <a:prstClr val="black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hash root</a:t>
            </a:r>
            <a:endParaRPr lang="zh-CN" altLang="en-US">
              <a:solidFill>
                <a:prstClr val="black"/>
              </a:solidFill>
              <a:latin typeface="Calibri" panose="020F0502020204030204" pitchFamily="34" charset="0"/>
              <a:ea typeface="微软雅黑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9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88E28C87-EEBF-41A2-258C-599CEAFA47F5}"/>
              </a:ext>
            </a:extLst>
          </p:cNvPr>
          <p:cNvGrpSpPr/>
          <p:nvPr/>
        </p:nvGrpSpPr>
        <p:grpSpPr>
          <a:xfrm>
            <a:off x="12591366" y="512763"/>
            <a:ext cx="3084267" cy="1953604"/>
            <a:chOff x="6383583" y="919917"/>
            <a:chExt cx="5493666" cy="347974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85" b="270"/>
            <a:stretch>
              <a:fillRect/>
            </a:stretch>
          </p:blipFill>
          <p:spPr>
            <a:xfrm>
              <a:off x="6383583" y="919917"/>
              <a:ext cx="5493666" cy="3479740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 rot="21089834">
              <a:off x="7961129" y="1728438"/>
              <a:ext cx="606932" cy="1863176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 rot="433689">
              <a:off x="8294435" y="1239742"/>
              <a:ext cx="606932" cy="1540976"/>
            </a:xfrm>
            <a:prstGeom prst="ellipse">
              <a:avLst/>
            </a:pr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0586418" y="1271800"/>
              <a:ext cx="606932" cy="1540976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箭头: 下 6"/>
            <p:cNvSpPr/>
            <p:nvPr/>
          </p:nvSpPr>
          <p:spPr>
            <a:xfrm rot="3622898">
              <a:off x="10458854" y="2752166"/>
              <a:ext cx="486781" cy="1076348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2702507" y="5537348"/>
            <a:ext cx="13981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[249,215,192]/255;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[254,192,239]/255;</a:t>
            </a:r>
          </a:p>
          <a:p>
            <a:r>
              <a:rPr lang="en-US" altLang="zh-CN" sz="1200" b="0" i="0" u="none" strike="noStrike" baseline="0">
                <a:solidFill>
                  <a:srgbClr val="000000"/>
                </a:solidFill>
                <a:latin typeface="Consolas Courier"/>
              </a:rPr>
              <a:t>[223,192,254]/255;</a:t>
            </a:r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19254CB-1222-1D1B-42EF-DD4A18E9361A}"/>
              </a:ext>
            </a:extLst>
          </p:cNvPr>
          <p:cNvGrpSpPr/>
          <p:nvPr/>
        </p:nvGrpSpPr>
        <p:grpSpPr>
          <a:xfrm>
            <a:off x="8518650" y="7245447"/>
            <a:ext cx="4500372" cy="2736342"/>
            <a:chOff x="1758984" y="1257243"/>
            <a:chExt cx="4500372" cy="2736342"/>
          </a:xfrm>
        </p:grpSpPr>
        <p:pic>
          <p:nvPicPr>
            <p:cNvPr id="57" name="图片 56">
              <a:extLst>
                <a:ext uri="{FF2B5EF4-FFF2-40B4-BE49-F238E27FC236}">
                  <a16:creationId xmlns:a16="http://schemas.microsoft.com/office/drawing/2014/main" id="{CCE231A6-B5F2-FB74-D26E-1619AA6B04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F5C938D3-4323-4B82-9B8A-7F125973423F}"/>
                </a:ext>
              </a:extLst>
            </p:cNvPr>
            <p:cNvSpPr/>
            <p:nvPr/>
          </p:nvSpPr>
          <p:spPr>
            <a:xfrm rot="5400000">
              <a:off x="3100784" y="2194169"/>
              <a:ext cx="387352" cy="1859756"/>
            </a:xfrm>
            <a:prstGeom prst="rect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9" name="任意多边形: 形状 58">
              <a:extLst>
                <a:ext uri="{FF2B5EF4-FFF2-40B4-BE49-F238E27FC236}">
                  <a16:creationId xmlns:a16="http://schemas.microsoft.com/office/drawing/2014/main" id="{5A519308-B194-D6BF-0444-133ECF1B0987}"/>
                </a:ext>
              </a:extLst>
            </p:cNvPr>
            <p:cNvSpPr/>
            <p:nvPr/>
          </p:nvSpPr>
          <p:spPr>
            <a:xfrm rot="5400000">
              <a:off x="3609578" y="1215472"/>
              <a:ext cx="469902" cy="2959893"/>
            </a:xfrm>
            <a:custGeom>
              <a:avLst/>
              <a:gdLst>
                <a:gd name="connsiteX0" fmla="*/ 0 w 469902"/>
                <a:gd name="connsiteY0" fmla="*/ 2959893 h 2959893"/>
                <a:gd name="connsiteX1" fmla="*/ 0 w 469902"/>
                <a:gd name="connsiteY1" fmla="*/ 661664 h 2959893"/>
                <a:gd name="connsiteX2" fmla="*/ 226209 w 469902"/>
                <a:gd name="connsiteY2" fmla="*/ 661664 h 2959893"/>
                <a:gd name="connsiteX3" fmla="*/ 226209 w 469902"/>
                <a:gd name="connsiteY3" fmla="*/ 0 h 2959893"/>
                <a:gd name="connsiteX4" fmla="*/ 469902 w 469902"/>
                <a:gd name="connsiteY4" fmla="*/ 0 h 2959893"/>
                <a:gd name="connsiteX5" fmla="*/ 469902 w 469902"/>
                <a:gd name="connsiteY5" fmla="*/ 2959893 h 29598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9902" h="2959893">
                  <a:moveTo>
                    <a:pt x="0" y="2959893"/>
                  </a:moveTo>
                  <a:lnTo>
                    <a:pt x="0" y="661664"/>
                  </a:lnTo>
                  <a:lnTo>
                    <a:pt x="226209" y="661664"/>
                  </a:lnTo>
                  <a:lnTo>
                    <a:pt x="226209" y="0"/>
                  </a:lnTo>
                  <a:lnTo>
                    <a:pt x="469902" y="0"/>
                  </a:lnTo>
                  <a:lnTo>
                    <a:pt x="469902" y="2959893"/>
                  </a:ln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0" name="矩形 59">
              <a:extLst>
                <a:ext uri="{FF2B5EF4-FFF2-40B4-BE49-F238E27FC236}">
                  <a16:creationId xmlns:a16="http://schemas.microsoft.com/office/drawing/2014/main" id="{985D1FC4-2DD7-979C-B998-B628C3093F2B}"/>
                </a:ext>
              </a:extLst>
            </p:cNvPr>
            <p:cNvSpPr/>
            <p:nvPr/>
          </p:nvSpPr>
          <p:spPr>
            <a:xfrm rot="5400000">
              <a:off x="3647522" y="33211"/>
              <a:ext cx="574988" cy="3140868"/>
            </a:xfrm>
            <a:prstGeom prst="rect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1" name="箭头: 下 60">
              <a:extLst>
                <a:ext uri="{FF2B5EF4-FFF2-40B4-BE49-F238E27FC236}">
                  <a16:creationId xmlns:a16="http://schemas.microsoft.com/office/drawing/2014/main" id="{34A757F0-B36F-51D1-EE72-560122077E2B}"/>
                </a:ext>
              </a:extLst>
            </p:cNvPr>
            <p:cNvSpPr/>
            <p:nvPr/>
          </p:nvSpPr>
          <p:spPr>
            <a:xfrm rot="3318887">
              <a:off x="5319621" y="2718003"/>
              <a:ext cx="273290" cy="6481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sz="1400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sz="14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77" name="组合 76">
            <a:extLst>
              <a:ext uri="{FF2B5EF4-FFF2-40B4-BE49-F238E27FC236}">
                <a16:creationId xmlns:a16="http://schemas.microsoft.com/office/drawing/2014/main" id="{5EE2FCA1-B5FE-C967-CFB1-46A44D25483B}"/>
              </a:ext>
            </a:extLst>
          </p:cNvPr>
          <p:cNvGrpSpPr/>
          <p:nvPr/>
        </p:nvGrpSpPr>
        <p:grpSpPr>
          <a:xfrm>
            <a:off x="12535116" y="2679050"/>
            <a:ext cx="4500372" cy="2736342"/>
            <a:chOff x="1758984" y="1257243"/>
            <a:chExt cx="4500372" cy="2736342"/>
          </a:xfrm>
        </p:grpSpPr>
        <p:pic>
          <p:nvPicPr>
            <p:cNvPr id="49" name="图片 48">
              <a:extLst>
                <a:ext uri="{FF2B5EF4-FFF2-40B4-BE49-F238E27FC236}">
                  <a16:creationId xmlns:a16="http://schemas.microsoft.com/office/drawing/2014/main" id="{AD7A5590-29B0-402B-F6A5-5832687FA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58984" y="1257243"/>
              <a:ext cx="4500372" cy="2736342"/>
            </a:xfrm>
            <a:prstGeom prst="rect">
              <a:avLst/>
            </a:prstGeom>
          </p:spPr>
        </p:pic>
        <p:sp>
          <p:nvSpPr>
            <p:cNvPr id="47" name="箭头: 下 46">
              <a:extLst>
                <a:ext uri="{FF2B5EF4-FFF2-40B4-BE49-F238E27FC236}">
                  <a16:creationId xmlns:a16="http://schemas.microsoft.com/office/drawing/2014/main" id="{F62B79FF-DBD2-01DF-D747-355C5CBDF2EE}"/>
                </a:ext>
              </a:extLst>
            </p:cNvPr>
            <p:cNvSpPr/>
            <p:nvPr/>
          </p:nvSpPr>
          <p:spPr>
            <a:xfrm rot="2701475">
              <a:off x="5284930" y="1309253"/>
              <a:ext cx="478803" cy="832025"/>
            </a:xfrm>
            <a:prstGeom prst="downArrow">
              <a:avLst>
                <a:gd name="adj1" fmla="val 50000"/>
                <a:gd name="adj2" fmla="val 43764"/>
              </a:avLst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altLang="zh-CN" b="1" i="1">
                  <a:solidFill>
                    <a:schemeClr val="bg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better</a:t>
              </a:r>
              <a:endParaRPr lang="zh-CN" altLang="en-US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6F472BE3-A92A-C222-DB01-5CABCDDE0925}"/>
                </a:ext>
              </a:extLst>
            </p:cNvPr>
            <p:cNvSpPr>
              <a:spLocks/>
            </p:cNvSpPr>
            <p:nvPr/>
          </p:nvSpPr>
          <p:spPr>
            <a:xfrm rot="5178204">
              <a:off x="3076083" y="2153491"/>
              <a:ext cx="534246" cy="1936814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任意多边形: 形状 67">
              <a:extLst>
                <a:ext uri="{FF2B5EF4-FFF2-40B4-BE49-F238E27FC236}">
                  <a16:creationId xmlns:a16="http://schemas.microsoft.com/office/drawing/2014/main" id="{6F5D59A3-1B0B-4847-BF92-B13E67406ABB}"/>
                </a:ext>
              </a:extLst>
            </p:cNvPr>
            <p:cNvSpPr>
              <a:spLocks/>
            </p:cNvSpPr>
            <p:nvPr/>
          </p:nvSpPr>
          <p:spPr>
            <a:xfrm rot="5243210">
              <a:off x="3529591" y="1214958"/>
              <a:ext cx="610394" cy="2962756"/>
            </a:xfrm>
            <a:custGeom>
              <a:avLst/>
              <a:gdLst>
                <a:gd name="connsiteX0" fmla="*/ 6201 w 610394"/>
                <a:gd name="connsiteY0" fmla="*/ 1166097 h 2962756"/>
                <a:gd name="connsiteX1" fmla="*/ 23984 w 610394"/>
                <a:gd name="connsiteY1" fmla="*/ 885414 h 2962756"/>
                <a:gd name="connsiteX2" fmla="*/ 51118 w 610394"/>
                <a:gd name="connsiteY2" fmla="*/ 640480 h 2962756"/>
                <a:gd name="connsiteX3" fmla="*/ 331767 w 610394"/>
                <a:gd name="connsiteY3" fmla="*/ 653289 h 2962756"/>
                <a:gd name="connsiteX4" fmla="*/ 361583 w 610394"/>
                <a:gd name="connsiteY4" fmla="*/ 0 h 2962756"/>
                <a:gd name="connsiteX5" fmla="*/ 366705 w 610394"/>
                <a:gd name="connsiteY5" fmla="*/ 2529 h 2962756"/>
                <a:gd name="connsiteX6" fmla="*/ 610394 w 610394"/>
                <a:gd name="connsiteY6" fmla="*/ 1467453 h 2962756"/>
                <a:gd name="connsiteX7" fmla="*/ 305197 w 610394"/>
                <a:gd name="connsiteY7" fmla="*/ 2962756 h 2962756"/>
                <a:gd name="connsiteX8" fmla="*/ 0 w 610394"/>
                <a:gd name="connsiteY8" fmla="*/ 1467453 h 2962756"/>
                <a:gd name="connsiteX9" fmla="*/ 6201 w 610394"/>
                <a:gd name="connsiteY9" fmla="*/ 1166097 h 2962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10394" h="2962756">
                  <a:moveTo>
                    <a:pt x="6201" y="1166097"/>
                  </a:moveTo>
                  <a:cubicBezTo>
                    <a:pt x="10266" y="1068757"/>
                    <a:pt x="16262" y="974861"/>
                    <a:pt x="23984" y="885414"/>
                  </a:cubicBezTo>
                  <a:lnTo>
                    <a:pt x="51118" y="640480"/>
                  </a:lnTo>
                  <a:lnTo>
                    <a:pt x="331767" y="653289"/>
                  </a:lnTo>
                  <a:lnTo>
                    <a:pt x="361583" y="0"/>
                  </a:lnTo>
                  <a:lnTo>
                    <a:pt x="366705" y="2529"/>
                  </a:lnTo>
                  <a:cubicBezTo>
                    <a:pt x="505778" y="141961"/>
                    <a:pt x="610394" y="744849"/>
                    <a:pt x="610394" y="1467453"/>
                  </a:cubicBezTo>
                  <a:cubicBezTo>
                    <a:pt x="610394" y="2293286"/>
                    <a:pt x="473753" y="2962756"/>
                    <a:pt x="305197" y="2962756"/>
                  </a:cubicBezTo>
                  <a:cubicBezTo>
                    <a:pt x="136641" y="2962756"/>
                    <a:pt x="0" y="2293286"/>
                    <a:pt x="0" y="1467453"/>
                  </a:cubicBezTo>
                  <a:cubicBezTo>
                    <a:pt x="0" y="1364224"/>
                    <a:pt x="2135" y="1263438"/>
                    <a:pt x="6201" y="1166097"/>
                  </a:cubicBezTo>
                  <a:close/>
                </a:path>
              </a:pathLst>
            </a:custGeom>
            <a:solidFill>
              <a:srgbClr val="FF33CC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F14D29AA-2F0A-B49F-1C62-0EB24B8F1A5B}"/>
                </a:ext>
              </a:extLst>
            </p:cNvPr>
            <p:cNvSpPr>
              <a:spLocks/>
            </p:cNvSpPr>
            <p:nvPr/>
          </p:nvSpPr>
          <p:spPr>
            <a:xfrm rot="5400000">
              <a:off x="3601594" y="105398"/>
              <a:ext cx="506694" cy="2978218"/>
            </a:xfrm>
            <a:prstGeom prst="ellipse">
              <a:avLst/>
            </a:prstGeom>
            <a:solidFill>
              <a:srgbClr val="9933F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400" i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70" name="图片 69">
            <a:extLst>
              <a:ext uri="{FF2B5EF4-FFF2-40B4-BE49-F238E27FC236}">
                <a16:creationId xmlns:a16="http://schemas.microsoft.com/office/drawing/2014/main" id="{D9F9152B-CD4B-B266-045A-F50FDB9A97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8484" y="1859819"/>
            <a:ext cx="4500372" cy="2736342"/>
          </a:xfrm>
          <a:prstGeom prst="rect">
            <a:avLst/>
          </a:prstGeom>
        </p:spPr>
      </p:pic>
      <p:sp>
        <p:nvSpPr>
          <p:cNvPr id="71" name="椭圆 70">
            <a:extLst>
              <a:ext uri="{FF2B5EF4-FFF2-40B4-BE49-F238E27FC236}">
                <a16:creationId xmlns:a16="http://schemas.microsoft.com/office/drawing/2014/main" id="{05DDB8DD-282A-EF00-5B91-50F6CC01B29E}"/>
              </a:ext>
            </a:extLst>
          </p:cNvPr>
          <p:cNvSpPr>
            <a:spLocks/>
          </p:cNvSpPr>
          <p:nvPr/>
        </p:nvSpPr>
        <p:spPr>
          <a:xfrm rot="5178204">
            <a:off x="2607726" y="2743990"/>
            <a:ext cx="534246" cy="1936814"/>
          </a:xfrm>
          <a:prstGeom prst="ellipse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422FA829-7E37-1584-0987-5C85A00BEF6D}"/>
              </a:ext>
            </a:extLst>
          </p:cNvPr>
          <p:cNvSpPr>
            <a:spLocks/>
          </p:cNvSpPr>
          <p:nvPr/>
        </p:nvSpPr>
        <p:spPr>
          <a:xfrm rot="5400000">
            <a:off x="3136412" y="695897"/>
            <a:ext cx="506694" cy="2978218"/>
          </a:xfrm>
          <a:prstGeom prst="ellipse">
            <a:avLst/>
          </a:prstGeom>
          <a:solidFill>
            <a:srgbClr val="9933F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任意多边形: 形状 79">
            <a:extLst>
              <a:ext uri="{FF2B5EF4-FFF2-40B4-BE49-F238E27FC236}">
                <a16:creationId xmlns:a16="http://schemas.microsoft.com/office/drawing/2014/main" id="{89DD666C-4670-C20B-5D7D-C8D0FC94F6A8}"/>
              </a:ext>
            </a:extLst>
          </p:cNvPr>
          <p:cNvSpPr/>
          <p:nvPr/>
        </p:nvSpPr>
        <p:spPr>
          <a:xfrm rot="5223610">
            <a:off x="3192760" y="1676068"/>
            <a:ext cx="619738" cy="3195212"/>
          </a:xfrm>
          <a:custGeom>
            <a:avLst/>
            <a:gdLst>
              <a:gd name="connsiteX0" fmla="*/ 6295 w 619738"/>
              <a:gd name="connsiteY0" fmla="*/ 1275633 h 3195212"/>
              <a:gd name="connsiteX1" fmla="*/ 309869 w 619738"/>
              <a:gd name="connsiteY1" fmla="*/ 0 h 3195212"/>
              <a:gd name="connsiteX2" fmla="*/ 430484 w 619738"/>
              <a:gd name="connsiteY2" fmla="*/ 125548 h 3195212"/>
              <a:gd name="connsiteX3" fmla="*/ 444751 w 619738"/>
              <a:gd name="connsiteY3" fmla="*/ 165473 h 3195212"/>
              <a:gd name="connsiteX4" fmla="*/ 406851 w 619738"/>
              <a:gd name="connsiteY4" fmla="*/ 903481 h 3195212"/>
              <a:gd name="connsiteX5" fmla="*/ 588763 w 619738"/>
              <a:gd name="connsiteY5" fmla="*/ 912823 h 3195212"/>
              <a:gd name="connsiteX6" fmla="*/ 595387 w 619738"/>
              <a:gd name="connsiteY6" fmla="*/ 975746 h 3195212"/>
              <a:gd name="connsiteX7" fmla="*/ 619738 w 619738"/>
              <a:gd name="connsiteY7" fmla="*/ 1597606 h 3195212"/>
              <a:gd name="connsiteX8" fmla="*/ 309869 w 619738"/>
              <a:gd name="connsiteY8" fmla="*/ 3195212 h 3195212"/>
              <a:gd name="connsiteX9" fmla="*/ 0 w 619738"/>
              <a:gd name="connsiteY9" fmla="*/ 1597606 h 3195212"/>
              <a:gd name="connsiteX10" fmla="*/ 6295 w 619738"/>
              <a:gd name="connsiteY10" fmla="*/ 1275633 h 319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19738" h="3195212">
                <a:moveTo>
                  <a:pt x="6295" y="1275633"/>
                </a:moveTo>
                <a:cubicBezTo>
                  <a:pt x="35190" y="547631"/>
                  <a:pt x="160125" y="0"/>
                  <a:pt x="309869" y="0"/>
                </a:cubicBezTo>
                <a:cubicBezTo>
                  <a:pt x="352653" y="0"/>
                  <a:pt x="393412" y="44705"/>
                  <a:pt x="430484" y="125548"/>
                </a:cubicBezTo>
                <a:lnTo>
                  <a:pt x="444751" y="165473"/>
                </a:lnTo>
                <a:lnTo>
                  <a:pt x="406851" y="903481"/>
                </a:lnTo>
                <a:lnTo>
                  <a:pt x="588763" y="912823"/>
                </a:lnTo>
                <a:lnTo>
                  <a:pt x="595387" y="975746"/>
                </a:lnTo>
                <a:cubicBezTo>
                  <a:pt x="611067" y="1166881"/>
                  <a:pt x="619738" y="1377023"/>
                  <a:pt x="619738" y="1597606"/>
                </a:cubicBezTo>
                <a:cubicBezTo>
                  <a:pt x="619738" y="2479939"/>
                  <a:pt x="481005" y="3195212"/>
                  <a:pt x="309869" y="3195212"/>
                </a:cubicBezTo>
                <a:cubicBezTo>
                  <a:pt x="138733" y="3195212"/>
                  <a:pt x="0" y="2479939"/>
                  <a:pt x="0" y="1597606"/>
                </a:cubicBezTo>
                <a:cubicBezTo>
                  <a:pt x="0" y="1487314"/>
                  <a:pt x="2168" y="1379633"/>
                  <a:pt x="6295" y="1275633"/>
                </a:cubicBezTo>
                <a:close/>
              </a:path>
            </a:pathLst>
          </a:custGeom>
          <a:solidFill>
            <a:srgbClr val="FF33CC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sz="1400" i="1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236B09C4-D959-49BB-F962-CD3BF1E0E144}"/>
              </a:ext>
            </a:extLst>
          </p:cNvPr>
          <p:cNvSpPr/>
          <p:nvPr/>
        </p:nvSpPr>
        <p:spPr>
          <a:xfrm rot="2627876">
            <a:off x="4856263" y="2014939"/>
            <a:ext cx="478803" cy="832025"/>
          </a:xfrm>
          <a:prstGeom prst="downArrow">
            <a:avLst>
              <a:gd name="adj1" fmla="val 50000"/>
              <a:gd name="adj2" fmla="val 43764"/>
            </a:avLst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better</a:t>
            </a:r>
            <a:endParaRPr lang="zh-CN" altLang="en-US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文本框 24"/>
          <p:cNvSpPr txBox="1"/>
          <p:nvPr/>
        </p:nvSpPr>
        <p:spPr>
          <a:xfrm>
            <a:off x="859164" y="-354854"/>
            <a:ext cx="3839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measurement baseline store &amp; query</a:t>
            </a:r>
            <a:endParaRPr lang="zh-CN" altLang="en-US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6824" y="873986"/>
            <a:ext cx="4542857" cy="1838095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0833" y="7194441"/>
            <a:ext cx="11152381" cy="2685714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610696" y="2948345"/>
            <a:ext cx="4504762" cy="3076190"/>
          </a:xfrm>
          <a:prstGeom prst="rect">
            <a:avLst/>
          </a:prstGeom>
        </p:spPr>
      </p:pic>
      <p:sp>
        <p:nvSpPr>
          <p:cNvPr id="13" name="箭头: 下 12"/>
          <p:cNvSpPr/>
          <p:nvPr/>
        </p:nvSpPr>
        <p:spPr>
          <a:xfrm>
            <a:off x="8047211" y="4532505"/>
            <a:ext cx="219529" cy="573731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箭头: 下 10"/>
          <p:cNvSpPr/>
          <p:nvPr/>
        </p:nvSpPr>
        <p:spPr>
          <a:xfrm>
            <a:off x="5123827" y="4422813"/>
            <a:ext cx="219529" cy="683423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8"/>
          <p:cNvSpPr/>
          <p:nvPr/>
        </p:nvSpPr>
        <p:spPr>
          <a:xfrm>
            <a:off x="3272100" y="4408532"/>
            <a:ext cx="198010" cy="697704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下 11"/>
          <p:cNvSpPr/>
          <p:nvPr/>
        </p:nvSpPr>
        <p:spPr>
          <a:xfrm>
            <a:off x="6777544" y="4712128"/>
            <a:ext cx="219529" cy="394108"/>
          </a:xfrm>
          <a:prstGeom prst="downArrow">
            <a:avLst/>
          </a:prstGeom>
          <a:solidFill>
            <a:srgbClr val="FFF2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矩形: 圆角 87"/>
          <p:cNvSpPr/>
          <p:nvPr/>
        </p:nvSpPr>
        <p:spPr>
          <a:xfrm>
            <a:off x="6493960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Satellites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6" name="矩形: 圆角 25"/>
          <p:cNvSpPr/>
          <p:nvPr/>
        </p:nvSpPr>
        <p:spPr>
          <a:xfrm>
            <a:off x="4835205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6120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Gateway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7851" y="3858666"/>
            <a:ext cx="411480" cy="411480"/>
          </a:xfrm>
          <a:prstGeom prst="rect">
            <a:avLst/>
          </a:prstGeom>
        </p:spPr>
      </p:pic>
      <p:sp>
        <p:nvSpPr>
          <p:cNvPr id="29" name="矩形: 圆角 28"/>
          <p:cNvSpPr/>
          <p:nvPr/>
        </p:nvSpPr>
        <p:spPr>
          <a:xfrm>
            <a:off x="2959668" y="381472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Owner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102166" y="3867628"/>
            <a:ext cx="511777" cy="472400"/>
            <a:chOff x="4113226" y="5392271"/>
            <a:chExt cx="511777" cy="477967"/>
          </a:xfrm>
        </p:grpSpPr>
        <p:pic>
          <p:nvPicPr>
            <p:cNvPr id="62" name="图片 61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13226" y="5392271"/>
              <a:ext cx="281875" cy="281875"/>
            </a:xfrm>
            <a:prstGeom prst="rect">
              <a:avLst/>
            </a:prstGeom>
          </p:spPr>
        </p:pic>
        <p:pic>
          <p:nvPicPr>
            <p:cNvPr id="54" name="图片 53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15269" y="5460504"/>
              <a:ext cx="409734" cy="409734"/>
            </a:xfrm>
            <a:prstGeom prst="rect">
              <a:avLst/>
            </a:prstGeom>
          </p:spPr>
        </p:pic>
      </p:grpSp>
      <p:sp>
        <p:nvSpPr>
          <p:cNvPr id="74" name="文本框 73"/>
          <p:cNvSpPr txBox="1"/>
          <p:nvPr/>
        </p:nvSpPr>
        <p:spPr>
          <a:xfrm>
            <a:off x="3710408" y="3930261"/>
            <a:ext cx="10855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❶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Uploading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1" name="连接符: 曲线 80"/>
          <p:cNvCxnSpPr>
            <a:cxnSpLocks/>
            <a:stCxn id="10" idx="1"/>
            <a:endCxn id="26" idx="0"/>
          </p:cNvCxnSpPr>
          <p:nvPr/>
        </p:nvCxnSpPr>
        <p:spPr>
          <a:xfrm rot="10800000" flipH="1">
            <a:off x="4828295" y="3814728"/>
            <a:ext cx="405296" cy="250158"/>
          </a:xfrm>
          <a:prstGeom prst="curvedConnector4">
            <a:avLst>
              <a:gd name="adj1" fmla="val -56403"/>
              <a:gd name="adj2" fmla="val 191382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文本框 83"/>
          <p:cNvSpPr txBox="1"/>
          <p:nvPr/>
        </p:nvSpPr>
        <p:spPr>
          <a:xfrm>
            <a:off x="4048882" y="3275886"/>
            <a:ext cx="9728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❷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Batching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656360" y="3049506"/>
            <a:ext cx="20563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❹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data and proof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562905" y="3745595"/>
            <a:ext cx="9727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❸ </a:t>
            </a:r>
            <a:r>
              <a:rPr lang="en-US" altLang="zh-CN" sz="1200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Storer selecting</a:t>
            </a:r>
            <a:endParaRPr lang="zh-CN" altLang="en-US" sz="12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5425599" y="4354470"/>
            <a:ext cx="12517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①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5547111" y="3399719"/>
            <a:ext cx="22748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②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Fetching data and proof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连接符: 曲线 98"/>
          <p:cNvCxnSpPr>
            <a:cxnSpLocks/>
            <a:stCxn id="26" idx="2"/>
            <a:endCxn id="20" idx="1"/>
          </p:cNvCxnSpPr>
          <p:nvPr/>
        </p:nvCxnSpPr>
        <p:spPr>
          <a:xfrm rot="5400000" flipH="1">
            <a:off x="4900355" y="4412719"/>
            <a:ext cx="260424" cy="406049"/>
          </a:xfrm>
          <a:prstGeom prst="curvedConnector4">
            <a:avLst>
              <a:gd name="adj1" fmla="val -50949"/>
              <a:gd name="adj2" fmla="val 156299"/>
            </a:avLst>
          </a:prstGeom>
          <a:ln w="19050">
            <a:solidFill>
              <a:srgbClr val="0070C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文本框 108"/>
          <p:cNvSpPr txBox="1"/>
          <p:nvPr/>
        </p:nvSpPr>
        <p:spPr>
          <a:xfrm>
            <a:off x="3733218" y="4818821"/>
            <a:ext cx="1127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③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Verification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09DE75F1-0831-3A84-4C85-03BA30731FFE}"/>
              </a:ext>
            </a:extLst>
          </p:cNvPr>
          <p:cNvGrpSpPr/>
          <p:nvPr/>
        </p:nvGrpSpPr>
        <p:grpSpPr>
          <a:xfrm>
            <a:off x="3769036" y="4234075"/>
            <a:ext cx="1051318" cy="133312"/>
            <a:chOff x="2107172" y="4077841"/>
            <a:chExt cx="1813989" cy="115691"/>
          </a:xfrm>
        </p:grpSpPr>
        <p:cxnSp>
          <p:nvCxnSpPr>
            <p:cNvPr id="69" name="直接箭头连接符 68"/>
            <p:cNvCxnSpPr>
              <a:cxnSpLocks/>
            </p:cNvCxnSpPr>
            <p:nvPr/>
          </p:nvCxnSpPr>
          <p:spPr>
            <a:xfrm>
              <a:off x="2107172" y="4077841"/>
              <a:ext cx="181398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箭头连接符 109"/>
            <p:cNvCxnSpPr>
              <a:cxnSpLocks/>
            </p:cNvCxnSpPr>
            <p:nvPr/>
          </p:nvCxnSpPr>
          <p:spPr>
            <a:xfrm>
              <a:off x="2107172" y="4193532"/>
              <a:ext cx="181398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1" name="文本框 110"/>
          <p:cNvSpPr txBox="1"/>
          <p:nvPr/>
        </p:nvSpPr>
        <p:spPr>
          <a:xfrm>
            <a:off x="3810097" y="4367386"/>
            <a:ext cx="8664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④ </a:t>
            </a:r>
            <a:r>
              <a:rPr lang="en-US" altLang="zh-CN" sz="1200" i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</a:t>
            </a:r>
            <a:endParaRPr lang="zh-CN" altLang="en-US" sz="1200" i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55" name="连接符: 肘形 154"/>
          <p:cNvCxnSpPr>
            <a:cxnSpLocks/>
            <a:stCxn id="26" idx="0"/>
            <a:endCxn id="91" idx="0"/>
          </p:cNvCxnSpPr>
          <p:nvPr/>
        </p:nvCxnSpPr>
        <p:spPr>
          <a:xfrm rot="5400000" flipH="1" flipV="1">
            <a:off x="6689083" y="2358926"/>
            <a:ext cx="310" cy="2911294"/>
          </a:xfrm>
          <a:prstGeom prst="bentConnector3">
            <a:avLst>
              <a:gd name="adj1" fmla="val 160475806"/>
            </a:avLst>
          </a:prstGeom>
          <a:ln w="19050"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7" name="连接符: 肘形 176"/>
          <p:cNvCxnSpPr>
            <a:cxnSpLocks/>
            <a:stCxn id="35" idx="0"/>
            <a:endCxn id="33" idx="0"/>
          </p:cNvCxnSpPr>
          <p:nvPr/>
        </p:nvCxnSpPr>
        <p:spPr>
          <a:xfrm rot="16200000" flipH="1">
            <a:off x="6688478" y="2445802"/>
            <a:ext cx="8149" cy="2738532"/>
          </a:xfrm>
          <a:prstGeom prst="bentConnector3">
            <a:avLst>
              <a:gd name="adj1" fmla="val -4923905"/>
            </a:avLst>
          </a:prstGeom>
          <a:ln w="19050">
            <a:solidFill>
              <a:srgbClr val="0070C0"/>
            </a:solidFill>
            <a:prstDash val="solid"/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959668" y="5105498"/>
            <a:ext cx="5583603" cy="386479"/>
          </a:xfrm>
          <a:prstGeom prst="rect">
            <a:avLst/>
          </a:prstGeom>
          <a:solidFill>
            <a:srgbClr val="FFF2CC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Ledger</a:t>
            </a:r>
            <a:endParaRPr kumimoji="0" lang="zh-CN" altLang="en-US" sz="14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91" name="矩形: 圆角 90"/>
          <p:cNvSpPr/>
          <p:nvPr/>
        </p:nvSpPr>
        <p:spPr>
          <a:xfrm>
            <a:off x="7746499" y="3814418"/>
            <a:ext cx="796772" cy="931227"/>
          </a:xfrm>
          <a:prstGeom prst="roundRect">
            <a:avLst/>
          </a:prstGeom>
          <a:solidFill>
            <a:srgbClr val="EDEDED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b"/>
          <a:lstStyle/>
          <a:p>
            <a:pPr algn="ctr"/>
            <a:r>
              <a:rPr lang="en-US" altLang="zh-CN" sz="13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Storage Provider</a:t>
            </a:r>
            <a:endParaRPr kumimoji="0" lang="zh-CN" altLang="en-US" sz="130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22B83A4A-5945-EC03-E43F-A63D10631641}"/>
              </a:ext>
            </a:extLst>
          </p:cNvPr>
          <p:cNvGrpSpPr/>
          <p:nvPr/>
        </p:nvGrpSpPr>
        <p:grpSpPr>
          <a:xfrm>
            <a:off x="5632261" y="4226233"/>
            <a:ext cx="858061" cy="138243"/>
            <a:chOff x="5632261" y="4226233"/>
            <a:chExt cx="1326260" cy="115691"/>
          </a:xfrm>
        </p:grpSpPr>
        <p:cxnSp>
          <p:nvCxnSpPr>
            <p:cNvPr id="41" name="直接箭头连接符 40"/>
            <p:cNvCxnSpPr>
              <a:cxnSpLocks/>
            </p:cNvCxnSpPr>
            <p:nvPr/>
          </p:nvCxnSpPr>
          <p:spPr>
            <a:xfrm>
              <a:off x="5646751" y="4226233"/>
              <a:ext cx="131177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cxnSpLocks/>
            </p:cNvCxnSpPr>
            <p:nvPr/>
          </p:nvCxnSpPr>
          <p:spPr>
            <a:xfrm>
              <a:off x="5632261" y="4341924"/>
              <a:ext cx="1326260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3AA418C2-DEE5-49AE-5937-54464FB4F9C6}"/>
              </a:ext>
            </a:extLst>
          </p:cNvPr>
          <p:cNvGrpSpPr/>
          <p:nvPr/>
        </p:nvGrpSpPr>
        <p:grpSpPr>
          <a:xfrm>
            <a:off x="5037428" y="2666531"/>
            <a:ext cx="1732722" cy="276999"/>
            <a:chOff x="7736175" y="2096171"/>
            <a:chExt cx="1732722" cy="276999"/>
          </a:xfrm>
        </p:grpSpPr>
        <p:sp>
          <p:nvSpPr>
            <p:cNvPr id="147" name="文本框 146"/>
            <p:cNvSpPr txBox="1"/>
            <p:nvPr/>
          </p:nvSpPr>
          <p:spPr>
            <a:xfrm>
              <a:off x="8276267" y="2096171"/>
              <a:ext cx="119263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Query Workflow</a:t>
              </a:r>
            </a:p>
          </p:txBody>
        </p:sp>
        <p:cxnSp>
          <p:nvCxnSpPr>
            <p:cNvPr id="144" name="直接箭头连接符 143"/>
            <p:cNvCxnSpPr>
              <a:cxnSpLocks/>
            </p:cNvCxnSpPr>
            <p:nvPr/>
          </p:nvCxnSpPr>
          <p:spPr>
            <a:xfrm flipH="1">
              <a:off x="7736175" y="2234669"/>
              <a:ext cx="504254" cy="2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D0AE1DD-6FA4-7279-ED6D-2DDE1445EA6B}"/>
              </a:ext>
            </a:extLst>
          </p:cNvPr>
          <p:cNvGrpSpPr/>
          <p:nvPr/>
        </p:nvGrpSpPr>
        <p:grpSpPr>
          <a:xfrm>
            <a:off x="6988430" y="2666531"/>
            <a:ext cx="1554841" cy="276999"/>
            <a:chOff x="7736175" y="2475717"/>
            <a:chExt cx="1554841" cy="276999"/>
          </a:xfrm>
        </p:grpSpPr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494D03E4-B4F1-59A1-CF07-F6E9402AA48B}"/>
                </a:ext>
              </a:extLst>
            </p:cNvPr>
            <p:cNvSpPr txBox="1"/>
            <p:nvPr/>
          </p:nvSpPr>
          <p:spPr>
            <a:xfrm>
              <a:off x="8276267" y="2475717"/>
              <a:ext cx="1014749" cy="276999"/>
            </a:xfrm>
            <a:prstGeom prst="rect">
              <a:avLst/>
            </a:prstGeom>
            <a:noFill/>
          </p:spPr>
          <p:txBody>
            <a:bodyPr wrap="square" lIns="91440" tIns="45720" rIns="0" bIns="45720" rtlCol="0">
              <a:spAutoFit/>
            </a:bodyPr>
            <a:lstStyle/>
            <a:p>
              <a:r>
                <a: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Log on Ledger</a:t>
              </a:r>
            </a:p>
          </p:txBody>
        </p:sp>
        <p:sp>
          <p:nvSpPr>
            <p:cNvPr id="42" name="箭头: 下 41"/>
            <p:cNvSpPr/>
            <p:nvPr/>
          </p:nvSpPr>
          <p:spPr>
            <a:xfrm rot="16200000">
              <a:off x="7889297" y="2362090"/>
              <a:ext cx="198010" cy="50425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1CCA2A21-3BDF-BB90-0A03-43E764B7A97A}"/>
              </a:ext>
            </a:extLst>
          </p:cNvPr>
          <p:cNvGrpSpPr/>
          <p:nvPr/>
        </p:nvGrpSpPr>
        <p:grpSpPr>
          <a:xfrm>
            <a:off x="2959668" y="2666531"/>
            <a:ext cx="1859479" cy="276999"/>
            <a:chOff x="7736175" y="1716624"/>
            <a:chExt cx="1859479" cy="276999"/>
          </a:xfrm>
        </p:grpSpPr>
        <p:cxnSp>
          <p:nvCxnSpPr>
            <p:cNvPr id="130" name="直接箭头连接符 129"/>
            <p:cNvCxnSpPr>
              <a:cxnSpLocks/>
            </p:cNvCxnSpPr>
            <p:nvPr/>
          </p:nvCxnSpPr>
          <p:spPr>
            <a:xfrm flipH="1">
              <a:off x="7736175" y="1855123"/>
              <a:ext cx="50425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BB148AC5-7799-023E-5337-59FCEFEEFDEB}"/>
                </a:ext>
              </a:extLst>
            </p:cNvPr>
            <p:cNvSpPr txBox="1"/>
            <p:nvPr/>
          </p:nvSpPr>
          <p:spPr>
            <a:xfrm>
              <a:off x="8276267" y="1716624"/>
              <a:ext cx="131938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Workflow</a:t>
              </a:r>
              <a:endParaRPr lang="en-US" altLang="zh-CN" sz="1200" i="1">
                <a:solidFill>
                  <a:schemeClr val="accent4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9164AC5E-B5E2-AFAE-FE6C-58F72118615D}"/>
              </a:ext>
            </a:extLst>
          </p:cNvPr>
          <p:cNvGrpSpPr/>
          <p:nvPr/>
        </p:nvGrpSpPr>
        <p:grpSpPr>
          <a:xfrm>
            <a:off x="1547071" y="-2300801"/>
            <a:ext cx="9812057" cy="1946308"/>
            <a:chOff x="1042580" y="3249773"/>
            <a:chExt cx="9812057" cy="1946308"/>
          </a:xfrm>
        </p:grpSpPr>
        <p:sp>
          <p:nvSpPr>
            <p:cNvPr id="108" name="箭头: 下 107">
              <a:extLst>
                <a:ext uri="{FF2B5EF4-FFF2-40B4-BE49-F238E27FC236}">
                  <a16:creationId xmlns:a16="http://schemas.microsoft.com/office/drawing/2014/main" id="{6722B374-C7A3-E4B2-CC8C-E43206F5E789}"/>
                </a:ext>
              </a:extLst>
            </p:cNvPr>
            <p:cNvSpPr/>
            <p:nvPr/>
          </p:nvSpPr>
          <p:spPr>
            <a:xfrm>
              <a:off x="8140488" y="4236608"/>
              <a:ext cx="219529" cy="573731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箭头: 下 111">
              <a:extLst>
                <a:ext uri="{FF2B5EF4-FFF2-40B4-BE49-F238E27FC236}">
                  <a16:creationId xmlns:a16="http://schemas.microsoft.com/office/drawing/2014/main" id="{F3FE3FF6-5AB8-1DC4-0834-3DE81923078E}"/>
                </a:ext>
              </a:extLst>
            </p:cNvPr>
            <p:cNvSpPr/>
            <p:nvPr/>
          </p:nvSpPr>
          <p:spPr>
            <a:xfrm>
              <a:off x="3952661" y="4126917"/>
              <a:ext cx="219529" cy="683423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箭头: 下 112">
              <a:extLst>
                <a:ext uri="{FF2B5EF4-FFF2-40B4-BE49-F238E27FC236}">
                  <a16:creationId xmlns:a16="http://schemas.microsoft.com/office/drawing/2014/main" id="{727DDF39-C6EB-09C5-6ACF-51378198C875}"/>
                </a:ext>
              </a:extLst>
            </p:cNvPr>
            <p:cNvSpPr/>
            <p:nvPr/>
          </p:nvSpPr>
          <p:spPr>
            <a:xfrm>
              <a:off x="1601911" y="4112636"/>
              <a:ext cx="198010" cy="697704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箭头: 下 113">
              <a:extLst>
                <a:ext uri="{FF2B5EF4-FFF2-40B4-BE49-F238E27FC236}">
                  <a16:creationId xmlns:a16="http://schemas.microsoft.com/office/drawing/2014/main" id="{BBB1BB55-32B9-6AFE-0014-61CB7E6F580A}"/>
                </a:ext>
              </a:extLst>
            </p:cNvPr>
            <p:cNvSpPr/>
            <p:nvPr/>
          </p:nvSpPr>
          <p:spPr>
            <a:xfrm>
              <a:off x="6442145" y="4416232"/>
              <a:ext cx="219529" cy="394108"/>
            </a:xfrm>
            <a:prstGeom prst="downArrow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矩形: 圆角 114">
              <a:extLst>
                <a:ext uri="{FF2B5EF4-FFF2-40B4-BE49-F238E27FC236}">
                  <a16:creationId xmlns:a16="http://schemas.microsoft.com/office/drawing/2014/main" id="{3C00063B-9422-FF42-7D9A-078C5A67609F}"/>
                </a:ext>
              </a:extLst>
            </p:cNvPr>
            <p:cNvSpPr/>
            <p:nvPr/>
          </p:nvSpPr>
          <p:spPr>
            <a:xfrm>
              <a:off x="5893574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Storage Provider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6" name="图片 115">
              <a:extLst>
                <a:ext uri="{FF2B5EF4-FFF2-40B4-BE49-F238E27FC236}">
                  <a16:creationId xmlns:a16="http://schemas.microsoft.com/office/drawing/2014/main" id="{490FC6EF-6F84-0DB1-07CB-ECF3E129438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72844" y="3933990"/>
              <a:ext cx="369332" cy="369332"/>
            </a:xfrm>
            <a:prstGeom prst="rect">
              <a:avLst/>
            </a:prstGeom>
          </p:spPr>
        </p:pic>
        <p:sp>
          <p:nvSpPr>
            <p:cNvPr id="117" name="矩形: 圆角 116">
              <a:extLst>
                <a:ext uri="{FF2B5EF4-FFF2-40B4-BE49-F238E27FC236}">
                  <a16:creationId xmlns:a16="http://schemas.microsoft.com/office/drawing/2014/main" id="{90060A36-DDDF-FB2A-7DAC-7396AF51381C}"/>
                </a:ext>
              </a:extLst>
            </p:cNvPr>
            <p:cNvSpPr/>
            <p:nvPr/>
          </p:nvSpPr>
          <p:spPr>
            <a:xfrm>
              <a:off x="3404089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Gateway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19" name="图片 118">
              <a:extLst>
                <a:ext uri="{FF2B5EF4-FFF2-40B4-BE49-F238E27FC236}">
                  <a16:creationId xmlns:a16="http://schemas.microsoft.com/office/drawing/2014/main" id="{2E8EEB80-29E2-9276-F618-1359FB04BE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856685" y="3858666"/>
              <a:ext cx="411480" cy="411480"/>
            </a:xfrm>
            <a:prstGeom prst="rect">
              <a:avLst/>
            </a:prstGeom>
          </p:spPr>
        </p:pic>
        <p:sp>
          <p:nvSpPr>
            <p:cNvPr id="120" name="矩形: 圆角 119">
              <a:extLst>
                <a:ext uri="{FF2B5EF4-FFF2-40B4-BE49-F238E27FC236}">
                  <a16:creationId xmlns:a16="http://schemas.microsoft.com/office/drawing/2014/main" id="{8C634B87-6EC0-79C0-4595-8C1296BECEB7}"/>
                </a:ext>
              </a:extLst>
            </p:cNvPr>
            <p:cNvSpPr/>
            <p:nvPr/>
          </p:nvSpPr>
          <p:spPr>
            <a:xfrm>
              <a:off x="1042580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Data Owner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grpSp>
          <p:nvGrpSpPr>
            <p:cNvPr id="121" name="组合 120">
              <a:extLst>
                <a:ext uri="{FF2B5EF4-FFF2-40B4-BE49-F238E27FC236}">
                  <a16:creationId xmlns:a16="http://schemas.microsoft.com/office/drawing/2014/main" id="{34447FB8-8AD2-4109-D007-FEE728E34723}"/>
                </a:ext>
              </a:extLst>
            </p:cNvPr>
            <p:cNvGrpSpPr/>
            <p:nvPr/>
          </p:nvGrpSpPr>
          <p:grpSpPr>
            <a:xfrm>
              <a:off x="1445028" y="3867628"/>
              <a:ext cx="511777" cy="472400"/>
              <a:chOff x="4113226" y="5392271"/>
              <a:chExt cx="511777" cy="477967"/>
            </a:xfrm>
          </p:grpSpPr>
          <p:pic>
            <p:nvPicPr>
              <p:cNvPr id="163" name="图片 162">
                <a:extLst>
                  <a:ext uri="{FF2B5EF4-FFF2-40B4-BE49-F238E27FC236}">
                    <a16:creationId xmlns:a16="http://schemas.microsoft.com/office/drawing/2014/main" id="{9D724F32-39EB-D979-BF86-DE348CBC0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13226" y="5392271"/>
                <a:ext cx="281875" cy="281875"/>
              </a:xfrm>
              <a:prstGeom prst="rect">
                <a:avLst/>
              </a:prstGeom>
            </p:spPr>
          </p:pic>
          <p:pic>
            <p:nvPicPr>
              <p:cNvPr id="164" name="图片 163">
                <a:extLst>
                  <a:ext uri="{FF2B5EF4-FFF2-40B4-BE49-F238E27FC236}">
                    <a16:creationId xmlns:a16="http://schemas.microsoft.com/office/drawing/2014/main" id="{01D42C78-F54D-4186-A5BB-79B9346E51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15269" y="5460504"/>
                <a:ext cx="409734" cy="409734"/>
              </a:xfrm>
              <a:prstGeom prst="rect">
                <a:avLst/>
              </a:prstGeom>
            </p:spPr>
          </p:pic>
        </p:grp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C55B310C-6072-7812-3A9E-638DC386B534}"/>
                </a:ext>
              </a:extLst>
            </p:cNvPr>
            <p:cNvSpPr txBox="1"/>
            <p:nvPr/>
          </p:nvSpPr>
          <p:spPr>
            <a:xfrm>
              <a:off x="2321677" y="3807870"/>
              <a:ext cx="10855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❶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Uploading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23" name="连接符: 曲线 122">
              <a:extLst>
                <a:ext uri="{FF2B5EF4-FFF2-40B4-BE49-F238E27FC236}">
                  <a16:creationId xmlns:a16="http://schemas.microsoft.com/office/drawing/2014/main" id="{256D9614-95C9-44F1-BEA9-F97CDB5C9051}"/>
                </a:ext>
              </a:extLst>
            </p:cNvPr>
            <p:cNvCxnSpPr>
              <a:cxnSpLocks/>
              <a:stCxn id="151" idx="1"/>
              <a:endCxn id="117" idx="0"/>
            </p:cNvCxnSpPr>
            <p:nvPr/>
          </p:nvCxnSpPr>
          <p:spPr>
            <a:xfrm rot="10800000" flipH="1">
              <a:off x="3404091" y="3814730"/>
              <a:ext cx="658334" cy="172155"/>
            </a:xfrm>
            <a:prstGeom prst="curvedConnector4">
              <a:avLst>
                <a:gd name="adj1" fmla="val -21703"/>
                <a:gd name="adj2" fmla="val 26087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文本框 124">
              <a:extLst>
                <a:ext uri="{FF2B5EF4-FFF2-40B4-BE49-F238E27FC236}">
                  <a16:creationId xmlns:a16="http://schemas.microsoft.com/office/drawing/2014/main" id="{888D3552-FA67-4E61-28E3-45E597717062}"/>
                </a:ext>
              </a:extLst>
            </p:cNvPr>
            <p:cNvSpPr txBox="1"/>
            <p:nvPr/>
          </p:nvSpPr>
          <p:spPr>
            <a:xfrm>
              <a:off x="2733136" y="3249773"/>
              <a:ext cx="972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❷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Batching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6" name="文本框 125">
              <a:extLst>
                <a:ext uri="{FF2B5EF4-FFF2-40B4-BE49-F238E27FC236}">
                  <a16:creationId xmlns:a16="http://schemas.microsoft.com/office/drawing/2014/main" id="{04E68BE7-8F57-A24C-015F-AB2915FB242E}"/>
                </a:ext>
              </a:extLst>
            </p:cNvPr>
            <p:cNvSpPr txBox="1"/>
            <p:nvPr/>
          </p:nvSpPr>
          <p:spPr>
            <a:xfrm>
              <a:off x="5012488" y="3249773"/>
              <a:ext cx="14734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❸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Storer Discovery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7" name="文本框 126">
              <a:extLst>
                <a:ext uri="{FF2B5EF4-FFF2-40B4-BE49-F238E27FC236}">
                  <a16:creationId xmlns:a16="http://schemas.microsoft.com/office/drawing/2014/main" id="{611FC048-0EDE-56AA-6C34-22950AF05A3B}"/>
                </a:ext>
              </a:extLst>
            </p:cNvPr>
            <p:cNvSpPr txBox="1"/>
            <p:nvPr/>
          </p:nvSpPr>
          <p:spPr>
            <a:xfrm>
              <a:off x="4720761" y="3857381"/>
              <a:ext cx="11874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❹ </a:t>
              </a:r>
              <a:r>
                <a:rPr lang="en-US" altLang="zh-CN" sz="1200" i="1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Dispatching</a:t>
              </a:r>
              <a:endParaRPr lang="zh-CN" altLang="en-US" sz="1200" i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8" name="文本框 127">
              <a:extLst>
                <a:ext uri="{FF2B5EF4-FFF2-40B4-BE49-F238E27FC236}">
                  <a16:creationId xmlns:a16="http://schemas.microsoft.com/office/drawing/2014/main" id="{B4FB1832-25F3-E1AD-E3EE-6A330D94A9D1}"/>
                </a:ext>
              </a:extLst>
            </p:cNvPr>
            <p:cNvSpPr txBox="1"/>
            <p:nvPr/>
          </p:nvSpPr>
          <p:spPr>
            <a:xfrm>
              <a:off x="4656547" y="4233373"/>
              <a:ext cx="125171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②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Transmission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B37D357E-B6C0-4EE2-5234-CBC0AC8CBE88}"/>
                </a:ext>
              </a:extLst>
            </p:cNvPr>
            <p:cNvSpPr txBox="1"/>
            <p:nvPr/>
          </p:nvSpPr>
          <p:spPr>
            <a:xfrm>
              <a:off x="5332220" y="3586994"/>
              <a:ext cx="99489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①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Retrieval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3" name="连接符: 曲线 132">
              <a:extLst>
                <a:ext uri="{FF2B5EF4-FFF2-40B4-BE49-F238E27FC236}">
                  <a16:creationId xmlns:a16="http://schemas.microsoft.com/office/drawing/2014/main" id="{91757197-28BA-8AE3-08DB-83F9B4785043}"/>
                </a:ext>
              </a:extLst>
            </p:cNvPr>
            <p:cNvCxnSpPr>
              <a:cxnSpLocks/>
              <a:stCxn id="117" idx="2"/>
              <a:endCxn id="149" idx="1"/>
            </p:cNvCxnSpPr>
            <p:nvPr/>
          </p:nvCxnSpPr>
          <p:spPr>
            <a:xfrm rot="5400000" flipH="1">
              <a:off x="3604636" y="4072766"/>
              <a:ext cx="257244" cy="658334"/>
            </a:xfrm>
            <a:prstGeom prst="curvedConnector4">
              <a:avLst>
                <a:gd name="adj1" fmla="val -75906"/>
                <a:gd name="adj2" fmla="val 120256"/>
              </a:avLst>
            </a:prstGeom>
            <a:ln w="19050">
              <a:solidFill>
                <a:srgbClr val="0070C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EB37D913-9095-FA94-6F8B-B60C0FA29E23}"/>
                </a:ext>
              </a:extLst>
            </p:cNvPr>
            <p:cNvSpPr txBox="1"/>
            <p:nvPr/>
          </p:nvSpPr>
          <p:spPr>
            <a:xfrm>
              <a:off x="2300690" y="4501795"/>
              <a:ext cx="1127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③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Verification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grpSp>
          <p:nvGrpSpPr>
            <p:cNvPr id="135" name="组合 134">
              <a:extLst>
                <a:ext uri="{FF2B5EF4-FFF2-40B4-BE49-F238E27FC236}">
                  <a16:creationId xmlns:a16="http://schemas.microsoft.com/office/drawing/2014/main" id="{E17DE3D7-525E-AAE8-C9ED-1A123A4EF37F}"/>
                </a:ext>
              </a:extLst>
            </p:cNvPr>
            <p:cNvGrpSpPr/>
            <p:nvPr/>
          </p:nvGrpSpPr>
          <p:grpSpPr>
            <a:xfrm>
              <a:off x="2348493" y="4055035"/>
              <a:ext cx="1051318" cy="133312"/>
              <a:chOff x="2107172" y="4077841"/>
              <a:chExt cx="1813989" cy="115691"/>
            </a:xfrm>
          </p:grpSpPr>
          <p:cxnSp>
            <p:nvCxnSpPr>
              <p:cNvPr id="161" name="直接箭头连接符 160">
                <a:extLst>
                  <a:ext uri="{FF2B5EF4-FFF2-40B4-BE49-F238E27FC236}">
                    <a16:creationId xmlns:a16="http://schemas.microsoft.com/office/drawing/2014/main" id="{365CBB5D-3618-EAAD-8131-2B2CC7525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077841"/>
                <a:ext cx="181398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直接箭头连接符 161">
                <a:extLst>
                  <a:ext uri="{FF2B5EF4-FFF2-40B4-BE49-F238E27FC236}">
                    <a16:creationId xmlns:a16="http://schemas.microsoft.com/office/drawing/2014/main" id="{B2676239-BF14-E659-0F4F-4DE3AD77552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07172" y="4193532"/>
                <a:ext cx="1813989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8CED0C45-BB82-D0DD-C89F-1D55B0345156}"/>
                </a:ext>
              </a:extLst>
            </p:cNvPr>
            <p:cNvSpPr txBox="1"/>
            <p:nvPr/>
          </p:nvSpPr>
          <p:spPr>
            <a:xfrm>
              <a:off x="2389554" y="4188346"/>
              <a:ext cx="8664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④ </a:t>
              </a:r>
              <a:r>
                <a:rPr lang="en-US" altLang="zh-CN" sz="1200" i="1">
                  <a:solidFill>
                    <a:srgbClr val="0070C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Return</a:t>
              </a:r>
              <a:endParaRPr lang="zh-CN" altLang="en-US" sz="120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cxnSp>
          <p:nvCxnSpPr>
            <p:cNvPr id="138" name="连接符: 肘形 137">
              <a:extLst>
                <a:ext uri="{FF2B5EF4-FFF2-40B4-BE49-F238E27FC236}">
                  <a16:creationId xmlns:a16="http://schemas.microsoft.com/office/drawing/2014/main" id="{77414D88-C0C2-58F9-7E24-CD4BA274A8D8}"/>
                </a:ext>
              </a:extLst>
            </p:cNvPr>
            <p:cNvCxnSpPr>
              <a:cxnSpLocks/>
              <a:stCxn id="117" idx="0"/>
              <a:endCxn id="141" idx="0"/>
            </p:cNvCxnSpPr>
            <p:nvPr/>
          </p:nvCxnSpPr>
          <p:spPr>
            <a:xfrm rot="5400000" flipH="1" flipV="1">
              <a:off x="6156338" y="1720816"/>
              <a:ext cx="12700" cy="4187827"/>
            </a:xfrm>
            <a:prstGeom prst="bentConnector3">
              <a:avLst>
                <a:gd name="adj1" fmla="val 2475000"/>
              </a:avLst>
            </a:prstGeom>
            <a:ln w="19050"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连接符: 肘形 138">
              <a:extLst>
                <a:ext uri="{FF2B5EF4-FFF2-40B4-BE49-F238E27FC236}">
                  <a16:creationId xmlns:a16="http://schemas.microsoft.com/office/drawing/2014/main" id="{6BD954D2-FF3F-D7A0-B34A-BE256013A393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6159883" y="1807358"/>
              <a:ext cx="776" cy="4012459"/>
            </a:xfrm>
            <a:prstGeom prst="bentConnector3">
              <a:avLst>
                <a:gd name="adj1" fmla="val 29558763"/>
              </a:avLst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0" name="矩形: 圆角 139">
              <a:extLst>
                <a:ext uri="{FF2B5EF4-FFF2-40B4-BE49-F238E27FC236}">
                  <a16:creationId xmlns:a16="http://schemas.microsoft.com/office/drawing/2014/main" id="{47B2401E-5EEF-36B0-6651-216EAC0E3E05}"/>
                </a:ext>
              </a:extLst>
            </p:cNvPr>
            <p:cNvSpPr/>
            <p:nvPr/>
          </p:nvSpPr>
          <p:spPr>
            <a:xfrm>
              <a:off x="1042580" y="4809602"/>
              <a:ext cx="7866008" cy="386479"/>
            </a:xfrm>
            <a:prstGeom prst="roundRect">
              <a:avLst/>
            </a:prstGeom>
            <a:solidFill>
              <a:srgbClr val="FFF2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Ledger</a:t>
              </a:r>
              <a:endParaRPr kumimoji="0" lang="zh-CN" altLang="en-US" sz="14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sp>
          <p:nvSpPr>
            <p:cNvPr id="141" name="矩形: 圆角 140">
              <a:extLst>
                <a:ext uri="{FF2B5EF4-FFF2-40B4-BE49-F238E27FC236}">
                  <a16:creationId xmlns:a16="http://schemas.microsoft.com/office/drawing/2014/main" id="{CF4B07F1-4253-A809-B525-16CDE32727ED}"/>
                </a:ext>
              </a:extLst>
            </p:cNvPr>
            <p:cNvSpPr/>
            <p:nvPr/>
          </p:nvSpPr>
          <p:spPr>
            <a:xfrm>
              <a:off x="7591916" y="3814729"/>
              <a:ext cx="1316672" cy="715826"/>
            </a:xfrm>
            <a:prstGeom prst="round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b"/>
            <a:lstStyle/>
            <a:p>
              <a:pPr algn="ctr"/>
              <a:r>
                <a:rPr lang="en-US" altLang="zh-CN" sz="1300" b="1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Satellite</a:t>
              </a:r>
              <a:endParaRPr kumimoji="0" lang="zh-CN" altLang="en-US" sz="130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endParaRPr>
            </a:p>
          </p:txBody>
        </p:sp>
        <p:pic>
          <p:nvPicPr>
            <p:cNvPr id="142" name="图片 141">
              <a:extLst>
                <a:ext uri="{FF2B5EF4-FFF2-40B4-BE49-F238E27FC236}">
                  <a16:creationId xmlns:a16="http://schemas.microsoft.com/office/drawing/2014/main" id="{E3035B17-8910-894D-CDC5-B2EA9733A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48790" y="3929629"/>
              <a:ext cx="402924" cy="402924"/>
            </a:xfrm>
            <a:prstGeom prst="rect">
              <a:avLst/>
            </a:prstGeom>
          </p:spPr>
        </p:pic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1FA53BB2-DA31-40DF-CF34-39B4618F1D2C}"/>
                </a:ext>
              </a:extLst>
            </p:cNvPr>
            <p:cNvCxnSpPr/>
            <p:nvPr/>
          </p:nvCxnSpPr>
          <p:spPr>
            <a:xfrm>
              <a:off x="4763731" y="4105136"/>
              <a:ext cx="111794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B818DFD4-68A5-37AD-B79A-EC97ABA888E5}"/>
                </a:ext>
              </a:extLst>
            </p:cNvPr>
            <p:cNvCxnSpPr/>
            <p:nvPr/>
          </p:nvCxnSpPr>
          <p:spPr>
            <a:xfrm>
              <a:off x="4749241" y="4220827"/>
              <a:ext cx="1132439" cy="0"/>
            </a:xfrm>
            <a:prstGeom prst="straightConnector1">
              <a:avLst/>
            </a:prstGeom>
            <a:ln w="19050">
              <a:solidFill>
                <a:srgbClr val="0070C0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矩形: 圆角 145">
              <a:extLst>
                <a:ext uri="{FF2B5EF4-FFF2-40B4-BE49-F238E27FC236}">
                  <a16:creationId xmlns:a16="http://schemas.microsoft.com/office/drawing/2014/main" id="{1E9A818F-A3FB-9AFC-65BD-4AE1366776F0}"/>
                </a:ext>
              </a:extLst>
            </p:cNvPr>
            <p:cNvSpPr/>
            <p:nvPr/>
          </p:nvSpPr>
          <p:spPr>
            <a:xfrm>
              <a:off x="7864630" y="381319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8" name="矩形: 圆角 147">
              <a:extLst>
                <a:ext uri="{FF2B5EF4-FFF2-40B4-BE49-F238E27FC236}">
                  <a16:creationId xmlns:a16="http://schemas.microsoft.com/office/drawing/2014/main" id="{B4CF3EB6-0B45-8688-4402-987D05765886}"/>
                </a:ext>
              </a:extLst>
            </p:cNvPr>
            <p:cNvSpPr/>
            <p:nvPr/>
          </p:nvSpPr>
          <p:spPr>
            <a:xfrm>
              <a:off x="3852171" y="3813975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49" name="矩形: 圆角 148">
              <a:extLst>
                <a:ext uri="{FF2B5EF4-FFF2-40B4-BE49-F238E27FC236}">
                  <a16:creationId xmlns:a16="http://schemas.microsoft.com/office/drawing/2014/main" id="{50A8E87A-8053-3DB2-C243-4231118D89C8}"/>
                </a:ext>
              </a:extLst>
            </p:cNvPr>
            <p:cNvSpPr/>
            <p:nvPr/>
          </p:nvSpPr>
          <p:spPr>
            <a:xfrm>
              <a:off x="3404091" y="4071849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sp>
          <p:nvSpPr>
            <p:cNvPr id="151" name="矩形: 圆角 150">
              <a:extLst>
                <a:ext uri="{FF2B5EF4-FFF2-40B4-BE49-F238E27FC236}">
                  <a16:creationId xmlns:a16="http://schemas.microsoft.com/office/drawing/2014/main" id="{C047170D-44FC-7EB7-A32B-D5D2A0240752}"/>
                </a:ext>
              </a:extLst>
            </p:cNvPr>
            <p:cNvSpPr/>
            <p:nvPr/>
          </p:nvSpPr>
          <p:spPr>
            <a:xfrm>
              <a:off x="3404091" y="3785422"/>
              <a:ext cx="603742" cy="402924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kumimoji="0" lang="zh-CN" altLang="en-US" sz="1400" b="1" u="none" strike="noStrike" kern="1200" cap="none" spc="0" normalizeH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ea typeface="微软雅黑" panose="020B0503020204020204" charset="-122"/>
                  <a:cs typeface="Calibri" panose="020F0502020204030204" pitchFamily="34" charset="0"/>
                </a:rPr>
                <a:t>定位</a:t>
              </a:r>
            </a:p>
          </p:txBody>
        </p: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7335BB22-9A49-312E-9F3E-605D5AC473C0}"/>
                </a:ext>
              </a:extLst>
            </p:cNvPr>
            <p:cNvGrpSpPr/>
            <p:nvPr/>
          </p:nvGrpSpPr>
          <p:grpSpPr>
            <a:xfrm>
              <a:off x="9122756" y="3796848"/>
              <a:ext cx="1731881" cy="713524"/>
              <a:chOff x="9134446" y="3911347"/>
              <a:chExt cx="1731881" cy="713524"/>
            </a:xfrm>
          </p:grpSpPr>
          <p:sp>
            <p:nvSpPr>
              <p:cNvPr id="153" name="文本框 152">
                <a:extLst>
                  <a:ext uri="{FF2B5EF4-FFF2-40B4-BE49-F238E27FC236}">
                    <a16:creationId xmlns:a16="http://schemas.microsoft.com/office/drawing/2014/main" id="{8B6B8729-3976-9B13-7320-71EAE35C4396}"/>
                  </a:ext>
                </a:extLst>
              </p:cNvPr>
              <p:cNvSpPr txBox="1"/>
              <p:nvPr/>
            </p:nvSpPr>
            <p:spPr>
              <a:xfrm>
                <a:off x="9546940" y="4129610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rgbClr val="0070C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Query Workflow</a:t>
                </a:r>
              </a:p>
            </p:txBody>
          </p:sp>
          <p:cxnSp>
            <p:nvCxnSpPr>
              <p:cNvPr id="154" name="直接箭头连接符 153">
                <a:extLst>
                  <a:ext uri="{FF2B5EF4-FFF2-40B4-BE49-F238E27FC236}">
                    <a16:creationId xmlns:a16="http://schemas.microsoft.com/office/drawing/2014/main" id="{5A967A2A-E1B2-5261-B948-F1BAFC7952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268109"/>
                <a:ext cx="409916" cy="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7" name="文本框 156">
                <a:extLst>
                  <a:ext uri="{FF2B5EF4-FFF2-40B4-BE49-F238E27FC236}">
                    <a16:creationId xmlns:a16="http://schemas.microsoft.com/office/drawing/2014/main" id="{28E7EC1E-60A7-ED11-9BF1-53D4DB81DAED}"/>
                  </a:ext>
                </a:extLst>
              </p:cNvPr>
              <p:cNvSpPr txBox="1"/>
              <p:nvPr/>
            </p:nvSpPr>
            <p:spPr>
              <a:xfrm>
                <a:off x="9546940" y="4347872"/>
                <a:ext cx="119263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solidFill>
                      <a:schemeClr val="accent4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Log on Ledger</a:t>
                </a:r>
              </a:p>
            </p:txBody>
          </p:sp>
          <p:sp>
            <p:nvSpPr>
              <p:cNvPr id="158" name="箭头: 下 157">
                <a:extLst>
                  <a:ext uri="{FF2B5EF4-FFF2-40B4-BE49-F238E27FC236}">
                    <a16:creationId xmlns:a16="http://schemas.microsoft.com/office/drawing/2014/main" id="{2FFD3E2C-DBAA-F308-9E2E-5ADE2C65E499}"/>
                  </a:ext>
                </a:extLst>
              </p:cNvPr>
              <p:cNvSpPr/>
              <p:nvPr/>
            </p:nvSpPr>
            <p:spPr>
              <a:xfrm rot="16200000">
                <a:off x="9240399" y="4281413"/>
                <a:ext cx="198010" cy="409916"/>
              </a:xfrm>
              <a:prstGeom prst="downArrow">
                <a:avLst/>
              </a:prstGeom>
              <a:solidFill>
                <a:srgbClr val="FFF2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59" name="直接箭头连接符 158">
                <a:extLst>
                  <a:ext uri="{FF2B5EF4-FFF2-40B4-BE49-F238E27FC236}">
                    <a16:creationId xmlns:a16="http://schemas.microsoft.com/office/drawing/2014/main" id="{333BDEEE-307F-3D4E-B15D-3376C2B7580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34446" y="4049846"/>
                <a:ext cx="40991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本框 159">
                <a:extLst>
                  <a:ext uri="{FF2B5EF4-FFF2-40B4-BE49-F238E27FC236}">
                    <a16:creationId xmlns:a16="http://schemas.microsoft.com/office/drawing/2014/main" id="{D09099D1-DE3D-BEED-C0CA-1C43A9BECF0A}"/>
                  </a:ext>
                </a:extLst>
              </p:cNvPr>
              <p:cNvSpPr txBox="1"/>
              <p:nvPr/>
            </p:nvSpPr>
            <p:spPr>
              <a:xfrm>
                <a:off x="9546940" y="3911347"/>
                <a:ext cx="131938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200" i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Storage Workflow</a:t>
                </a:r>
                <a:endParaRPr lang="en-US" altLang="zh-CN" sz="1200" i="1">
                  <a:solidFill>
                    <a:schemeClr val="accent4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</p:grpSp>
      <p:pic>
        <p:nvPicPr>
          <p:cNvPr id="37" name="图片 3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67908" y="3933680"/>
            <a:ext cx="369332" cy="369332"/>
          </a:xfrm>
          <a:prstGeom prst="rect">
            <a:avLst/>
          </a:prstGeom>
        </p:spPr>
      </p:pic>
      <p:pic>
        <p:nvPicPr>
          <p:cNvPr id="61" name="图片 6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90883" y="3929319"/>
            <a:ext cx="402924" cy="402924"/>
          </a:xfrm>
          <a:prstGeom prst="rect">
            <a:avLst/>
          </a:prstGeo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26433471-E814-3B77-1EC3-1F51771419AE}"/>
              </a:ext>
            </a:extLst>
          </p:cNvPr>
          <p:cNvSpPr/>
          <p:nvPr/>
        </p:nvSpPr>
        <p:spPr>
          <a:xfrm>
            <a:off x="4828295" y="3949285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525CD5C0-FDFF-8800-A633-6EB8C6C44C26}"/>
              </a:ext>
            </a:extLst>
          </p:cNvPr>
          <p:cNvSpPr/>
          <p:nvPr/>
        </p:nvSpPr>
        <p:spPr>
          <a:xfrm>
            <a:off x="4827542" y="4369930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28710F3F-027E-61A0-50A1-E66A6EADE684}"/>
              </a:ext>
            </a:extLst>
          </p:cNvPr>
          <p:cNvSpPr/>
          <p:nvPr/>
        </p:nvSpPr>
        <p:spPr>
          <a:xfrm>
            <a:off x="7836450" y="3819143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199E8FF2-6E7A-DFB6-A547-E17EC17D8F0E}"/>
              </a:ext>
            </a:extLst>
          </p:cNvPr>
          <p:cNvSpPr/>
          <p:nvPr/>
        </p:nvSpPr>
        <p:spPr>
          <a:xfrm>
            <a:off x="5097918" y="3810994"/>
            <a:ext cx="450738" cy="231202"/>
          </a:xfrm>
          <a:prstGeom prst="roundRect">
            <a:avLst/>
          </a:prstGeom>
          <a:solidFill>
            <a:schemeClr val="accent2"/>
          </a:solidFill>
          <a:ln w="15875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0" lang="en-US" altLang="zh-CN" sz="1050" b="1" u="none" strike="noStrike" kern="120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微软雅黑" panose="020B0503020204020204" charset="-122"/>
                <a:cs typeface="Calibri" panose="020F0502020204030204" pitchFamily="34" charset="0"/>
              </a:rPr>
              <a:t>locator</a:t>
            </a:r>
            <a:endParaRPr kumimoji="0" lang="zh-CN" altLang="en-US" sz="1050" b="1" u="none" strike="noStrike" kern="120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微软雅黑" panose="020B0503020204020204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809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z="1400" i="1" smtClean="0">
            <a:solidFill>
              <a:schemeClr val="tx1"/>
            </a:solidFill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1186</Words>
  <Application>Microsoft Office PowerPoint</Application>
  <PresentationFormat>宽屏</PresentationFormat>
  <Paragraphs>739</Paragraphs>
  <Slides>17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4" baseType="lpstr">
      <vt:lpstr>Consolas Courier</vt:lpstr>
      <vt:lpstr>等线</vt:lpstr>
      <vt:lpstr>等线 Light</vt:lpstr>
      <vt:lpstr>Arial</vt:lpstr>
      <vt:lpstr>Calibri</vt:lpstr>
      <vt:lpstr>Cambria Math</vt:lpstr>
      <vt:lpstr>Office 主题​​</vt:lpstr>
      <vt:lpstr>PowerPoint 演示文稿</vt:lpstr>
      <vt:lpstr>PowerPoint 演示文稿</vt:lpstr>
      <vt:lpstr>共识算法</vt:lpstr>
      <vt:lpstr>共识算法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共识算法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子平 王</dc:creator>
  <cp:lastModifiedBy>依筱 滕</cp:lastModifiedBy>
  <cp:revision>108</cp:revision>
  <dcterms:created xsi:type="dcterms:W3CDTF">2024-07-30T08:32:05Z</dcterms:created>
  <dcterms:modified xsi:type="dcterms:W3CDTF">2024-10-15T02:03:14Z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2052-5.7.3.8095</vt:lpwstr>
  </property>
</Properties>
</file>