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80" r:id="rId2"/>
    <p:sldId id="281" r:id="rId3"/>
    <p:sldId id="274" r:id="rId4"/>
    <p:sldId id="283" r:id="rId5"/>
    <p:sldId id="276" r:id="rId6"/>
    <p:sldId id="286" r:id="rId7"/>
    <p:sldId id="285" r:id="rId8"/>
    <p:sldId id="282" r:id="rId9"/>
    <p:sldId id="295" r:id="rId10"/>
    <p:sldId id="288" r:id="rId11"/>
    <p:sldId id="297" r:id="rId12"/>
    <p:sldId id="296" r:id="rId13"/>
    <p:sldId id="290" r:id="rId14"/>
    <p:sldId id="291" r:id="rId15"/>
    <p:sldId id="292" r:id="rId16"/>
    <p:sldId id="293" r:id="rId17"/>
    <p:sldId id="294" r:id="rId18"/>
    <p:sldId id="298" r:id="rId19"/>
    <p:sldId id="299" r:id="rId20"/>
    <p:sldId id="300" r:id="rId21"/>
    <p:sldId id="308" r:id="rId22"/>
    <p:sldId id="304" r:id="rId23"/>
    <p:sldId id="305" r:id="rId24"/>
    <p:sldId id="306" r:id="rId25"/>
    <p:sldId id="307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cde 2025" id="{464681D5-0C7C-494E-A9F8-BDAC87824732}">
          <p14:sldIdLst>
            <p14:sldId id="280"/>
            <p14:sldId id="281"/>
            <p14:sldId id="274"/>
            <p14:sldId id="283"/>
            <p14:sldId id="276"/>
            <p14:sldId id="286"/>
            <p14:sldId id="285"/>
            <p14:sldId id="282"/>
          </p14:sldIdLst>
        </p14:section>
        <p14:section name="www 2025" id="{F641A507-B5CB-448D-B7D9-AF96755C98ED}">
          <p14:sldIdLst>
            <p14:sldId id="295"/>
            <p14:sldId id="288"/>
            <p14:sldId id="297"/>
            <p14:sldId id="296"/>
            <p14:sldId id="290"/>
            <p14:sldId id="291"/>
            <p14:sldId id="292"/>
            <p14:sldId id="293"/>
            <p14:sldId id="294"/>
          </p14:sldIdLst>
        </p14:section>
        <p14:section name="毕业论文" id="{51FE973C-48B2-42E2-AE3E-48E7E057B17E}">
          <p14:sldIdLst>
            <p14:sldId id="298"/>
            <p14:sldId id="299"/>
            <p14:sldId id="300"/>
            <p14:sldId id="308"/>
            <p14:sldId id="304"/>
            <p14:sldId id="305"/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3">
          <p15:clr>
            <a:srgbClr val="A4A3A4"/>
          </p15:clr>
        </p15:guide>
        <p15:guide id="2" pos="347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pos="8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FFF2CC"/>
    <a:srgbClr val="FBE5D6"/>
    <a:srgbClr val="E6E5E4"/>
    <a:srgbClr val="F9D7C0"/>
    <a:srgbClr val="FFFFCC"/>
    <a:srgbClr val="FEC0EF"/>
    <a:srgbClr val="DFC0FE"/>
    <a:srgbClr val="9933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98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02" y="462"/>
      </p:cViewPr>
      <p:guideLst>
        <p:guide orient="horz" pos="323"/>
        <p:guide pos="347"/>
        <p:guide orient="horz" pos="4110"/>
        <p:guide pos="8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69E5F-D085-4436-9999-2CB072F92D4D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B0BA1-AD52-4888-9CE4-4BC9554D35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B0BA1-AD52-4888-9CE4-4BC9554D35D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B0BA1-AD52-4888-9CE4-4BC9554D35D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660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ECD45-37AF-43A8-2EDC-34D548856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17BC30B-7A6E-DEBD-F179-55C29D560C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CE6D542-76D5-027E-5282-08474E0A98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215035-E831-B983-8AFD-2B305929A1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B0BA1-AD52-4888-9CE4-4BC9554D35D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499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ABD49-D87A-4B6A-880F-EDE943F90656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9.png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5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7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6.png"/><Relationship Id="rId7" Type="http://schemas.openxmlformats.org/officeDocument/2006/relationships/image" Target="../media/image3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7.png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7.png"/><Relationship Id="rId7" Type="http://schemas.openxmlformats.org/officeDocument/2006/relationships/image" Target="../media/image32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image" Target="../media/image43.png"/><Relationship Id="rId5" Type="http://schemas.openxmlformats.org/officeDocument/2006/relationships/image" Target="../media/image30.png"/><Relationship Id="rId10" Type="http://schemas.openxmlformats.org/officeDocument/2006/relationships/image" Target="../media/image42.png"/><Relationship Id="rId4" Type="http://schemas.openxmlformats.org/officeDocument/2006/relationships/image" Target="../media/image29.png"/><Relationship Id="rId9" Type="http://schemas.openxmlformats.org/officeDocument/2006/relationships/image" Target="../media/image41.png"/><Relationship Id="rId1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7.png"/><Relationship Id="rId3" Type="http://schemas.openxmlformats.org/officeDocument/2006/relationships/image" Target="../media/image16.png"/><Relationship Id="rId7" Type="http://schemas.openxmlformats.org/officeDocument/2006/relationships/image" Target="../media/image32.png"/><Relationship Id="rId12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6.png"/><Relationship Id="rId7" Type="http://schemas.openxmlformats.org/officeDocument/2006/relationships/image" Target="../media/image3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7.png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859164" y="-354854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measurement baseline store &amp; query</a:t>
            </a:r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6824" y="873986"/>
            <a:ext cx="4542857" cy="183809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833" y="7194441"/>
            <a:ext cx="11152381" cy="268571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10696" y="2948345"/>
            <a:ext cx="4504762" cy="3076190"/>
          </a:xfrm>
          <a:prstGeom prst="rect">
            <a:avLst/>
          </a:prstGeom>
        </p:spPr>
      </p:pic>
      <p:sp>
        <p:nvSpPr>
          <p:cNvPr id="13" name="箭头: 下 12"/>
          <p:cNvSpPr/>
          <p:nvPr/>
        </p:nvSpPr>
        <p:spPr>
          <a:xfrm>
            <a:off x="9311654" y="4168028"/>
            <a:ext cx="219529" cy="573731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/>
          <p:cNvSpPr/>
          <p:nvPr/>
        </p:nvSpPr>
        <p:spPr>
          <a:xfrm>
            <a:off x="5123827" y="4058337"/>
            <a:ext cx="219529" cy="683423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/>
          <p:cNvSpPr/>
          <p:nvPr/>
        </p:nvSpPr>
        <p:spPr>
          <a:xfrm>
            <a:off x="2773077" y="4044056"/>
            <a:ext cx="198010" cy="697704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/>
          <p:cNvSpPr/>
          <p:nvPr/>
        </p:nvSpPr>
        <p:spPr>
          <a:xfrm>
            <a:off x="7797461" y="4347652"/>
            <a:ext cx="219529" cy="394108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: 圆角 87"/>
          <p:cNvSpPr/>
          <p:nvPr/>
        </p:nvSpPr>
        <p:spPr>
          <a:xfrm>
            <a:off x="7248890" y="3814729"/>
            <a:ext cx="1316672" cy="715826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Satellites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4575255" y="3814729"/>
            <a:ext cx="1316672" cy="715826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Gateway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7851" y="3858666"/>
            <a:ext cx="411480" cy="411480"/>
          </a:xfrm>
          <a:prstGeom prst="rect">
            <a:avLst/>
          </a:prstGeom>
        </p:spPr>
      </p:pic>
      <p:sp>
        <p:nvSpPr>
          <p:cNvPr id="29" name="矩形: 圆角 28"/>
          <p:cNvSpPr/>
          <p:nvPr/>
        </p:nvSpPr>
        <p:spPr>
          <a:xfrm>
            <a:off x="2213746" y="3814729"/>
            <a:ext cx="1316672" cy="715826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Owner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2616194" y="3867628"/>
            <a:ext cx="511777" cy="472400"/>
            <a:chOff x="4113226" y="5392271"/>
            <a:chExt cx="511777" cy="477967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13226" y="5392271"/>
              <a:ext cx="281875" cy="281875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15269" y="5460504"/>
              <a:ext cx="409734" cy="409734"/>
            </a:xfrm>
            <a:prstGeom prst="rect">
              <a:avLst/>
            </a:prstGeom>
          </p:spPr>
        </p:pic>
      </p:grpSp>
      <p:sp>
        <p:nvSpPr>
          <p:cNvPr id="74" name="文本框 73"/>
          <p:cNvSpPr txBox="1"/>
          <p:nvPr/>
        </p:nvSpPr>
        <p:spPr>
          <a:xfrm>
            <a:off x="3492843" y="3807870"/>
            <a:ext cx="1085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❶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Uploading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1" name="连接符: 曲线 80"/>
          <p:cNvCxnSpPr>
            <a:cxnSpLocks/>
            <a:endCxn id="26" idx="0"/>
          </p:cNvCxnSpPr>
          <p:nvPr/>
        </p:nvCxnSpPr>
        <p:spPr>
          <a:xfrm rot="10800000" flipH="1">
            <a:off x="4575257" y="3814730"/>
            <a:ext cx="658334" cy="172155"/>
          </a:xfrm>
          <a:prstGeom prst="curvedConnector4">
            <a:avLst>
              <a:gd name="adj1" fmla="val -21703"/>
              <a:gd name="adj2" fmla="val 260877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3904302" y="3249773"/>
            <a:ext cx="97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❷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6145346" y="3249773"/>
            <a:ext cx="2056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❹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Sending data and proof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802390" y="3857381"/>
            <a:ext cx="1472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❸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Storer selecting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912744" y="4233373"/>
            <a:ext cx="1251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①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Retrieval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6036097" y="3586994"/>
            <a:ext cx="2274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②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Fetching data and proof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9" name="连接符: 曲线 98"/>
          <p:cNvCxnSpPr>
            <a:cxnSpLocks/>
            <a:stCxn id="26" idx="2"/>
          </p:cNvCxnSpPr>
          <p:nvPr/>
        </p:nvCxnSpPr>
        <p:spPr>
          <a:xfrm rot="5400000" flipH="1">
            <a:off x="4775802" y="4072766"/>
            <a:ext cx="257244" cy="658334"/>
          </a:xfrm>
          <a:prstGeom prst="curvedConnector4">
            <a:avLst>
              <a:gd name="adj1" fmla="val -55171"/>
              <a:gd name="adj2" fmla="val 120256"/>
            </a:avLst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3419275" y="4425683"/>
            <a:ext cx="112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③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Verification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9DE75F1-0831-3A84-4C85-03BA30731FFE}"/>
              </a:ext>
            </a:extLst>
          </p:cNvPr>
          <p:cNvGrpSpPr/>
          <p:nvPr/>
        </p:nvGrpSpPr>
        <p:grpSpPr>
          <a:xfrm>
            <a:off x="3519659" y="4055035"/>
            <a:ext cx="1051318" cy="133312"/>
            <a:chOff x="2107172" y="4077841"/>
            <a:chExt cx="1813989" cy="115691"/>
          </a:xfrm>
        </p:grpSpPr>
        <p:cxnSp>
          <p:nvCxnSpPr>
            <p:cNvPr id="69" name="直接箭头连接符 68"/>
            <p:cNvCxnSpPr>
              <a:cxnSpLocks/>
            </p:cNvCxnSpPr>
            <p:nvPr/>
          </p:nvCxnSpPr>
          <p:spPr>
            <a:xfrm>
              <a:off x="2107172" y="4077841"/>
              <a:ext cx="181398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cxnSpLocks/>
            </p:cNvCxnSpPr>
            <p:nvPr/>
          </p:nvCxnSpPr>
          <p:spPr>
            <a:xfrm>
              <a:off x="2107172" y="4193532"/>
              <a:ext cx="181398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文本框 110"/>
          <p:cNvSpPr txBox="1"/>
          <p:nvPr/>
        </p:nvSpPr>
        <p:spPr>
          <a:xfrm>
            <a:off x="3560720" y="4188346"/>
            <a:ext cx="866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④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5" name="连接符: 肘形 154"/>
          <p:cNvCxnSpPr>
            <a:cxnSpLocks/>
            <a:stCxn id="26" idx="0"/>
            <a:endCxn id="91" idx="0"/>
          </p:cNvCxnSpPr>
          <p:nvPr/>
        </p:nvCxnSpPr>
        <p:spPr>
          <a:xfrm rot="5400000" flipH="1" flipV="1">
            <a:off x="7327504" y="1720816"/>
            <a:ext cx="12700" cy="4187827"/>
          </a:xfrm>
          <a:prstGeom prst="bentConnector3">
            <a:avLst>
              <a:gd name="adj1" fmla="val 2475000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连接符: 肘形 176"/>
          <p:cNvCxnSpPr>
            <a:cxnSpLocks/>
          </p:cNvCxnSpPr>
          <p:nvPr/>
        </p:nvCxnSpPr>
        <p:spPr>
          <a:xfrm rot="5400000" flipH="1" flipV="1">
            <a:off x="7331049" y="1807358"/>
            <a:ext cx="776" cy="4012459"/>
          </a:xfrm>
          <a:prstGeom prst="bentConnector3">
            <a:avLst>
              <a:gd name="adj1" fmla="val 29558763"/>
            </a:avLst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213746" y="4741022"/>
            <a:ext cx="7866008" cy="386479"/>
          </a:xfrm>
          <a:prstGeom prst="rect">
            <a:avLst/>
          </a:prstGeom>
          <a:solidFill>
            <a:srgbClr val="FFF2CC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Ledger</a:t>
            </a:r>
            <a:endParaRPr kumimoji="0" lang="zh-CN" altLang="en-US" sz="14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91" name="矩形: 圆角 90"/>
          <p:cNvSpPr/>
          <p:nvPr/>
        </p:nvSpPr>
        <p:spPr>
          <a:xfrm>
            <a:off x="8763082" y="3814729"/>
            <a:ext cx="1316672" cy="715826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Storage Provider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41" name="直接箭头连接符 40"/>
          <p:cNvCxnSpPr>
            <a:cxnSpLocks/>
          </p:cNvCxnSpPr>
          <p:nvPr/>
        </p:nvCxnSpPr>
        <p:spPr>
          <a:xfrm>
            <a:off x="5934897" y="4105136"/>
            <a:ext cx="131177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cxnSpLocks/>
          </p:cNvCxnSpPr>
          <p:nvPr/>
        </p:nvCxnSpPr>
        <p:spPr>
          <a:xfrm>
            <a:off x="5920407" y="4220827"/>
            <a:ext cx="1326260" cy="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DBB0A08-F671-3501-9AEB-4B61769AB72A}"/>
              </a:ext>
            </a:extLst>
          </p:cNvPr>
          <p:cNvGrpSpPr/>
          <p:nvPr/>
        </p:nvGrpSpPr>
        <p:grpSpPr>
          <a:xfrm>
            <a:off x="5271360" y="2948011"/>
            <a:ext cx="1986993" cy="276999"/>
            <a:chOff x="5240880" y="2948011"/>
            <a:chExt cx="1986993" cy="276999"/>
          </a:xfrm>
        </p:grpSpPr>
        <p:sp>
          <p:nvSpPr>
            <p:cNvPr id="147" name="文本框 146"/>
            <p:cNvSpPr txBox="1"/>
            <p:nvPr/>
          </p:nvSpPr>
          <p:spPr>
            <a:xfrm>
              <a:off x="6035243" y="2948011"/>
              <a:ext cx="11926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Query Workflow</a:t>
              </a:r>
            </a:p>
          </p:txBody>
        </p:sp>
        <p:cxnSp>
          <p:nvCxnSpPr>
            <p:cNvPr id="144" name="直接箭头连接符 143"/>
            <p:cNvCxnSpPr>
              <a:cxnSpLocks/>
            </p:cNvCxnSpPr>
            <p:nvPr/>
          </p:nvCxnSpPr>
          <p:spPr>
            <a:xfrm flipH="1">
              <a:off x="5240880" y="3086510"/>
              <a:ext cx="780096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A73EC7C-BF06-2D98-551F-5DEB62CF1E48}"/>
              </a:ext>
            </a:extLst>
          </p:cNvPr>
          <p:cNvGrpSpPr/>
          <p:nvPr/>
        </p:nvGrpSpPr>
        <p:grpSpPr>
          <a:xfrm>
            <a:off x="8199958" y="2948011"/>
            <a:ext cx="1879796" cy="276999"/>
            <a:chOff x="8138998" y="2948011"/>
            <a:chExt cx="1879796" cy="276999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494D03E4-B4F1-59A1-CF07-F6E9402AA48B}"/>
                </a:ext>
              </a:extLst>
            </p:cNvPr>
            <p:cNvSpPr txBox="1"/>
            <p:nvPr/>
          </p:nvSpPr>
          <p:spPr>
            <a:xfrm>
              <a:off x="8933361" y="2948011"/>
              <a:ext cx="10854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>
                  <a:solidFill>
                    <a:schemeClr val="accent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Log on Ledger</a:t>
              </a:r>
            </a:p>
          </p:txBody>
        </p:sp>
        <p:sp>
          <p:nvSpPr>
            <p:cNvPr id="42" name="箭头: 下 41"/>
            <p:cNvSpPr/>
            <p:nvPr/>
          </p:nvSpPr>
          <p:spPr>
            <a:xfrm rot="16200000">
              <a:off x="8430041" y="2696462"/>
              <a:ext cx="198010" cy="780096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ABE6591-BE60-5979-5FD7-13B1B096979B}"/>
              </a:ext>
            </a:extLst>
          </p:cNvPr>
          <p:cNvGrpSpPr/>
          <p:nvPr/>
        </p:nvGrpSpPr>
        <p:grpSpPr>
          <a:xfrm>
            <a:off x="2216005" y="2948011"/>
            <a:ext cx="2113750" cy="276999"/>
            <a:chOff x="2216005" y="2948011"/>
            <a:chExt cx="2113750" cy="276999"/>
          </a:xfrm>
        </p:grpSpPr>
        <p:cxnSp>
          <p:nvCxnSpPr>
            <p:cNvPr id="130" name="直接箭头连接符 129"/>
            <p:cNvCxnSpPr>
              <a:cxnSpLocks/>
            </p:cNvCxnSpPr>
            <p:nvPr/>
          </p:nvCxnSpPr>
          <p:spPr>
            <a:xfrm flipH="1">
              <a:off x="2216005" y="3086510"/>
              <a:ext cx="7800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BB148AC5-7799-023E-5337-59FCEFEEFDEB}"/>
                </a:ext>
              </a:extLst>
            </p:cNvPr>
            <p:cNvSpPr txBox="1"/>
            <p:nvPr/>
          </p:nvSpPr>
          <p:spPr>
            <a:xfrm>
              <a:off x="3010368" y="2948011"/>
              <a:ext cx="1319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Workflow</a:t>
              </a:r>
              <a:endParaRPr lang="en-US" altLang="zh-CN" sz="1200" i="1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9164AC5E-B5E2-AFAE-FE6C-58F72118615D}"/>
              </a:ext>
            </a:extLst>
          </p:cNvPr>
          <p:cNvGrpSpPr/>
          <p:nvPr/>
        </p:nvGrpSpPr>
        <p:grpSpPr>
          <a:xfrm>
            <a:off x="1547071" y="-2300801"/>
            <a:ext cx="9812057" cy="1946308"/>
            <a:chOff x="1042580" y="3249773"/>
            <a:chExt cx="9812057" cy="1946308"/>
          </a:xfrm>
        </p:grpSpPr>
        <p:sp>
          <p:nvSpPr>
            <p:cNvPr id="108" name="箭头: 下 107">
              <a:extLst>
                <a:ext uri="{FF2B5EF4-FFF2-40B4-BE49-F238E27FC236}">
                  <a16:creationId xmlns:a16="http://schemas.microsoft.com/office/drawing/2014/main" id="{6722B374-C7A3-E4B2-CC8C-E43206F5E789}"/>
                </a:ext>
              </a:extLst>
            </p:cNvPr>
            <p:cNvSpPr/>
            <p:nvPr/>
          </p:nvSpPr>
          <p:spPr>
            <a:xfrm>
              <a:off x="8140488" y="4236608"/>
              <a:ext cx="219529" cy="573731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箭头: 下 111">
              <a:extLst>
                <a:ext uri="{FF2B5EF4-FFF2-40B4-BE49-F238E27FC236}">
                  <a16:creationId xmlns:a16="http://schemas.microsoft.com/office/drawing/2014/main" id="{F3FE3FF6-5AB8-1DC4-0834-3DE81923078E}"/>
                </a:ext>
              </a:extLst>
            </p:cNvPr>
            <p:cNvSpPr/>
            <p:nvPr/>
          </p:nvSpPr>
          <p:spPr>
            <a:xfrm>
              <a:off x="3952661" y="4126917"/>
              <a:ext cx="219529" cy="683423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箭头: 下 112">
              <a:extLst>
                <a:ext uri="{FF2B5EF4-FFF2-40B4-BE49-F238E27FC236}">
                  <a16:creationId xmlns:a16="http://schemas.microsoft.com/office/drawing/2014/main" id="{727DDF39-C6EB-09C5-6ACF-51378198C875}"/>
                </a:ext>
              </a:extLst>
            </p:cNvPr>
            <p:cNvSpPr/>
            <p:nvPr/>
          </p:nvSpPr>
          <p:spPr>
            <a:xfrm>
              <a:off x="1601911" y="4112636"/>
              <a:ext cx="198010" cy="697704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箭头: 下 113">
              <a:extLst>
                <a:ext uri="{FF2B5EF4-FFF2-40B4-BE49-F238E27FC236}">
                  <a16:creationId xmlns:a16="http://schemas.microsoft.com/office/drawing/2014/main" id="{BBB1BB55-32B9-6AFE-0014-61CB7E6F580A}"/>
                </a:ext>
              </a:extLst>
            </p:cNvPr>
            <p:cNvSpPr/>
            <p:nvPr/>
          </p:nvSpPr>
          <p:spPr>
            <a:xfrm>
              <a:off x="6442145" y="4416232"/>
              <a:ext cx="219529" cy="394108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3C00063B-9422-FF42-7D9A-078C5A67609F}"/>
                </a:ext>
              </a:extLst>
            </p:cNvPr>
            <p:cNvSpPr/>
            <p:nvPr/>
          </p:nvSpPr>
          <p:spPr>
            <a:xfrm>
              <a:off x="5893574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Provider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16" name="图片 115">
              <a:extLst>
                <a:ext uri="{FF2B5EF4-FFF2-40B4-BE49-F238E27FC236}">
                  <a16:creationId xmlns:a16="http://schemas.microsoft.com/office/drawing/2014/main" id="{490FC6EF-6F84-0DB1-07CB-ECF3E1294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72844" y="3933990"/>
              <a:ext cx="369332" cy="369332"/>
            </a:xfrm>
            <a:prstGeom prst="rect">
              <a:avLst/>
            </a:prstGeom>
          </p:spPr>
        </p:pic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90060A36-DDDF-FB2A-7DAC-7396AF51381C}"/>
                </a:ext>
              </a:extLst>
            </p:cNvPr>
            <p:cNvSpPr/>
            <p:nvPr/>
          </p:nvSpPr>
          <p:spPr>
            <a:xfrm>
              <a:off x="3404089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Gateway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19" name="图片 118">
              <a:extLst>
                <a:ext uri="{FF2B5EF4-FFF2-40B4-BE49-F238E27FC236}">
                  <a16:creationId xmlns:a16="http://schemas.microsoft.com/office/drawing/2014/main" id="{2E8EEB80-29E2-9276-F618-1359FB04B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56685" y="3858666"/>
              <a:ext cx="411480" cy="411480"/>
            </a:xfrm>
            <a:prstGeom prst="rect">
              <a:avLst/>
            </a:prstGeom>
          </p:spPr>
        </p:pic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8C634B87-6EC0-79C0-4595-8C1296BECEB7}"/>
                </a:ext>
              </a:extLst>
            </p:cNvPr>
            <p:cNvSpPr/>
            <p:nvPr/>
          </p:nvSpPr>
          <p:spPr>
            <a:xfrm>
              <a:off x="1042580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34447FB8-8AD2-4109-D007-FEE728E34723}"/>
                </a:ext>
              </a:extLst>
            </p:cNvPr>
            <p:cNvGrpSpPr/>
            <p:nvPr/>
          </p:nvGrpSpPr>
          <p:grpSpPr>
            <a:xfrm>
              <a:off x="1445028" y="3867628"/>
              <a:ext cx="511777" cy="472400"/>
              <a:chOff x="4113226" y="5392271"/>
              <a:chExt cx="511777" cy="477967"/>
            </a:xfrm>
          </p:grpSpPr>
          <p:pic>
            <p:nvPicPr>
              <p:cNvPr id="163" name="图片 162">
                <a:extLst>
                  <a:ext uri="{FF2B5EF4-FFF2-40B4-BE49-F238E27FC236}">
                    <a16:creationId xmlns:a16="http://schemas.microsoft.com/office/drawing/2014/main" id="{9D724F32-39EB-D979-BF86-DE348CBC0F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13226" y="5392271"/>
                <a:ext cx="281875" cy="281875"/>
              </a:xfrm>
              <a:prstGeom prst="rect">
                <a:avLst/>
              </a:prstGeom>
            </p:spPr>
          </p:pic>
          <p:pic>
            <p:nvPicPr>
              <p:cNvPr id="164" name="图片 163">
                <a:extLst>
                  <a:ext uri="{FF2B5EF4-FFF2-40B4-BE49-F238E27FC236}">
                    <a16:creationId xmlns:a16="http://schemas.microsoft.com/office/drawing/2014/main" id="{01D42C78-F54D-4186-A5BB-79B9346E51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15269" y="5460504"/>
                <a:ext cx="409734" cy="409734"/>
              </a:xfrm>
              <a:prstGeom prst="rect">
                <a:avLst/>
              </a:prstGeom>
            </p:spPr>
          </p:pic>
        </p:grp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C55B310C-6072-7812-3A9E-638DC386B534}"/>
                </a:ext>
              </a:extLst>
            </p:cNvPr>
            <p:cNvSpPr txBox="1"/>
            <p:nvPr/>
          </p:nvSpPr>
          <p:spPr>
            <a:xfrm>
              <a:off x="2321677" y="3807870"/>
              <a:ext cx="1085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❶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Uploading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23" name="连接符: 曲线 122">
              <a:extLst>
                <a:ext uri="{FF2B5EF4-FFF2-40B4-BE49-F238E27FC236}">
                  <a16:creationId xmlns:a16="http://schemas.microsoft.com/office/drawing/2014/main" id="{256D9614-95C9-44F1-BEA9-F97CDB5C9051}"/>
                </a:ext>
              </a:extLst>
            </p:cNvPr>
            <p:cNvCxnSpPr>
              <a:cxnSpLocks/>
              <a:stCxn id="151" idx="1"/>
              <a:endCxn id="117" idx="0"/>
            </p:cNvCxnSpPr>
            <p:nvPr/>
          </p:nvCxnSpPr>
          <p:spPr>
            <a:xfrm rot="10800000" flipH="1">
              <a:off x="3404091" y="3814730"/>
              <a:ext cx="658334" cy="172155"/>
            </a:xfrm>
            <a:prstGeom prst="curvedConnector4">
              <a:avLst>
                <a:gd name="adj1" fmla="val -21703"/>
                <a:gd name="adj2" fmla="val 260877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888D3552-FA67-4E61-28E3-45E597717062}"/>
                </a:ext>
              </a:extLst>
            </p:cNvPr>
            <p:cNvSpPr txBox="1"/>
            <p:nvPr/>
          </p:nvSpPr>
          <p:spPr>
            <a:xfrm>
              <a:off x="2733136" y="3249773"/>
              <a:ext cx="9728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❷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04E68BE7-8F57-A24C-015F-AB2915FB242E}"/>
                </a:ext>
              </a:extLst>
            </p:cNvPr>
            <p:cNvSpPr txBox="1"/>
            <p:nvPr/>
          </p:nvSpPr>
          <p:spPr>
            <a:xfrm>
              <a:off x="5012488" y="3249773"/>
              <a:ext cx="14734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❸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611FC048-0EDE-56AA-6C34-22950AF05A3B}"/>
                </a:ext>
              </a:extLst>
            </p:cNvPr>
            <p:cNvSpPr txBox="1"/>
            <p:nvPr/>
          </p:nvSpPr>
          <p:spPr>
            <a:xfrm>
              <a:off x="4720761" y="3857381"/>
              <a:ext cx="1187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❹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Dispatching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B4FB1832-25F3-E1AD-E3EE-6A330D94A9D1}"/>
                </a:ext>
              </a:extLst>
            </p:cNvPr>
            <p:cNvSpPr txBox="1"/>
            <p:nvPr/>
          </p:nvSpPr>
          <p:spPr>
            <a:xfrm>
              <a:off x="4656547" y="4233373"/>
              <a:ext cx="12517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②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Transmission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B37D357E-B6C0-4EE2-5234-CBC0AC8CBE88}"/>
                </a:ext>
              </a:extLst>
            </p:cNvPr>
            <p:cNvSpPr txBox="1"/>
            <p:nvPr/>
          </p:nvSpPr>
          <p:spPr>
            <a:xfrm>
              <a:off x="5332220" y="3586994"/>
              <a:ext cx="9948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①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Retrieval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3" name="连接符: 曲线 132">
              <a:extLst>
                <a:ext uri="{FF2B5EF4-FFF2-40B4-BE49-F238E27FC236}">
                  <a16:creationId xmlns:a16="http://schemas.microsoft.com/office/drawing/2014/main" id="{91757197-28BA-8AE3-08DB-83F9B4785043}"/>
                </a:ext>
              </a:extLst>
            </p:cNvPr>
            <p:cNvCxnSpPr>
              <a:cxnSpLocks/>
              <a:stCxn id="117" idx="2"/>
              <a:endCxn id="149" idx="1"/>
            </p:cNvCxnSpPr>
            <p:nvPr/>
          </p:nvCxnSpPr>
          <p:spPr>
            <a:xfrm rot="5400000" flipH="1">
              <a:off x="3604636" y="4072766"/>
              <a:ext cx="257244" cy="658334"/>
            </a:xfrm>
            <a:prstGeom prst="curvedConnector4">
              <a:avLst>
                <a:gd name="adj1" fmla="val -75906"/>
                <a:gd name="adj2" fmla="val 120256"/>
              </a:avLst>
            </a:prstGeom>
            <a:ln w="19050">
              <a:solidFill>
                <a:srgbClr val="0070C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EB37D913-9095-FA94-6F8B-B60C0FA29E23}"/>
                </a:ext>
              </a:extLst>
            </p:cNvPr>
            <p:cNvSpPr txBox="1"/>
            <p:nvPr/>
          </p:nvSpPr>
          <p:spPr>
            <a:xfrm>
              <a:off x="2300690" y="4501795"/>
              <a:ext cx="1127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③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E17DE3D7-525E-AAE8-C9ED-1A123A4EF37F}"/>
                </a:ext>
              </a:extLst>
            </p:cNvPr>
            <p:cNvGrpSpPr/>
            <p:nvPr/>
          </p:nvGrpSpPr>
          <p:grpSpPr>
            <a:xfrm>
              <a:off x="2348493" y="4055035"/>
              <a:ext cx="1051318" cy="133312"/>
              <a:chOff x="2107172" y="4077841"/>
              <a:chExt cx="1813989" cy="115691"/>
            </a:xfrm>
          </p:grpSpPr>
          <p:cxnSp>
            <p:nvCxnSpPr>
              <p:cNvPr id="161" name="直接箭头连接符 160">
                <a:extLst>
                  <a:ext uri="{FF2B5EF4-FFF2-40B4-BE49-F238E27FC236}">
                    <a16:creationId xmlns:a16="http://schemas.microsoft.com/office/drawing/2014/main" id="{365CBB5D-3618-EAAD-8131-2B2CC7525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2" y="4077841"/>
                <a:ext cx="181398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箭头连接符 161">
                <a:extLst>
                  <a:ext uri="{FF2B5EF4-FFF2-40B4-BE49-F238E27FC236}">
                    <a16:creationId xmlns:a16="http://schemas.microsoft.com/office/drawing/2014/main" id="{B2676239-BF14-E659-0F4F-4DE3AD7755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2" y="4193532"/>
                <a:ext cx="181398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8CED0C45-BB82-D0DD-C89F-1D55B0345156}"/>
                </a:ext>
              </a:extLst>
            </p:cNvPr>
            <p:cNvSpPr txBox="1"/>
            <p:nvPr/>
          </p:nvSpPr>
          <p:spPr>
            <a:xfrm>
              <a:off x="2389554" y="4188346"/>
              <a:ext cx="8664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④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Return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8" name="连接符: 肘形 137">
              <a:extLst>
                <a:ext uri="{FF2B5EF4-FFF2-40B4-BE49-F238E27FC236}">
                  <a16:creationId xmlns:a16="http://schemas.microsoft.com/office/drawing/2014/main" id="{77414D88-C0C2-58F9-7E24-CD4BA274A8D8}"/>
                </a:ext>
              </a:extLst>
            </p:cNvPr>
            <p:cNvCxnSpPr>
              <a:cxnSpLocks/>
              <a:stCxn id="117" idx="0"/>
              <a:endCxn id="141" idx="0"/>
            </p:cNvCxnSpPr>
            <p:nvPr/>
          </p:nvCxnSpPr>
          <p:spPr>
            <a:xfrm rot="5400000" flipH="1" flipV="1">
              <a:off x="6156338" y="1720816"/>
              <a:ext cx="12700" cy="4187827"/>
            </a:xfrm>
            <a:prstGeom prst="bentConnector3">
              <a:avLst>
                <a:gd name="adj1" fmla="val 2475000"/>
              </a:avLst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连接符: 肘形 138">
              <a:extLst>
                <a:ext uri="{FF2B5EF4-FFF2-40B4-BE49-F238E27FC236}">
                  <a16:creationId xmlns:a16="http://schemas.microsoft.com/office/drawing/2014/main" id="{6BD954D2-FF3F-D7A0-B34A-BE256013A393}"/>
                </a:ext>
              </a:extLst>
            </p:cNvPr>
            <p:cNvCxnSpPr>
              <a:cxnSpLocks/>
              <a:stCxn id="148" idx="0"/>
              <a:endCxn id="146" idx="0"/>
            </p:cNvCxnSpPr>
            <p:nvPr/>
          </p:nvCxnSpPr>
          <p:spPr>
            <a:xfrm rot="5400000" flipH="1" flipV="1">
              <a:off x="6159883" y="1807358"/>
              <a:ext cx="776" cy="4012459"/>
            </a:xfrm>
            <a:prstGeom prst="bentConnector3">
              <a:avLst>
                <a:gd name="adj1" fmla="val 29558763"/>
              </a:avLst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矩形: 圆角 139">
              <a:extLst>
                <a:ext uri="{FF2B5EF4-FFF2-40B4-BE49-F238E27FC236}">
                  <a16:creationId xmlns:a16="http://schemas.microsoft.com/office/drawing/2014/main" id="{47B2401E-5EEF-36B0-6651-216EAC0E3E05}"/>
                </a:ext>
              </a:extLst>
            </p:cNvPr>
            <p:cNvSpPr/>
            <p:nvPr/>
          </p:nvSpPr>
          <p:spPr>
            <a:xfrm>
              <a:off x="1042580" y="4809602"/>
              <a:ext cx="7866008" cy="386479"/>
            </a:xfrm>
            <a:prstGeom prst="round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Ledger</a:t>
              </a:r>
              <a:endParaRPr kumimoji="0" lang="zh-CN" altLang="en-US" sz="14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sp>
          <p:nvSpPr>
            <p:cNvPr id="141" name="矩形: 圆角 140">
              <a:extLst>
                <a:ext uri="{FF2B5EF4-FFF2-40B4-BE49-F238E27FC236}">
                  <a16:creationId xmlns:a16="http://schemas.microsoft.com/office/drawing/2014/main" id="{CF4B07F1-4253-A809-B525-16CDE32727ED}"/>
                </a:ext>
              </a:extLst>
            </p:cNvPr>
            <p:cNvSpPr/>
            <p:nvPr/>
          </p:nvSpPr>
          <p:spPr>
            <a:xfrm>
              <a:off x="7591916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Satellite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42" name="图片 141">
              <a:extLst>
                <a:ext uri="{FF2B5EF4-FFF2-40B4-BE49-F238E27FC236}">
                  <a16:creationId xmlns:a16="http://schemas.microsoft.com/office/drawing/2014/main" id="{E3035B17-8910-894D-CDC5-B2EA9733A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48790" y="3929629"/>
              <a:ext cx="402924" cy="402924"/>
            </a:xfrm>
            <a:prstGeom prst="rect">
              <a:avLst/>
            </a:prstGeom>
          </p:spPr>
        </p:pic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1FA53BB2-DA31-40DF-CF34-39B4618F1D2C}"/>
                </a:ext>
              </a:extLst>
            </p:cNvPr>
            <p:cNvCxnSpPr/>
            <p:nvPr/>
          </p:nvCxnSpPr>
          <p:spPr>
            <a:xfrm>
              <a:off x="4763731" y="4105136"/>
              <a:ext cx="111794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B818DFD4-68A5-37AD-B79A-EC97ABA888E5}"/>
                </a:ext>
              </a:extLst>
            </p:cNvPr>
            <p:cNvCxnSpPr/>
            <p:nvPr/>
          </p:nvCxnSpPr>
          <p:spPr>
            <a:xfrm>
              <a:off x="4749241" y="4220827"/>
              <a:ext cx="113243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: 圆角 145">
              <a:extLst>
                <a:ext uri="{FF2B5EF4-FFF2-40B4-BE49-F238E27FC236}">
                  <a16:creationId xmlns:a16="http://schemas.microsoft.com/office/drawing/2014/main" id="{1E9A818F-A3FB-9AFC-65BD-4AE1366776F0}"/>
                </a:ext>
              </a:extLst>
            </p:cNvPr>
            <p:cNvSpPr/>
            <p:nvPr/>
          </p:nvSpPr>
          <p:spPr>
            <a:xfrm>
              <a:off x="7864630" y="3813199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48" name="矩形: 圆角 147">
              <a:extLst>
                <a:ext uri="{FF2B5EF4-FFF2-40B4-BE49-F238E27FC236}">
                  <a16:creationId xmlns:a16="http://schemas.microsoft.com/office/drawing/2014/main" id="{B4CF3EB6-0B45-8688-4402-987D05765886}"/>
                </a:ext>
              </a:extLst>
            </p:cNvPr>
            <p:cNvSpPr/>
            <p:nvPr/>
          </p:nvSpPr>
          <p:spPr>
            <a:xfrm>
              <a:off x="3852171" y="3813975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49" name="矩形: 圆角 148">
              <a:extLst>
                <a:ext uri="{FF2B5EF4-FFF2-40B4-BE49-F238E27FC236}">
                  <a16:creationId xmlns:a16="http://schemas.microsoft.com/office/drawing/2014/main" id="{50A8E87A-8053-3DB2-C243-4231118D89C8}"/>
                </a:ext>
              </a:extLst>
            </p:cNvPr>
            <p:cNvSpPr/>
            <p:nvPr/>
          </p:nvSpPr>
          <p:spPr>
            <a:xfrm>
              <a:off x="3404091" y="4071849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51" name="矩形: 圆角 150">
              <a:extLst>
                <a:ext uri="{FF2B5EF4-FFF2-40B4-BE49-F238E27FC236}">
                  <a16:creationId xmlns:a16="http://schemas.microsoft.com/office/drawing/2014/main" id="{C047170D-44FC-7EB7-A32B-D5D2A0240752}"/>
                </a:ext>
              </a:extLst>
            </p:cNvPr>
            <p:cNvSpPr/>
            <p:nvPr/>
          </p:nvSpPr>
          <p:spPr>
            <a:xfrm>
              <a:off x="3404091" y="3785422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7335BB22-9A49-312E-9F3E-605D5AC473C0}"/>
                </a:ext>
              </a:extLst>
            </p:cNvPr>
            <p:cNvGrpSpPr/>
            <p:nvPr/>
          </p:nvGrpSpPr>
          <p:grpSpPr>
            <a:xfrm>
              <a:off x="9122756" y="3796848"/>
              <a:ext cx="1731881" cy="713524"/>
              <a:chOff x="9134446" y="3911347"/>
              <a:chExt cx="1731881" cy="713524"/>
            </a:xfrm>
          </p:grpSpPr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8B6B8729-3976-9B13-7320-71EAE35C4396}"/>
                  </a:ext>
                </a:extLst>
              </p:cNvPr>
              <p:cNvSpPr txBox="1"/>
              <p:nvPr/>
            </p:nvSpPr>
            <p:spPr>
              <a:xfrm>
                <a:off x="9546940" y="4129610"/>
                <a:ext cx="1192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solidFill>
                      <a:srgbClr val="0070C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Query Workflow</a:t>
                </a:r>
              </a:p>
            </p:txBody>
          </p:sp>
          <p:cxnSp>
            <p:nvCxnSpPr>
              <p:cNvPr id="154" name="直接箭头连接符 153">
                <a:extLst>
                  <a:ext uri="{FF2B5EF4-FFF2-40B4-BE49-F238E27FC236}">
                    <a16:creationId xmlns:a16="http://schemas.microsoft.com/office/drawing/2014/main" id="{5A967A2A-E1B2-5261-B948-F1BAFC7952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4446" y="4268109"/>
                <a:ext cx="409916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28E7EC1E-60A7-ED11-9BF1-53D4DB81DAED}"/>
                  </a:ext>
                </a:extLst>
              </p:cNvPr>
              <p:cNvSpPr txBox="1"/>
              <p:nvPr/>
            </p:nvSpPr>
            <p:spPr>
              <a:xfrm>
                <a:off x="9546940" y="4347872"/>
                <a:ext cx="1192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solidFill>
                      <a:schemeClr val="accent4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Log on Ledger</a:t>
                </a:r>
              </a:p>
            </p:txBody>
          </p:sp>
          <p:sp>
            <p:nvSpPr>
              <p:cNvPr id="158" name="箭头: 下 157">
                <a:extLst>
                  <a:ext uri="{FF2B5EF4-FFF2-40B4-BE49-F238E27FC236}">
                    <a16:creationId xmlns:a16="http://schemas.microsoft.com/office/drawing/2014/main" id="{2FFD3E2C-DBAA-F308-9E2E-5ADE2C65E499}"/>
                  </a:ext>
                </a:extLst>
              </p:cNvPr>
              <p:cNvSpPr/>
              <p:nvPr/>
            </p:nvSpPr>
            <p:spPr>
              <a:xfrm rot="16200000">
                <a:off x="9240399" y="4281413"/>
                <a:ext cx="198010" cy="409916"/>
              </a:xfrm>
              <a:prstGeom prst="downArrow">
                <a:avLst/>
              </a:prstGeom>
              <a:solidFill>
                <a:srgbClr val="FFF2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9" name="直接箭头连接符 158">
                <a:extLst>
                  <a:ext uri="{FF2B5EF4-FFF2-40B4-BE49-F238E27FC236}">
                    <a16:creationId xmlns:a16="http://schemas.microsoft.com/office/drawing/2014/main" id="{333BDEEE-307F-3D4E-B15D-3376C2B758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4446" y="4049846"/>
                <a:ext cx="40991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D09099D1-DE3D-BEED-C0CA-1C43A9BECF0A}"/>
                  </a:ext>
                </a:extLst>
              </p:cNvPr>
              <p:cNvSpPr txBox="1"/>
              <p:nvPr/>
            </p:nvSpPr>
            <p:spPr>
              <a:xfrm>
                <a:off x="9546940" y="3911347"/>
                <a:ext cx="13193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Workflow</a:t>
                </a:r>
                <a:endParaRPr lang="en-US" altLang="zh-CN" sz="1200" i="1">
                  <a:solidFill>
                    <a:schemeClr val="accent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44441" y="3933990"/>
            <a:ext cx="369332" cy="369332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05763" y="3929629"/>
            <a:ext cx="402924" cy="4029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图片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905" y="-410050"/>
            <a:ext cx="4524984" cy="154218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5726" y="4857765"/>
            <a:ext cx="3496985" cy="2042099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3E194F5-C2BE-380B-C201-1351697C08DF}"/>
              </a:ext>
            </a:extLst>
          </p:cNvPr>
          <p:cNvGrpSpPr/>
          <p:nvPr/>
        </p:nvGrpSpPr>
        <p:grpSpPr>
          <a:xfrm>
            <a:off x="10958941" y="7359278"/>
            <a:ext cx="4445466" cy="2848599"/>
            <a:chOff x="5861421" y="1939553"/>
            <a:chExt cx="4445466" cy="2848599"/>
          </a:xfrm>
        </p:grpSpPr>
        <p:sp>
          <p:nvSpPr>
            <p:cNvPr id="38" name="箭头: 下 37">
              <a:extLst>
                <a:ext uri="{FF2B5EF4-FFF2-40B4-BE49-F238E27FC236}">
                  <a16:creationId xmlns:a16="http://schemas.microsoft.com/office/drawing/2014/main" id="{1DF1907B-94CF-9BEC-171E-E8C1C9BB05D9}"/>
                </a:ext>
              </a:extLst>
            </p:cNvPr>
            <p:cNvSpPr/>
            <p:nvPr/>
          </p:nvSpPr>
          <p:spPr>
            <a:xfrm>
              <a:off x="9070072" y="4301564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箭头: 下 38">
              <a:extLst>
                <a:ext uri="{FF2B5EF4-FFF2-40B4-BE49-F238E27FC236}">
                  <a16:creationId xmlns:a16="http://schemas.microsoft.com/office/drawing/2014/main" id="{3FC4595D-2C80-A1B7-3243-A0336FFEC2FD}"/>
                </a:ext>
              </a:extLst>
            </p:cNvPr>
            <p:cNvSpPr/>
            <p:nvPr/>
          </p:nvSpPr>
          <p:spPr>
            <a:xfrm>
              <a:off x="8044046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箭头: 下 39">
              <a:extLst>
                <a:ext uri="{FF2B5EF4-FFF2-40B4-BE49-F238E27FC236}">
                  <a16:creationId xmlns:a16="http://schemas.microsoft.com/office/drawing/2014/main" id="{31915048-D7FA-BEDB-200B-A626F1EFF00A}"/>
                </a:ext>
              </a:extLst>
            </p:cNvPr>
            <p:cNvSpPr/>
            <p:nvPr/>
          </p:nvSpPr>
          <p:spPr>
            <a:xfrm>
              <a:off x="6908093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4A4D666-7716-D650-6DA0-6977FD7B0714}"/>
                </a:ext>
              </a:extLst>
            </p:cNvPr>
            <p:cNvSpPr/>
            <p:nvPr/>
          </p:nvSpPr>
          <p:spPr>
            <a:xfrm>
              <a:off x="6544570" y="2402278"/>
              <a:ext cx="930145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B2AACAC-5B5F-89B2-C5C2-F72ED4BF7305}"/>
                </a:ext>
              </a:extLst>
            </p:cNvPr>
            <p:cNvSpPr/>
            <p:nvPr/>
          </p:nvSpPr>
          <p:spPr>
            <a:xfrm>
              <a:off x="7596774" y="2402278"/>
              <a:ext cx="1062031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8F518D0-A597-7A63-A64A-B06263E8A66D}"/>
                </a:ext>
              </a:extLst>
            </p:cNvPr>
            <p:cNvSpPr/>
            <p:nvPr/>
          </p:nvSpPr>
          <p:spPr>
            <a:xfrm>
              <a:off x="8781450" y="2402278"/>
              <a:ext cx="756914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96074578-8641-B20E-0FEF-7180E519A27E}"/>
                </a:ext>
              </a:extLst>
            </p:cNvPr>
            <p:cNvSpPr/>
            <p:nvPr/>
          </p:nvSpPr>
          <p:spPr>
            <a:xfrm>
              <a:off x="5861421" y="2401225"/>
              <a:ext cx="591956" cy="1957489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678E2BFB-C736-8AF4-0EBD-6CEAAA0CE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5056" y="2535572"/>
              <a:ext cx="365068" cy="360815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0B489D81-88EF-B7F6-A9DE-EE0F5A68B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5056" y="3482242"/>
              <a:ext cx="365068" cy="365068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745C01C9-DF43-5105-C53C-BE2EF1EE6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5056" y="3006520"/>
              <a:ext cx="365068" cy="365068"/>
            </a:xfrm>
            <a:prstGeom prst="rect">
              <a:avLst/>
            </a:prstGeom>
          </p:spPr>
        </p:pic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B585412D-4295-65B6-247F-EFA770D59A76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 rot="10800000">
              <a:off x="6330125" y="2715980"/>
              <a:ext cx="251923" cy="7878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961767BD-BCE5-3C4D-08C0-412454F1D919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rot="10800000">
              <a:off x="6330125" y="3189054"/>
              <a:ext cx="251923" cy="3147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7CFB9AE3-24DE-AE38-6E28-4118F3FE3955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rot="10800000" flipV="1">
              <a:off x="6330125" y="3503842"/>
              <a:ext cx="251923" cy="16093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C3867841-D28F-985A-68E0-8A2A3DCF46B9}"/>
                </a:ext>
              </a:extLst>
            </p:cNvPr>
            <p:cNvGrpSpPr/>
            <p:nvPr/>
          </p:nvGrpSpPr>
          <p:grpSpPr>
            <a:xfrm>
              <a:off x="9631592" y="2401225"/>
              <a:ext cx="675295" cy="1942103"/>
              <a:chOff x="6006147" y="3986085"/>
              <a:chExt cx="729263" cy="1942103"/>
            </a:xfrm>
          </p:grpSpPr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0603DF43-01FC-AE0A-29EB-0CA50A7D0171}"/>
                  </a:ext>
                </a:extLst>
              </p:cNvPr>
              <p:cNvSpPr/>
              <p:nvPr/>
            </p:nvSpPr>
            <p:spPr>
              <a:xfrm>
                <a:off x="6006147" y="3986085"/>
                <a:ext cx="729263" cy="1942103"/>
              </a:xfrm>
              <a:prstGeom prst="round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80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80" name="图片 79">
                <a:extLst>
                  <a:ext uri="{FF2B5EF4-FFF2-40B4-BE49-F238E27FC236}">
                    <a16:creationId xmlns:a16="http://schemas.microsoft.com/office/drawing/2014/main" id="{17E990A1-0DD0-C1E3-A675-3A2DAD2EE9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3793" y="4695089"/>
                <a:ext cx="437343" cy="437343"/>
              </a:xfrm>
              <a:prstGeom prst="rect">
                <a:avLst/>
              </a:prstGeom>
            </p:spPr>
          </p:pic>
        </p:grp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4F84BA0-706E-6072-834F-96DEA1021719}"/>
                </a:ext>
              </a:extLst>
            </p:cNvPr>
            <p:cNvSpPr/>
            <p:nvPr/>
          </p:nvSpPr>
          <p:spPr>
            <a:xfrm>
              <a:off x="6544570" y="1939553"/>
              <a:ext cx="2993794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C3056837-C437-9195-DDC7-A7D566806859}"/>
                </a:ext>
              </a:extLst>
            </p:cNvPr>
            <p:cNvSpPr/>
            <p:nvPr/>
          </p:nvSpPr>
          <p:spPr>
            <a:xfrm>
              <a:off x="6544570" y="4507304"/>
              <a:ext cx="2993794" cy="280848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B128A8BA-6373-92DC-3548-13310839C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72987" y="4457412"/>
              <a:ext cx="317412" cy="326908"/>
            </a:xfrm>
            <a:prstGeom prst="rect">
              <a:avLst/>
            </a:prstGeom>
          </p:spPr>
        </p:pic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99897393-EBEF-A8FA-08BC-32FAAE2B807C}"/>
                </a:ext>
              </a:extLst>
            </p:cNvPr>
            <p:cNvSpPr>
              <a:spLocks/>
            </p:cNvSpPr>
            <p:nvPr/>
          </p:nvSpPr>
          <p:spPr>
            <a:xfrm>
              <a:off x="6605879" y="2595041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425720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17533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45589" y="-2981"/>
                    <a:pt x="239828" y="7654"/>
                    <a:pt x="425720" y="0"/>
                  </a:cubicBezTo>
                  <a:cubicBezTo>
                    <a:pt x="611612" y="-7654"/>
                    <a:pt x="696233" y="1054"/>
                    <a:pt x="818692" y="0"/>
                  </a:cubicBezTo>
                  <a:cubicBezTo>
                    <a:pt x="804960" y="107230"/>
                    <a:pt x="822433" y="238193"/>
                    <a:pt x="818692" y="411479"/>
                  </a:cubicBezTo>
                  <a:cubicBezTo>
                    <a:pt x="655529" y="401749"/>
                    <a:pt x="586876" y="430980"/>
                    <a:pt x="417533" y="411479"/>
                  </a:cubicBezTo>
                  <a:cubicBezTo>
                    <a:pt x="248190" y="391978"/>
                    <a:pt x="94105" y="398137"/>
                    <a:pt x="0" y="411479"/>
                  </a:cubicBezTo>
                  <a:cubicBezTo>
                    <a:pt x="-1575" y="244735"/>
                    <a:pt x="18231" y="96107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3904" y="16591"/>
                    <a:pt x="217623" y="-11467"/>
                    <a:pt x="401159" y="0"/>
                  </a:cubicBezTo>
                  <a:cubicBezTo>
                    <a:pt x="584695" y="11467"/>
                    <a:pt x="681691" y="14492"/>
                    <a:pt x="818692" y="0"/>
                  </a:cubicBezTo>
                  <a:cubicBezTo>
                    <a:pt x="827482" y="83416"/>
                    <a:pt x="806496" y="278884"/>
                    <a:pt x="818692" y="411479"/>
                  </a:cubicBezTo>
                  <a:cubicBezTo>
                    <a:pt x="640333" y="413631"/>
                    <a:pt x="524610" y="408479"/>
                    <a:pt x="409346" y="411479"/>
                  </a:cubicBezTo>
                  <a:cubicBezTo>
                    <a:pt x="294082" y="414479"/>
                    <a:pt x="193109" y="422649"/>
                    <a:pt x="0" y="411479"/>
                  </a:cubicBezTo>
                  <a:cubicBezTo>
                    <a:pt x="104" y="319485"/>
                    <a:pt x="18808" y="120482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A24B801F-D4A3-F1D9-BF20-0B1455FBEB18}"/>
                </a:ext>
              </a:extLst>
            </p:cNvPr>
            <p:cNvSpPr>
              <a:spLocks/>
            </p:cNvSpPr>
            <p:nvPr/>
          </p:nvSpPr>
          <p:spPr>
            <a:xfrm>
              <a:off x="6605879" y="3328648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384785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01159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07102" y="7082"/>
                    <a:pt x="289562" y="3407"/>
                    <a:pt x="384785" y="0"/>
                  </a:cubicBezTo>
                  <a:cubicBezTo>
                    <a:pt x="480008" y="-3407"/>
                    <a:pt x="681852" y="8429"/>
                    <a:pt x="818692" y="0"/>
                  </a:cubicBezTo>
                  <a:cubicBezTo>
                    <a:pt x="800514" y="196592"/>
                    <a:pt x="814859" y="266512"/>
                    <a:pt x="818692" y="411479"/>
                  </a:cubicBezTo>
                  <a:cubicBezTo>
                    <a:pt x="629626" y="397252"/>
                    <a:pt x="584297" y="411785"/>
                    <a:pt x="401159" y="411479"/>
                  </a:cubicBezTo>
                  <a:cubicBezTo>
                    <a:pt x="218021" y="411173"/>
                    <a:pt x="130142" y="417606"/>
                    <a:pt x="0" y="411479"/>
                  </a:cubicBezTo>
                  <a:cubicBezTo>
                    <a:pt x="-9062" y="264730"/>
                    <a:pt x="6766" y="90391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1136" y="-16567"/>
                    <a:pt x="268839" y="15237"/>
                    <a:pt x="392972" y="0"/>
                  </a:cubicBezTo>
                  <a:cubicBezTo>
                    <a:pt x="517105" y="-15237"/>
                    <a:pt x="640798" y="-20758"/>
                    <a:pt x="818692" y="0"/>
                  </a:cubicBezTo>
                  <a:cubicBezTo>
                    <a:pt x="822075" y="181764"/>
                    <a:pt x="835757" y="225383"/>
                    <a:pt x="818692" y="411479"/>
                  </a:cubicBezTo>
                  <a:cubicBezTo>
                    <a:pt x="679306" y="397559"/>
                    <a:pt x="596793" y="394873"/>
                    <a:pt x="409346" y="411479"/>
                  </a:cubicBezTo>
                  <a:cubicBezTo>
                    <a:pt x="221899" y="428085"/>
                    <a:pt x="160492" y="420095"/>
                    <a:pt x="0" y="411479"/>
                  </a:cubicBezTo>
                  <a:cubicBezTo>
                    <a:pt x="8611" y="266549"/>
                    <a:pt x="1022" y="97585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050001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4E6BC4AD-D325-740A-3216-F8121DC7515C}"/>
                </a:ext>
              </a:extLst>
            </p:cNvPr>
            <p:cNvSpPr>
              <a:spLocks/>
            </p:cNvSpPr>
            <p:nvPr/>
          </p:nvSpPr>
          <p:spPr>
            <a:xfrm>
              <a:off x="7666876" y="2595041"/>
              <a:ext cx="921827" cy="577266"/>
            </a:xfrm>
            <a:custGeom>
              <a:avLst/>
              <a:gdLst>
                <a:gd name="connsiteX0" fmla="*/ 0 w 921827"/>
                <a:gd name="connsiteY0" fmla="*/ 0 h 577266"/>
                <a:gd name="connsiteX1" fmla="*/ 479350 w 921827"/>
                <a:gd name="connsiteY1" fmla="*/ 0 h 577266"/>
                <a:gd name="connsiteX2" fmla="*/ 921827 w 921827"/>
                <a:gd name="connsiteY2" fmla="*/ 0 h 577266"/>
                <a:gd name="connsiteX3" fmla="*/ 921827 w 921827"/>
                <a:gd name="connsiteY3" fmla="*/ 577266 h 577266"/>
                <a:gd name="connsiteX4" fmla="*/ 451695 w 921827"/>
                <a:gd name="connsiteY4" fmla="*/ 577266 h 577266"/>
                <a:gd name="connsiteX5" fmla="*/ 0 w 921827"/>
                <a:gd name="connsiteY5" fmla="*/ 577266 h 577266"/>
                <a:gd name="connsiteX6" fmla="*/ 0 w 921827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1827" h="577266" fill="none" extrusionOk="0">
                  <a:moveTo>
                    <a:pt x="0" y="0"/>
                  </a:moveTo>
                  <a:cubicBezTo>
                    <a:pt x="144739" y="18729"/>
                    <a:pt x="259965" y="-967"/>
                    <a:pt x="479350" y="0"/>
                  </a:cubicBezTo>
                  <a:cubicBezTo>
                    <a:pt x="698735" y="967"/>
                    <a:pt x="816529" y="6688"/>
                    <a:pt x="921827" y="0"/>
                  </a:cubicBezTo>
                  <a:cubicBezTo>
                    <a:pt x="943059" y="123839"/>
                    <a:pt x="926508" y="402015"/>
                    <a:pt x="921827" y="577266"/>
                  </a:cubicBezTo>
                  <a:cubicBezTo>
                    <a:pt x="783861" y="583742"/>
                    <a:pt x="626569" y="582784"/>
                    <a:pt x="451695" y="577266"/>
                  </a:cubicBezTo>
                  <a:cubicBezTo>
                    <a:pt x="276821" y="571748"/>
                    <a:pt x="140687" y="595466"/>
                    <a:pt x="0" y="577266"/>
                  </a:cubicBezTo>
                  <a:cubicBezTo>
                    <a:pt x="-2854" y="359788"/>
                    <a:pt x="26243" y="277589"/>
                    <a:pt x="0" y="0"/>
                  </a:cubicBezTo>
                  <a:close/>
                </a:path>
                <a:path w="921827" h="577266" stroke="0" extrusionOk="0">
                  <a:moveTo>
                    <a:pt x="0" y="0"/>
                  </a:moveTo>
                  <a:cubicBezTo>
                    <a:pt x="108489" y="-18909"/>
                    <a:pt x="307350" y="-13050"/>
                    <a:pt x="442477" y="0"/>
                  </a:cubicBezTo>
                  <a:cubicBezTo>
                    <a:pt x="577604" y="13050"/>
                    <a:pt x="790028" y="321"/>
                    <a:pt x="921827" y="0"/>
                  </a:cubicBezTo>
                  <a:cubicBezTo>
                    <a:pt x="895893" y="191308"/>
                    <a:pt x="935062" y="334243"/>
                    <a:pt x="921827" y="577266"/>
                  </a:cubicBezTo>
                  <a:cubicBezTo>
                    <a:pt x="770763" y="565240"/>
                    <a:pt x="552340" y="578754"/>
                    <a:pt x="451695" y="577266"/>
                  </a:cubicBezTo>
                  <a:cubicBezTo>
                    <a:pt x="351050" y="575778"/>
                    <a:pt x="179404" y="573425"/>
                    <a:pt x="0" y="577266"/>
                  </a:cubicBezTo>
                  <a:cubicBezTo>
                    <a:pt x="14930" y="457286"/>
                    <a:pt x="-15315" y="16298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34640295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Reputation Mechanism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E02DAA1E-B887-FA90-3A38-4D1BAC553A75}"/>
                </a:ext>
              </a:extLst>
            </p:cNvPr>
            <p:cNvSpPr>
              <a:spLocks/>
            </p:cNvSpPr>
            <p:nvPr/>
          </p:nvSpPr>
          <p:spPr>
            <a:xfrm>
              <a:off x="7736936" y="3323582"/>
              <a:ext cx="781706" cy="577266"/>
            </a:xfrm>
            <a:custGeom>
              <a:avLst/>
              <a:gdLst>
                <a:gd name="connsiteX0" fmla="*/ 0 w 781706"/>
                <a:gd name="connsiteY0" fmla="*/ 0 h 577266"/>
                <a:gd name="connsiteX1" fmla="*/ 398670 w 781706"/>
                <a:gd name="connsiteY1" fmla="*/ 0 h 577266"/>
                <a:gd name="connsiteX2" fmla="*/ 781706 w 781706"/>
                <a:gd name="connsiteY2" fmla="*/ 0 h 577266"/>
                <a:gd name="connsiteX3" fmla="*/ 781706 w 781706"/>
                <a:gd name="connsiteY3" fmla="*/ 577266 h 577266"/>
                <a:gd name="connsiteX4" fmla="*/ 375219 w 781706"/>
                <a:gd name="connsiteY4" fmla="*/ 577266 h 577266"/>
                <a:gd name="connsiteX5" fmla="*/ 0 w 781706"/>
                <a:gd name="connsiteY5" fmla="*/ 577266 h 577266"/>
                <a:gd name="connsiteX6" fmla="*/ 0 w 781706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706" h="577266" fill="none" extrusionOk="0">
                  <a:moveTo>
                    <a:pt x="0" y="0"/>
                  </a:moveTo>
                  <a:cubicBezTo>
                    <a:pt x="120866" y="-18135"/>
                    <a:pt x="275967" y="-12390"/>
                    <a:pt x="398670" y="0"/>
                  </a:cubicBezTo>
                  <a:cubicBezTo>
                    <a:pt x="521373" y="12390"/>
                    <a:pt x="667172" y="14248"/>
                    <a:pt x="781706" y="0"/>
                  </a:cubicBezTo>
                  <a:cubicBezTo>
                    <a:pt x="752951" y="160668"/>
                    <a:pt x="769124" y="339730"/>
                    <a:pt x="781706" y="577266"/>
                  </a:cubicBezTo>
                  <a:cubicBezTo>
                    <a:pt x="599808" y="567506"/>
                    <a:pt x="556669" y="588716"/>
                    <a:pt x="375219" y="577266"/>
                  </a:cubicBezTo>
                  <a:cubicBezTo>
                    <a:pt x="193769" y="565816"/>
                    <a:pt x="77964" y="559065"/>
                    <a:pt x="0" y="577266"/>
                  </a:cubicBezTo>
                  <a:cubicBezTo>
                    <a:pt x="3346" y="461068"/>
                    <a:pt x="24752" y="245240"/>
                    <a:pt x="0" y="0"/>
                  </a:cubicBezTo>
                  <a:close/>
                </a:path>
                <a:path w="781706" h="577266" stroke="0" extrusionOk="0">
                  <a:moveTo>
                    <a:pt x="0" y="0"/>
                  </a:moveTo>
                  <a:cubicBezTo>
                    <a:pt x="76180" y="-7986"/>
                    <a:pt x="211413" y="-2831"/>
                    <a:pt x="375219" y="0"/>
                  </a:cubicBezTo>
                  <a:cubicBezTo>
                    <a:pt x="539025" y="2831"/>
                    <a:pt x="615811" y="11904"/>
                    <a:pt x="781706" y="0"/>
                  </a:cubicBezTo>
                  <a:cubicBezTo>
                    <a:pt x="786725" y="288164"/>
                    <a:pt x="789388" y="413467"/>
                    <a:pt x="781706" y="577266"/>
                  </a:cubicBezTo>
                  <a:cubicBezTo>
                    <a:pt x="627600" y="595354"/>
                    <a:pt x="544451" y="557383"/>
                    <a:pt x="383036" y="577266"/>
                  </a:cubicBezTo>
                  <a:cubicBezTo>
                    <a:pt x="221621" y="597150"/>
                    <a:pt x="180304" y="567087"/>
                    <a:pt x="0" y="577266"/>
                  </a:cubicBezTo>
                  <a:cubicBezTo>
                    <a:pt x="21025" y="297015"/>
                    <a:pt x="23037" y="20481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822892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07740C1-9AF0-0B96-2EEE-9D51176E5A19}"/>
                </a:ext>
              </a:extLst>
            </p:cNvPr>
            <p:cNvSpPr>
              <a:spLocks/>
            </p:cNvSpPr>
            <p:nvPr/>
          </p:nvSpPr>
          <p:spPr>
            <a:xfrm>
              <a:off x="8843537" y="2595041"/>
              <a:ext cx="632741" cy="613377"/>
            </a:xfrm>
            <a:custGeom>
              <a:avLst/>
              <a:gdLst>
                <a:gd name="connsiteX0" fmla="*/ 0 w 632741"/>
                <a:gd name="connsiteY0" fmla="*/ 0 h 613377"/>
                <a:gd name="connsiteX1" fmla="*/ 632741 w 632741"/>
                <a:gd name="connsiteY1" fmla="*/ 0 h 613377"/>
                <a:gd name="connsiteX2" fmla="*/ 632741 w 632741"/>
                <a:gd name="connsiteY2" fmla="*/ 613377 h 613377"/>
                <a:gd name="connsiteX3" fmla="*/ 0 w 632741"/>
                <a:gd name="connsiteY3" fmla="*/ 613377 h 613377"/>
                <a:gd name="connsiteX4" fmla="*/ 0 w 632741"/>
                <a:gd name="connsiteY4" fmla="*/ 0 h 6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741" h="613377" fill="none" extrusionOk="0">
                  <a:moveTo>
                    <a:pt x="0" y="0"/>
                  </a:moveTo>
                  <a:cubicBezTo>
                    <a:pt x="164384" y="-7808"/>
                    <a:pt x="358575" y="-12932"/>
                    <a:pt x="632741" y="0"/>
                  </a:cubicBezTo>
                  <a:cubicBezTo>
                    <a:pt x="661393" y="142713"/>
                    <a:pt x="641707" y="404112"/>
                    <a:pt x="632741" y="613377"/>
                  </a:cubicBezTo>
                  <a:cubicBezTo>
                    <a:pt x="372880" y="602522"/>
                    <a:pt x="270196" y="627097"/>
                    <a:pt x="0" y="613377"/>
                  </a:cubicBezTo>
                  <a:cubicBezTo>
                    <a:pt x="27495" y="331742"/>
                    <a:pt x="-5336" y="188601"/>
                    <a:pt x="0" y="0"/>
                  </a:cubicBezTo>
                  <a:close/>
                </a:path>
                <a:path w="632741" h="613377" stroke="0" extrusionOk="0">
                  <a:moveTo>
                    <a:pt x="0" y="0"/>
                  </a:moveTo>
                  <a:cubicBezTo>
                    <a:pt x="199715" y="-24803"/>
                    <a:pt x="354837" y="-9370"/>
                    <a:pt x="632741" y="0"/>
                  </a:cubicBezTo>
                  <a:cubicBezTo>
                    <a:pt x="609102" y="200814"/>
                    <a:pt x="619060" y="454667"/>
                    <a:pt x="632741" y="613377"/>
                  </a:cubicBezTo>
                  <a:cubicBezTo>
                    <a:pt x="447214" y="619890"/>
                    <a:pt x="131084" y="637387"/>
                    <a:pt x="0" y="613377"/>
                  </a:cubicBezTo>
                  <a:cubicBezTo>
                    <a:pt x="-10939" y="365090"/>
                    <a:pt x="25922" y="126688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57554489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87" name="连接符: 肘形 86">
              <a:extLst>
                <a:ext uri="{FF2B5EF4-FFF2-40B4-BE49-F238E27FC236}">
                  <a16:creationId xmlns:a16="http://schemas.microsoft.com/office/drawing/2014/main" id="{FD448D2D-DBD5-DA62-DF6E-8A24203378B2}"/>
                </a:ext>
              </a:extLst>
            </p:cNvPr>
            <p:cNvCxnSpPr>
              <a:cxnSpLocks/>
              <a:stCxn id="84" idx="0"/>
              <a:endCxn id="81" idx="0"/>
            </p:cNvCxnSpPr>
            <p:nvPr/>
          </p:nvCxnSpPr>
          <p:spPr>
            <a:xfrm rot="16200000" flipV="1">
              <a:off x="7571508" y="2038758"/>
              <a:ext cx="12700" cy="1112565"/>
            </a:xfrm>
            <a:prstGeom prst="bentConnector3">
              <a:avLst>
                <a:gd name="adj1" fmla="val 94665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连接符: 肘形 92">
              <a:extLst>
                <a:ext uri="{FF2B5EF4-FFF2-40B4-BE49-F238E27FC236}">
                  <a16:creationId xmlns:a16="http://schemas.microsoft.com/office/drawing/2014/main" id="{9E73C5F7-7753-C71C-81CE-1EF7D4373971}"/>
                </a:ext>
              </a:extLst>
            </p:cNvPr>
            <p:cNvCxnSpPr>
              <a:cxnSpLocks/>
              <a:stCxn id="73" idx="2"/>
              <a:endCxn id="81" idx="0"/>
            </p:cNvCxnSpPr>
            <p:nvPr/>
          </p:nvCxnSpPr>
          <p:spPr>
            <a:xfrm rot="5400000">
              <a:off x="7341026" y="1894600"/>
              <a:ext cx="374640" cy="1026242"/>
            </a:xfrm>
            <a:prstGeom prst="bentConnector3">
              <a:avLst>
                <a:gd name="adj1" fmla="val 3192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连接符: 肘形 95">
              <a:extLst>
                <a:ext uri="{FF2B5EF4-FFF2-40B4-BE49-F238E27FC236}">
                  <a16:creationId xmlns:a16="http://schemas.microsoft.com/office/drawing/2014/main" id="{B27B1F03-956A-8DCF-35BD-2680BD87DB07}"/>
                </a:ext>
              </a:extLst>
            </p:cNvPr>
            <p:cNvCxnSpPr>
              <a:cxnSpLocks/>
              <a:stCxn id="73" idx="2"/>
              <a:endCxn id="85" idx="3"/>
            </p:cNvCxnSpPr>
            <p:nvPr/>
          </p:nvCxnSpPr>
          <p:spPr>
            <a:xfrm rot="16200000" flipH="1">
              <a:off x="7584147" y="2677720"/>
              <a:ext cx="1391814" cy="477175"/>
            </a:xfrm>
            <a:prstGeom prst="bentConnector4">
              <a:avLst>
                <a:gd name="adj1" fmla="val 8485"/>
                <a:gd name="adj2" fmla="val 14017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连接符: 肘形 99">
              <a:extLst>
                <a:ext uri="{FF2B5EF4-FFF2-40B4-BE49-F238E27FC236}">
                  <a16:creationId xmlns:a16="http://schemas.microsoft.com/office/drawing/2014/main" id="{70D0B0B5-5521-3C5C-690E-AC770703A747}"/>
                </a:ext>
              </a:extLst>
            </p:cNvPr>
            <p:cNvCxnSpPr>
              <a:cxnSpLocks/>
              <a:stCxn id="79" idx="1"/>
              <a:endCxn id="85" idx="3"/>
            </p:cNvCxnSpPr>
            <p:nvPr/>
          </p:nvCxnSpPr>
          <p:spPr>
            <a:xfrm rot="10800000" flipV="1">
              <a:off x="8518642" y="3372277"/>
              <a:ext cx="1112950" cy="239938"/>
            </a:xfrm>
            <a:prstGeom prst="bentConnector3">
              <a:avLst>
                <a:gd name="adj1" fmla="val 42583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连接符: 肘形 111">
              <a:extLst>
                <a:ext uri="{FF2B5EF4-FFF2-40B4-BE49-F238E27FC236}">
                  <a16:creationId xmlns:a16="http://schemas.microsoft.com/office/drawing/2014/main" id="{C8664246-C295-9003-97FB-A04F423F73F8}"/>
                </a:ext>
              </a:extLst>
            </p:cNvPr>
            <p:cNvCxnSpPr>
              <a:cxnSpLocks/>
              <a:stCxn id="83" idx="2"/>
              <a:endCxn id="83" idx="0"/>
            </p:cNvCxnSpPr>
            <p:nvPr/>
          </p:nvCxnSpPr>
          <p:spPr>
            <a:xfrm rot="5400000" flipH="1">
              <a:off x="6809485" y="3534388"/>
              <a:ext cx="411479" cy="12700"/>
            </a:xfrm>
            <a:prstGeom prst="bentConnector5">
              <a:avLst>
                <a:gd name="adj1" fmla="val -32511"/>
                <a:gd name="adj2" fmla="val -3990150"/>
                <a:gd name="adj3" fmla="val 13415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AA480D1F-1122-AAF7-83AB-8A2F532B2C01}"/>
                </a:ext>
              </a:extLst>
            </p:cNvPr>
            <p:cNvCxnSpPr>
              <a:cxnSpLocks/>
              <a:stCxn id="83" idx="0"/>
              <a:endCxn id="81" idx="2"/>
            </p:cNvCxnSpPr>
            <p:nvPr/>
          </p:nvCxnSpPr>
          <p:spPr>
            <a:xfrm flipV="1">
              <a:off x="7015225" y="3006520"/>
              <a:ext cx="0" cy="3221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436009E9-3228-98ED-ADA0-E0DE652A664F}"/>
                </a:ext>
              </a:extLst>
            </p:cNvPr>
            <p:cNvCxnSpPr>
              <a:cxnSpLocks/>
              <a:stCxn id="84" idx="2"/>
              <a:endCxn id="85" idx="0"/>
            </p:cNvCxnSpPr>
            <p:nvPr/>
          </p:nvCxnSpPr>
          <p:spPr>
            <a:xfrm flipH="1">
              <a:off x="8127789" y="3172307"/>
              <a:ext cx="1" cy="15127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连接符: 肘形 123">
              <a:extLst>
                <a:ext uri="{FF2B5EF4-FFF2-40B4-BE49-F238E27FC236}">
                  <a16:creationId xmlns:a16="http://schemas.microsoft.com/office/drawing/2014/main" id="{A23C970D-D40E-CBB4-8FA8-64A4607B8699}"/>
                </a:ext>
              </a:extLst>
            </p:cNvPr>
            <p:cNvCxnSpPr>
              <a:cxnSpLocks/>
              <a:stCxn id="86" idx="0"/>
              <a:endCxn id="85" idx="3"/>
            </p:cNvCxnSpPr>
            <p:nvPr/>
          </p:nvCxnSpPr>
          <p:spPr>
            <a:xfrm rot="16200000" flipH="1" flipV="1">
              <a:off x="8330688" y="2782995"/>
              <a:ext cx="1017174" cy="641266"/>
            </a:xfrm>
            <a:prstGeom prst="bentConnector4">
              <a:avLst>
                <a:gd name="adj1" fmla="val -10925"/>
                <a:gd name="adj2" fmla="val 69387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连接符: 肘形 130">
              <a:extLst>
                <a:ext uri="{FF2B5EF4-FFF2-40B4-BE49-F238E27FC236}">
                  <a16:creationId xmlns:a16="http://schemas.microsoft.com/office/drawing/2014/main" id="{BC3BCB6F-75A6-6241-6533-DB57818F3775}"/>
                </a:ext>
              </a:extLst>
            </p:cNvPr>
            <p:cNvCxnSpPr>
              <a:cxnSpLocks/>
              <a:stCxn id="79" idx="1"/>
              <a:endCxn id="86" idx="2"/>
            </p:cNvCxnSpPr>
            <p:nvPr/>
          </p:nvCxnSpPr>
          <p:spPr>
            <a:xfrm rot="10800000">
              <a:off x="9159908" y="3208419"/>
              <a:ext cx="471684" cy="16385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CFAD54C-D502-1E5D-FD34-2097A012D4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69221" y="4504236"/>
            <a:ext cx="2722588" cy="1773187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5EEEB8FF-5F26-DFCD-007A-1E4F2BC0F22F}"/>
              </a:ext>
            </a:extLst>
          </p:cNvPr>
          <p:cNvGrpSpPr/>
          <p:nvPr/>
        </p:nvGrpSpPr>
        <p:grpSpPr>
          <a:xfrm>
            <a:off x="6557791" y="2386561"/>
            <a:ext cx="591956" cy="2450898"/>
            <a:chOff x="6557791" y="2386561"/>
            <a:chExt cx="591956" cy="2450898"/>
          </a:xfrm>
        </p:grpSpPr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A35FDCCB-2BB8-2650-55E5-9A2554A80F3C}"/>
                </a:ext>
              </a:extLst>
            </p:cNvPr>
            <p:cNvSpPr/>
            <p:nvPr/>
          </p:nvSpPr>
          <p:spPr>
            <a:xfrm>
              <a:off x="6557791" y="2386561"/>
              <a:ext cx="591956" cy="2450898"/>
            </a:xfrm>
            <a:prstGeom prst="rect">
              <a:avLst/>
            </a:prstGeom>
            <a:solidFill>
              <a:srgbClr val="EDEDED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4400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31" name="图片 330">
              <a:extLst>
                <a:ext uri="{FF2B5EF4-FFF2-40B4-BE49-F238E27FC236}">
                  <a16:creationId xmlns:a16="http://schemas.microsoft.com/office/drawing/2014/main" id="{A494E55A-35FE-FCB5-E917-5EBB060D8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1426" y="2768726"/>
              <a:ext cx="365068" cy="360815"/>
            </a:xfrm>
            <a:prstGeom prst="rect">
              <a:avLst/>
            </a:prstGeom>
          </p:spPr>
        </p:pic>
        <p:pic>
          <p:nvPicPr>
            <p:cNvPr id="332" name="图片 331">
              <a:extLst>
                <a:ext uri="{FF2B5EF4-FFF2-40B4-BE49-F238E27FC236}">
                  <a16:creationId xmlns:a16="http://schemas.microsoft.com/office/drawing/2014/main" id="{34250AAB-3577-0C85-08D1-36EFC68DF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61426" y="3788731"/>
              <a:ext cx="365068" cy="365068"/>
            </a:xfrm>
            <a:prstGeom prst="rect">
              <a:avLst/>
            </a:prstGeom>
          </p:spPr>
        </p:pic>
        <p:pic>
          <p:nvPicPr>
            <p:cNvPr id="333" name="图片 332">
              <a:extLst>
                <a:ext uri="{FF2B5EF4-FFF2-40B4-BE49-F238E27FC236}">
                  <a16:creationId xmlns:a16="http://schemas.microsoft.com/office/drawing/2014/main" id="{C300E9AE-DA66-0ED7-50AB-5ADD86629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61426" y="3276602"/>
              <a:ext cx="365068" cy="365068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9DDB949-9707-42BA-B656-23E6B9719FBD}"/>
              </a:ext>
            </a:extLst>
          </p:cNvPr>
          <p:cNvGrpSpPr/>
          <p:nvPr/>
        </p:nvGrpSpPr>
        <p:grpSpPr>
          <a:xfrm>
            <a:off x="10369172" y="2386561"/>
            <a:ext cx="591956" cy="2450898"/>
            <a:chOff x="10369172" y="2386561"/>
            <a:chExt cx="591956" cy="2450898"/>
          </a:xfrm>
        </p:grpSpPr>
        <p:sp>
          <p:nvSpPr>
            <p:cNvPr id="328" name="矩形 327">
              <a:extLst>
                <a:ext uri="{FF2B5EF4-FFF2-40B4-BE49-F238E27FC236}">
                  <a16:creationId xmlns:a16="http://schemas.microsoft.com/office/drawing/2014/main" id="{6949548A-141B-C69D-2AED-6CC9FA3EC1A4}"/>
                </a:ext>
              </a:extLst>
            </p:cNvPr>
            <p:cNvSpPr/>
            <p:nvPr/>
          </p:nvSpPr>
          <p:spPr>
            <a:xfrm>
              <a:off x="10369172" y="2386561"/>
              <a:ext cx="591956" cy="2450898"/>
            </a:xfrm>
            <a:prstGeom prst="rect">
              <a:avLst/>
            </a:prstGeom>
            <a:solidFill>
              <a:srgbClr val="EDEDED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396000" rtlCol="0" anchor="b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Provider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29" name="图片 328">
              <a:extLst>
                <a:ext uri="{FF2B5EF4-FFF2-40B4-BE49-F238E27FC236}">
                  <a16:creationId xmlns:a16="http://schemas.microsoft.com/office/drawing/2014/main" id="{C7E15543-91EA-0CFA-D8D7-75C0C9AEE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462661" y="3396045"/>
              <a:ext cx="404978" cy="471953"/>
            </a:xfrm>
            <a:prstGeom prst="rect">
              <a:avLst/>
            </a:prstGeom>
          </p:spPr>
        </p:pic>
      </p:grpSp>
      <p:sp>
        <p:nvSpPr>
          <p:cNvPr id="311" name="矩形 310">
            <a:extLst>
              <a:ext uri="{FF2B5EF4-FFF2-40B4-BE49-F238E27FC236}">
                <a16:creationId xmlns:a16="http://schemas.microsoft.com/office/drawing/2014/main" id="{56F7A7D2-BD19-E5EB-59ED-8FE35D871373}"/>
              </a:ext>
            </a:extLst>
          </p:cNvPr>
          <p:cNvSpPr/>
          <p:nvPr/>
        </p:nvSpPr>
        <p:spPr>
          <a:xfrm>
            <a:off x="7271480" y="2386561"/>
            <a:ext cx="2975959" cy="280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 Tree Indexing</a:t>
            </a:r>
            <a:endParaRPr lang="en-US" altLang="zh-CN" sz="12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0D5375D9-5A32-5025-6581-245FD2522CA0}"/>
              </a:ext>
            </a:extLst>
          </p:cNvPr>
          <p:cNvSpPr/>
          <p:nvPr/>
        </p:nvSpPr>
        <p:spPr>
          <a:xfrm>
            <a:off x="6557791" y="5049032"/>
            <a:ext cx="4401150" cy="280848"/>
          </a:xfrm>
          <a:prstGeom prst="rect">
            <a:avLst/>
          </a:prstGeom>
          <a:solidFill>
            <a:srgbClr val="FFF2CC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Ledger</a:t>
            </a:r>
            <a:endParaRPr lang="en-US" altLang="zh-CN"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4" name="箭头: 下 303">
            <a:extLst>
              <a:ext uri="{FF2B5EF4-FFF2-40B4-BE49-F238E27FC236}">
                <a16:creationId xmlns:a16="http://schemas.microsoft.com/office/drawing/2014/main" id="{A4D4DF20-6B23-D3A3-3471-661EB8B21B24}"/>
              </a:ext>
            </a:extLst>
          </p:cNvPr>
          <p:cNvSpPr/>
          <p:nvPr/>
        </p:nvSpPr>
        <p:spPr>
          <a:xfrm>
            <a:off x="7617131" y="4839098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34A1AB4A-1F40-B1CE-E88C-B4CECBDBC839}"/>
              </a:ext>
            </a:extLst>
          </p:cNvPr>
          <p:cNvSpPr/>
          <p:nvPr/>
        </p:nvSpPr>
        <p:spPr>
          <a:xfrm>
            <a:off x="7271480" y="2855003"/>
            <a:ext cx="910831" cy="198669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Batching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B256597-8911-343F-B496-58392402E19A}"/>
              </a:ext>
            </a:extLst>
          </p:cNvPr>
          <p:cNvGrpSpPr/>
          <p:nvPr/>
        </p:nvGrpSpPr>
        <p:grpSpPr>
          <a:xfrm>
            <a:off x="7326590" y="2950631"/>
            <a:ext cx="800611" cy="1278070"/>
            <a:chOff x="7331770" y="2950631"/>
            <a:chExt cx="800611" cy="1278070"/>
          </a:xfrm>
        </p:grpSpPr>
        <p:sp>
          <p:nvSpPr>
            <p:cNvPr id="306" name="矩形: 圆角 305">
              <a:extLst>
                <a:ext uri="{FF2B5EF4-FFF2-40B4-BE49-F238E27FC236}">
                  <a16:creationId xmlns:a16="http://schemas.microsoft.com/office/drawing/2014/main" id="{017C2C98-7135-1E36-6848-C3EB7B49594A}"/>
                </a:ext>
              </a:extLst>
            </p:cNvPr>
            <p:cNvSpPr>
              <a:spLocks/>
            </p:cNvSpPr>
            <p:nvPr/>
          </p:nvSpPr>
          <p:spPr>
            <a:xfrm>
              <a:off x="7331770" y="2950631"/>
              <a:ext cx="800611" cy="422621"/>
            </a:xfrm>
            <a:prstGeom prst="round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7" name="矩形: 圆角 306">
              <a:extLst>
                <a:ext uri="{FF2B5EF4-FFF2-40B4-BE49-F238E27FC236}">
                  <a16:creationId xmlns:a16="http://schemas.microsoft.com/office/drawing/2014/main" id="{DAED418F-02BC-5783-88F9-8F0BF6307455}"/>
                </a:ext>
              </a:extLst>
            </p:cNvPr>
            <p:cNvSpPr>
              <a:spLocks/>
            </p:cNvSpPr>
            <p:nvPr/>
          </p:nvSpPr>
          <p:spPr>
            <a:xfrm>
              <a:off x="7331770" y="3547271"/>
              <a:ext cx="800611" cy="681430"/>
            </a:xfrm>
            <a:prstGeom prst="round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Dynamic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DAG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3" name="箭头: 下 312">
            <a:extLst>
              <a:ext uri="{FF2B5EF4-FFF2-40B4-BE49-F238E27FC236}">
                <a16:creationId xmlns:a16="http://schemas.microsoft.com/office/drawing/2014/main" id="{59561192-F182-7824-02F1-B520441CF27F}"/>
              </a:ext>
            </a:extLst>
          </p:cNvPr>
          <p:cNvSpPr/>
          <p:nvPr/>
        </p:nvSpPr>
        <p:spPr>
          <a:xfrm>
            <a:off x="8649695" y="4839098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EC09CB86-FB69-4CB9-B8E5-3FB3E1BCA84E}"/>
              </a:ext>
            </a:extLst>
          </p:cNvPr>
          <p:cNvSpPr/>
          <p:nvPr/>
        </p:nvSpPr>
        <p:spPr>
          <a:xfrm>
            <a:off x="8304044" y="2855003"/>
            <a:ext cx="910831" cy="198669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Storer Selection 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5" name="矩形: 圆角 314">
            <a:extLst>
              <a:ext uri="{FF2B5EF4-FFF2-40B4-BE49-F238E27FC236}">
                <a16:creationId xmlns:a16="http://schemas.microsoft.com/office/drawing/2014/main" id="{F702D796-AA6A-F307-78B8-5E638482A68D}"/>
              </a:ext>
            </a:extLst>
          </p:cNvPr>
          <p:cNvSpPr>
            <a:spLocks/>
          </p:cNvSpPr>
          <p:nvPr/>
        </p:nvSpPr>
        <p:spPr>
          <a:xfrm>
            <a:off x="8359154" y="2950631"/>
            <a:ext cx="800611" cy="1278070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Consensus-based Node Selection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(§V)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6" name="箭头: 下 315">
            <a:extLst>
              <a:ext uri="{FF2B5EF4-FFF2-40B4-BE49-F238E27FC236}">
                <a16:creationId xmlns:a16="http://schemas.microsoft.com/office/drawing/2014/main" id="{2EB45FC5-89EA-C05F-206A-49C6FDADFF4A}"/>
              </a:ext>
            </a:extLst>
          </p:cNvPr>
          <p:cNvSpPr/>
          <p:nvPr/>
        </p:nvSpPr>
        <p:spPr>
          <a:xfrm>
            <a:off x="9682259" y="4845459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4839F21D-582E-E9AD-84A9-ED067A696818}"/>
              </a:ext>
            </a:extLst>
          </p:cNvPr>
          <p:cNvSpPr/>
          <p:nvPr/>
        </p:nvSpPr>
        <p:spPr>
          <a:xfrm>
            <a:off x="9336608" y="2855003"/>
            <a:ext cx="910831" cy="198669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Verification</a:t>
            </a:r>
          </a:p>
        </p:txBody>
      </p:sp>
      <p:sp>
        <p:nvSpPr>
          <p:cNvPr id="318" name="矩形: 圆角 317">
            <a:extLst>
              <a:ext uri="{FF2B5EF4-FFF2-40B4-BE49-F238E27FC236}">
                <a16:creationId xmlns:a16="http://schemas.microsoft.com/office/drawing/2014/main" id="{A2670464-2473-E8EC-9CAA-A578CC5FA38A}"/>
              </a:ext>
            </a:extLst>
          </p:cNvPr>
          <p:cNvSpPr>
            <a:spLocks/>
          </p:cNvSpPr>
          <p:nvPr/>
        </p:nvSpPr>
        <p:spPr>
          <a:xfrm>
            <a:off x="9391718" y="2950631"/>
            <a:ext cx="800611" cy="1278070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LSH Tree-based Verification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(§VI)</a:t>
            </a:r>
          </a:p>
        </p:txBody>
      </p: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2A7B932C-FE27-7076-3C1A-F026A0866EF2}"/>
              </a:ext>
            </a:extLst>
          </p:cNvPr>
          <p:cNvGrpSpPr/>
          <p:nvPr/>
        </p:nvGrpSpPr>
        <p:grpSpPr>
          <a:xfrm>
            <a:off x="4266474" y="7121457"/>
            <a:ext cx="4528618" cy="2816993"/>
            <a:chOff x="6541017" y="2386561"/>
            <a:chExt cx="4528618" cy="2816993"/>
          </a:xfrm>
        </p:grpSpPr>
        <p:sp>
          <p:nvSpPr>
            <p:cNvPr id="345" name="箭头: 下 344">
              <a:extLst>
                <a:ext uri="{FF2B5EF4-FFF2-40B4-BE49-F238E27FC236}">
                  <a16:creationId xmlns:a16="http://schemas.microsoft.com/office/drawing/2014/main" id="{B3A53C8A-A941-3B76-AC7A-15691C7532E5}"/>
                </a:ext>
              </a:extLst>
            </p:cNvPr>
            <p:cNvSpPr/>
            <p:nvPr/>
          </p:nvSpPr>
          <p:spPr>
            <a:xfrm>
              <a:off x="7614665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8D39ECF2-2DE3-3B35-DF0B-0245D6F26D82}"/>
                </a:ext>
              </a:extLst>
            </p:cNvPr>
            <p:cNvSpPr/>
            <p:nvPr/>
          </p:nvSpPr>
          <p:spPr>
            <a:xfrm>
              <a:off x="7276660" y="2855003"/>
              <a:ext cx="895539" cy="1880107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AA1B0CB3-AA57-B909-EE3F-F02835531EFC}"/>
                </a:ext>
              </a:extLst>
            </p:cNvPr>
            <p:cNvSpPr>
              <a:spLocks/>
            </p:cNvSpPr>
            <p:nvPr/>
          </p:nvSpPr>
          <p:spPr>
            <a:xfrm>
              <a:off x="7360985" y="2963643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898C70F5-C390-78EA-1BF2-20A7CD9EC530}"/>
                </a:ext>
              </a:extLst>
            </p:cNvPr>
            <p:cNvSpPr>
              <a:spLocks/>
            </p:cNvSpPr>
            <p:nvPr/>
          </p:nvSpPr>
          <p:spPr>
            <a:xfrm>
              <a:off x="7360985" y="3698007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49" name="连接符: 肘形 348">
              <a:extLst>
                <a:ext uri="{FF2B5EF4-FFF2-40B4-BE49-F238E27FC236}">
                  <a16:creationId xmlns:a16="http://schemas.microsoft.com/office/drawing/2014/main" id="{969ABCC9-990B-80B7-2C94-1C911D1488CF}"/>
                </a:ext>
              </a:extLst>
            </p:cNvPr>
            <p:cNvCxnSpPr>
              <a:cxnSpLocks/>
              <a:stCxn id="348" idx="2"/>
              <a:endCxn id="348" idx="0"/>
            </p:cNvCxnSpPr>
            <p:nvPr/>
          </p:nvCxnSpPr>
          <p:spPr>
            <a:xfrm rot="5400000" flipH="1">
              <a:off x="7513118" y="3909318"/>
              <a:ext cx="422621" cy="12700"/>
            </a:xfrm>
            <a:prstGeom prst="bentConnector5">
              <a:avLst>
                <a:gd name="adj1" fmla="val -34934"/>
                <a:gd name="adj2" fmla="val -4000748"/>
                <a:gd name="adj3" fmla="val 13380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0" name="组合 349">
              <a:extLst>
                <a:ext uri="{FF2B5EF4-FFF2-40B4-BE49-F238E27FC236}">
                  <a16:creationId xmlns:a16="http://schemas.microsoft.com/office/drawing/2014/main" id="{03E0038F-BD45-8016-6D87-2262D1DD4031}"/>
                </a:ext>
              </a:extLst>
            </p:cNvPr>
            <p:cNvGrpSpPr/>
            <p:nvPr/>
          </p:nvGrpSpPr>
          <p:grpSpPr>
            <a:xfrm>
              <a:off x="6541017" y="2386561"/>
              <a:ext cx="591956" cy="2372169"/>
              <a:chOff x="6229020" y="2234161"/>
              <a:chExt cx="591956" cy="2372169"/>
            </a:xfrm>
          </p:grpSpPr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44718541-9306-12DE-B65D-49BD996D8F1E}"/>
                  </a:ext>
                </a:extLst>
              </p:cNvPr>
              <p:cNvSpPr/>
              <p:nvPr/>
            </p:nvSpPr>
            <p:spPr>
              <a:xfrm>
                <a:off x="6229020" y="2234161"/>
                <a:ext cx="591956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44000" rtlCol="0" anchor="b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Data Owner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3" name="图片 372">
                <a:extLst>
                  <a:ext uri="{FF2B5EF4-FFF2-40B4-BE49-F238E27FC236}">
                    <a16:creationId xmlns:a16="http://schemas.microsoft.com/office/drawing/2014/main" id="{9D281CD7-D63A-33ED-5B97-6B4040804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2655" y="2616326"/>
                <a:ext cx="365068" cy="360815"/>
              </a:xfrm>
              <a:prstGeom prst="rect">
                <a:avLst/>
              </a:prstGeom>
            </p:spPr>
          </p:pic>
          <p:pic>
            <p:nvPicPr>
              <p:cNvPr id="374" name="图片 373">
                <a:extLst>
                  <a:ext uri="{FF2B5EF4-FFF2-40B4-BE49-F238E27FC236}">
                    <a16:creationId xmlns:a16="http://schemas.microsoft.com/office/drawing/2014/main" id="{CDCED303-0B7B-FB16-D79E-E038CB2E17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2655" y="3636331"/>
                <a:ext cx="365068" cy="365068"/>
              </a:xfrm>
              <a:prstGeom prst="rect">
                <a:avLst/>
              </a:prstGeom>
            </p:spPr>
          </p:pic>
          <p:pic>
            <p:nvPicPr>
              <p:cNvPr id="375" name="图片 374">
                <a:extLst>
                  <a:ext uri="{FF2B5EF4-FFF2-40B4-BE49-F238E27FC236}">
                    <a16:creationId xmlns:a16="http://schemas.microsoft.com/office/drawing/2014/main" id="{D6F1ABC7-CC23-8A0B-552B-3819D1926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2655" y="3124202"/>
                <a:ext cx="365068" cy="365068"/>
              </a:xfrm>
              <a:prstGeom prst="rect">
                <a:avLst/>
              </a:prstGeom>
            </p:spPr>
          </p:pic>
        </p:grpSp>
        <p:grpSp>
          <p:nvGrpSpPr>
            <p:cNvPr id="351" name="组合 350">
              <a:extLst>
                <a:ext uri="{FF2B5EF4-FFF2-40B4-BE49-F238E27FC236}">
                  <a16:creationId xmlns:a16="http://schemas.microsoft.com/office/drawing/2014/main" id="{BF85D5D7-91BA-E121-534F-AFE8CC2F10F7}"/>
                </a:ext>
              </a:extLst>
            </p:cNvPr>
            <p:cNvGrpSpPr/>
            <p:nvPr/>
          </p:nvGrpSpPr>
          <p:grpSpPr>
            <a:xfrm>
              <a:off x="10394339" y="2386561"/>
              <a:ext cx="675295" cy="2372169"/>
              <a:chOff x="10502436" y="2234161"/>
              <a:chExt cx="675295" cy="2372169"/>
            </a:xfrm>
          </p:grpSpPr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2895D5AB-7438-5B02-0188-1B8047C77796}"/>
                  </a:ext>
                </a:extLst>
              </p:cNvPr>
              <p:cNvSpPr/>
              <p:nvPr/>
            </p:nvSpPr>
            <p:spPr>
              <a:xfrm>
                <a:off x="10502436" y="2234161"/>
                <a:ext cx="675295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396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1" name="图片 370">
                <a:extLst>
                  <a:ext uri="{FF2B5EF4-FFF2-40B4-BE49-F238E27FC236}">
                    <a16:creationId xmlns:a16="http://schemas.microsoft.com/office/drawing/2014/main" id="{684799BE-32D6-D1A3-485F-CED925C4F9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48416" y="3169615"/>
                <a:ext cx="404978" cy="437343"/>
              </a:xfrm>
              <a:prstGeom prst="rect">
                <a:avLst/>
              </a:prstGeom>
            </p:spPr>
          </p:pic>
        </p:grp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7E29A19A-9282-0AE3-D217-3C9491BB234E}"/>
                </a:ext>
              </a:extLst>
            </p:cNvPr>
            <p:cNvSpPr/>
            <p:nvPr/>
          </p:nvSpPr>
          <p:spPr>
            <a:xfrm>
              <a:off x="7276660" y="2386561"/>
              <a:ext cx="2973991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957B6FA0-8ACA-A0E1-70FC-C7150F0F0BB2}"/>
                </a:ext>
              </a:extLst>
            </p:cNvPr>
            <p:cNvSpPr/>
            <p:nvPr/>
          </p:nvSpPr>
          <p:spPr>
            <a:xfrm>
              <a:off x="6541017" y="4922706"/>
              <a:ext cx="4528618" cy="280848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4" name="箭头: 下 353">
              <a:extLst>
                <a:ext uri="{FF2B5EF4-FFF2-40B4-BE49-F238E27FC236}">
                  <a16:creationId xmlns:a16="http://schemas.microsoft.com/office/drawing/2014/main" id="{F5F7CE71-1EDE-C4FD-41ED-FD97E351C50C}"/>
                </a:ext>
              </a:extLst>
            </p:cNvPr>
            <p:cNvSpPr/>
            <p:nvPr/>
          </p:nvSpPr>
          <p:spPr>
            <a:xfrm>
              <a:off x="8653891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800FC1A1-CE01-56D2-43BF-560DB60BA980}"/>
                </a:ext>
              </a:extLst>
            </p:cNvPr>
            <p:cNvSpPr/>
            <p:nvPr/>
          </p:nvSpPr>
          <p:spPr>
            <a:xfrm>
              <a:off x="8315886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2E1B3A94-C42A-9713-70D5-ED2DF08058DC}"/>
                </a:ext>
              </a:extLst>
            </p:cNvPr>
            <p:cNvSpPr>
              <a:spLocks/>
            </p:cNvSpPr>
            <p:nvPr/>
          </p:nvSpPr>
          <p:spPr>
            <a:xfrm>
              <a:off x="8400211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7" name="箭头: 下 356">
              <a:extLst>
                <a:ext uri="{FF2B5EF4-FFF2-40B4-BE49-F238E27FC236}">
                  <a16:creationId xmlns:a16="http://schemas.microsoft.com/office/drawing/2014/main" id="{AB6075A6-11A7-B8BB-9570-DC3EF3463C4C}"/>
                </a:ext>
              </a:extLst>
            </p:cNvPr>
            <p:cNvSpPr/>
            <p:nvPr/>
          </p:nvSpPr>
          <p:spPr>
            <a:xfrm>
              <a:off x="9693117" y="4716966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6FBC5661-AB7C-86FE-E743-D6966142006E}"/>
                </a:ext>
              </a:extLst>
            </p:cNvPr>
            <p:cNvSpPr/>
            <p:nvPr/>
          </p:nvSpPr>
          <p:spPr>
            <a:xfrm>
              <a:off x="9355112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C653128F-7290-8B62-A0E3-A90EBEFB1555}"/>
                </a:ext>
              </a:extLst>
            </p:cNvPr>
            <p:cNvSpPr>
              <a:spLocks/>
            </p:cNvSpPr>
            <p:nvPr/>
          </p:nvSpPr>
          <p:spPr>
            <a:xfrm>
              <a:off x="9439437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360" name="连接符: 肘形 359">
              <a:extLst>
                <a:ext uri="{FF2B5EF4-FFF2-40B4-BE49-F238E27FC236}">
                  <a16:creationId xmlns:a16="http://schemas.microsoft.com/office/drawing/2014/main" id="{871E9ED3-6E8A-B55A-63AD-8DB1BEDAE915}"/>
                </a:ext>
              </a:extLst>
            </p:cNvPr>
            <p:cNvCxnSpPr>
              <a:cxnSpLocks/>
              <a:stCxn id="348" idx="1"/>
              <a:endCxn id="373" idx="3"/>
            </p:cNvCxnSpPr>
            <p:nvPr/>
          </p:nvCxnSpPr>
          <p:spPr>
            <a:xfrm rot="10800000">
              <a:off x="7009721" y="2949134"/>
              <a:ext cx="351265" cy="96018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连接符: 肘形 360">
              <a:extLst>
                <a:ext uri="{FF2B5EF4-FFF2-40B4-BE49-F238E27FC236}">
                  <a16:creationId xmlns:a16="http://schemas.microsoft.com/office/drawing/2014/main" id="{8CF097D4-3590-E534-391B-B3A7B15B394F}"/>
                </a:ext>
              </a:extLst>
            </p:cNvPr>
            <p:cNvCxnSpPr>
              <a:cxnSpLocks/>
              <a:stCxn id="348" idx="1"/>
              <a:endCxn id="375" idx="3"/>
            </p:cNvCxnSpPr>
            <p:nvPr/>
          </p:nvCxnSpPr>
          <p:spPr>
            <a:xfrm rot="10800000">
              <a:off x="7009721" y="3459136"/>
              <a:ext cx="351265" cy="45018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2" name="连接符: 肘形 361">
              <a:extLst>
                <a:ext uri="{FF2B5EF4-FFF2-40B4-BE49-F238E27FC236}">
                  <a16:creationId xmlns:a16="http://schemas.microsoft.com/office/drawing/2014/main" id="{A47F15A1-8BB5-3E36-3656-DE8B00C78DE6}"/>
                </a:ext>
              </a:extLst>
            </p:cNvPr>
            <p:cNvCxnSpPr>
              <a:cxnSpLocks/>
              <a:stCxn id="348" idx="1"/>
              <a:endCxn id="374" idx="3"/>
            </p:cNvCxnSpPr>
            <p:nvPr/>
          </p:nvCxnSpPr>
          <p:spPr>
            <a:xfrm rot="10800000" flipV="1">
              <a:off x="7009721" y="3909317"/>
              <a:ext cx="351265" cy="6194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3" name="连接符: 肘形 362">
              <a:extLst>
                <a:ext uri="{FF2B5EF4-FFF2-40B4-BE49-F238E27FC236}">
                  <a16:creationId xmlns:a16="http://schemas.microsoft.com/office/drawing/2014/main" id="{A0050EAE-422E-A157-6333-F5324FBDA358}"/>
                </a:ext>
              </a:extLst>
            </p:cNvPr>
            <p:cNvCxnSpPr>
              <a:cxnSpLocks/>
              <a:stCxn id="352" idx="2"/>
              <a:endCxn id="347" idx="0"/>
            </p:cNvCxnSpPr>
            <p:nvPr/>
          </p:nvCxnSpPr>
          <p:spPr>
            <a:xfrm rot="5400000">
              <a:off x="8095926" y="2295913"/>
              <a:ext cx="296234" cy="1039227"/>
            </a:xfrm>
            <a:prstGeom prst="bentConnector3">
              <a:avLst>
                <a:gd name="adj1" fmla="val 4464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连接符: 肘形 363">
              <a:extLst>
                <a:ext uri="{FF2B5EF4-FFF2-40B4-BE49-F238E27FC236}">
                  <a16:creationId xmlns:a16="http://schemas.microsoft.com/office/drawing/2014/main" id="{452226A3-07C9-71E2-12A1-EB67D4F99E0B}"/>
                </a:ext>
              </a:extLst>
            </p:cNvPr>
            <p:cNvCxnSpPr>
              <a:cxnSpLocks/>
              <a:stCxn id="356" idx="0"/>
              <a:endCxn id="347" idx="0"/>
            </p:cNvCxnSpPr>
            <p:nvPr/>
          </p:nvCxnSpPr>
          <p:spPr>
            <a:xfrm rot="16200000" flipV="1">
              <a:off x="8125154" y="2562919"/>
              <a:ext cx="237777" cy="1039226"/>
            </a:xfrm>
            <a:prstGeom prst="bentConnector3">
              <a:avLst>
                <a:gd name="adj1" fmla="val 16943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5" name="连接符: 肘形 364">
              <a:extLst>
                <a:ext uri="{FF2B5EF4-FFF2-40B4-BE49-F238E27FC236}">
                  <a16:creationId xmlns:a16="http://schemas.microsoft.com/office/drawing/2014/main" id="{ABFFE909-1AFF-FA5E-FF30-2DEFC33488A1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5400000">
              <a:off x="8414802" y="3016262"/>
              <a:ext cx="1215441" cy="517734"/>
            </a:xfrm>
            <a:prstGeom prst="bentConnector3">
              <a:avLst>
                <a:gd name="adj1" fmla="val 113792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6" name="连接符: 肘形 365">
              <a:extLst>
                <a:ext uri="{FF2B5EF4-FFF2-40B4-BE49-F238E27FC236}">
                  <a16:creationId xmlns:a16="http://schemas.microsoft.com/office/drawing/2014/main" id="{F60463EF-8EE4-79DD-41E8-F4DFF432E9CB}"/>
                </a:ext>
              </a:extLst>
            </p:cNvPr>
            <p:cNvCxnSpPr>
              <a:cxnSpLocks/>
              <a:stCxn id="359" idx="0"/>
              <a:endCxn id="356" idx="2"/>
            </p:cNvCxnSpPr>
            <p:nvPr/>
          </p:nvCxnSpPr>
          <p:spPr>
            <a:xfrm rot="16200000" flipH="1" flipV="1">
              <a:off x="8942553" y="3022522"/>
              <a:ext cx="681430" cy="1039226"/>
            </a:xfrm>
            <a:prstGeom prst="bentConnector5">
              <a:avLst>
                <a:gd name="adj1" fmla="val -33547"/>
                <a:gd name="adj2" fmla="val 50000"/>
                <a:gd name="adj3" fmla="val 12516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连接符: 肘形 366">
              <a:extLst>
                <a:ext uri="{FF2B5EF4-FFF2-40B4-BE49-F238E27FC236}">
                  <a16:creationId xmlns:a16="http://schemas.microsoft.com/office/drawing/2014/main" id="{5FA55496-F526-9847-6956-1CB17308AC14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10800000">
              <a:off x="8763656" y="3882851"/>
              <a:ext cx="1630683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8" name="连接符: 肘形 367">
              <a:extLst>
                <a:ext uri="{FF2B5EF4-FFF2-40B4-BE49-F238E27FC236}">
                  <a16:creationId xmlns:a16="http://schemas.microsoft.com/office/drawing/2014/main" id="{E6DEF6E7-EC37-A382-9D4C-52632CC7F80D}"/>
                </a:ext>
              </a:extLst>
            </p:cNvPr>
            <p:cNvCxnSpPr>
              <a:cxnSpLocks/>
              <a:endCxn id="359" idx="2"/>
            </p:cNvCxnSpPr>
            <p:nvPr/>
          </p:nvCxnSpPr>
          <p:spPr>
            <a:xfrm rot="10800000">
              <a:off x="9802882" y="3882851"/>
              <a:ext cx="591457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9" name="直接箭头连接符 368">
              <a:extLst>
                <a:ext uri="{FF2B5EF4-FFF2-40B4-BE49-F238E27FC236}">
                  <a16:creationId xmlns:a16="http://schemas.microsoft.com/office/drawing/2014/main" id="{2A06462D-74C8-870E-9A63-32F590559E2A}"/>
                </a:ext>
              </a:extLst>
            </p:cNvPr>
            <p:cNvCxnSpPr>
              <a:cxnSpLocks/>
              <a:stCxn id="348" idx="0"/>
              <a:endCxn id="347" idx="2"/>
            </p:cNvCxnSpPr>
            <p:nvPr/>
          </p:nvCxnSpPr>
          <p:spPr>
            <a:xfrm flipV="1">
              <a:off x="7724429" y="3386264"/>
              <a:ext cx="0" cy="31174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0C6549C6-A380-A530-B083-4E4E529B9C07}"/>
              </a:ext>
            </a:extLst>
          </p:cNvPr>
          <p:cNvCxnSpPr>
            <a:cxnSpLocks/>
            <a:stCxn id="306" idx="2"/>
            <a:endCxn id="307" idx="2"/>
          </p:cNvCxnSpPr>
          <p:nvPr/>
        </p:nvCxnSpPr>
        <p:spPr>
          <a:xfrm rot="5400000">
            <a:off x="7299172" y="3800976"/>
            <a:ext cx="855449" cy="12700"/>
          </a:xfrm>
          <a:prstGeom prst="bentConnector5">
            <a:avLst>
              <a:gd name="adj1" fmla="val 10171"/>
              <a:gd name="adj2" fmla="val -3970591"/>
              <a:gd name="adj3" fmla="val 120664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B8292226-F94B-DEB0-9F2A-3EEA73FC58C1}"/>
              </a:ext>
            </a:extLst>
          </p:cNvPr>
          <p:cNvCxnSpPr>
            <a:cxnSpLocks/>
            <a:stCxn id="311" idx="2"/>
            <a:endCxn id="306" idx="0"/>
          </p:cNvCxnSpPr>
          <p:nvPr/>
        </p:nvCxnSpPr>
        <p:spPr>
          <a:xfrm rot="5400000">
            <a:off x="8101567" y="2292738"/>
            <a:ext cx="283222" cy="1032564"/>
          </a:xfrm>
          <a:prstGeom prst="bentConnector3">
            <a:avLst>
              <a:gd name="adj1" fmla="val 36925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103D4052-9E09-5E62-FDA3-4D0B57DE20D3}"/>
              </a:ext>
            </a:extLst>
          </p:cNvPr>
          <p:cNvCxnSpPr>
            <a:cxnSpLocks/>
            <a:stCxn id="315" idx="0"/>
            <a:endCxn id="305" idx="0"/>
          </p:cNvCxnSpPr>
          <p:nvPr/>
        </p:nvCxnSpPr>
        <p:spPr>
          <a:xfrm rot="16200000" flipV="1">
            <a:off x="8195364" y="2386535"/>
            <a:ext cx="95628" cy="1032564"/>
          </a:xfrm>
          <a:prstGeom prst="bentConnector3">
            <a:avLst>
              <a:gd name="adj1" fmla="val 184982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5CACE628-A382-E3FF-C2A9-3C90BB005D77}"/>
              </a:ext>
            </a:extLst>
          </p:cNvPr>
          <p:cNvCxnSpPr>
            <a:cxnSpLocks/>
            <a:endCxn id="315" idx="2"/>
          </p:cNvCxnSpPr>
          <p:nvPr/>
        </p:nvCxnSpPr>
        <p:spPr>
          <a:xfrm rot="10800000">
            <a:off x="8759460" y="4228701"/>
            <a:ext cx="1609712" cy="179766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FC5D205D-F86B-0435-A44A-BB5BD5E09C99}"/>
              </a:ext>
            </a:extLst>
          </p:cNvPr>
          <p:cNvCxnSpPr>
            <a:cxnSpLocks/>
            <a:stCxn id="318" idx="0"/>
            <a:endCxn id="315" idx="2"/>
          </p:cNvCxnSpPr>
          <p:nvPr/>
        </p:nvCxnSpPr>
        <p:spPr>
          <a:xfrm rot="16200000" flipH="1" flipV="1">
            <a:off x="8636707" y="3073384"/>
            <a:ext cx="1278070" cy="1032564"/>
          </a:xfrm>
          <a:prstGeom prst="bentConnector5">
            <a:avLst>
              <a:gd name="adj1" fmla="val -14434"/>
              <a:gd name="adj2" fmla="val 50000"/>
              <a:gd name="adj3" fmla="val 106589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6C7440B9-CFA7-8E2D-FD72-16161163F158}"/>
              </a:ext>
            </a:extLst>
          </p:cNvPr>
          <p:cNvCxnSpPr>
            <a:cxnSpLocks/>
            <a:endCxn id="318" idx="2"/>
          </p:cNvCxnSpPr>
          <p:nvPr/>
        </p:nvCxnSpPr>
        <p:spPr>
          <a:xfrm rot="10800000">
            <a:off x="9792024" y="4228702"/>
            <a:ext cx="577148" cy="179767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1D4F134F-6D88-43CF-43EC-E5E2FEB45657}"/>
              </a:ext>
            </a:extLst>
          </p:cNvPr>
          <p:cNvCxnSpPr>
            <a:cxnSpLocks/>
            <a:stCxn id="307" idx="1"/>
            <a:endCxn id="331" idx="3"/>
          </p:cNvCxnSpPr>
          <p:nvPr/>
        </p:nvCxnSpPr>
        <p:spPr>
          <a:xfrm rot="10800000">
            <a:off x="7026494" y="2949134"/>
            <a:ext cx="300096" cy="938852"/>
          </a:xfrm>
          <a:prstGeom prst="bentConnector3">
            <a:avLst>
              <a:gd name="adj1" fmla="val 3984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3DAE13CC-148B-6C45-BADB-1F9BEEBA1C4B}"/>
              </a:ext>
            </a:extLst>
          </p:cNvPr>
          <p:cNvCxnSpPr>
            <a:cxnSpLocks/>
            <a:stCxn id="307" idx="1"/>
            <a:endCxn id="333" idx="3"/>
          </p:cNvCxnSpPr>
          <p:nvPr/>
        </p:nvCxnSpPr>
        <p:spPr>
          <a:xfrm rot="10800000">
            <a:off x="7026494" y="3459136"/>
            <a:ext cx="300096" cy="428850"/>
          </a:xfrm>
          <a:prstGeom prst="bentConnector3">
            <a:avLst>
              <a:gd name="adj1" fmla="val 3984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7F252FA1-B158-A757-ADDF-EF7AB4CEBFC8}"/>
              </a:ext>
            </a:extLst>
          </p:cNvPr>
          <p:cNvCxnSpPr>
            <a:cxnSpLocks/>
            <a:stCxn id="307" idx="1"/>
            <a:endCxn id="332" idx="3"/>
          </p:cNvCxnSpPr>
          <p:nvPr/>
        </p:nvCxnSpPr>
        <p:spPr>
          <a:xfrm rot="10800000" flipV="1">
            <a:off x="7026494" y="3887985"/>
            <a:ext cx="300096" cy="83279"/>
          </a:xfrm>
          <a:prstGeom prst="bentConnector3">
            <a:avLst>
              <a:gd name="adj1" fmla="val 3984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C1BF710C-BC9E-2BB1-E49B-840A7B83D543}"/>
              </a:ext>
            </a:extLst>
          </p:cNvPr>
          <p:cNvCxnSpPr>
            <a:cxnSpLocks/>
            <a:stCxn id="307" idx="0"/>
            <a:endCxn id="306" idx="2"/>
          </p:cNvCxnSpPr>
          <p:nvPr/>
        </p:nvCxnSpPr>
        <p:spPr>
          <a:xfrm flipV="1">
            <a:off x="7726896" y="3373252"/>
            <a:ext cx="0" cy="1740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746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矩形 304">
            <a:extLst>
              <a:ext uri="{FF2B5EF4-FFF2-40B4-BE49-F238E27FC236}">
                <a16:creationId xmlns:a16="http://schemas.microsoft.com/office/drawing/2014/main" id="{34A1AB4A-1F40-B1CE-E88C-B4CECBDBC839}"/>
              </a:ext>
            </a:extLst>
          </p:cNvPr>
          <p:cNvSpPr/>
          <p:nvPr/>
        </p:nvSpPr>
        <p:spPr>
          <a:xfrm>
            <a:off x="6512715" y="2855003"/>
            <a:ext cx="1208940" cy="160398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Batching</a:t>
            </a: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905" y="-410050"/>
            <a:ext cx="4524984" cy="154218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5726" y="4857765"/>
            <a:ext cx="3496985" cy="2042099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3E194F5-C2BE-380B-C201-1351697C08DF}"/>
              </a:ext>
            </a:extLst>
          </p:cNvPr>
          <p:cNvGrpSpPr/>
          <p:nvPr/>
        </p:nvGrpSpPr>
        <p:grpSpPr>
          <a:xfrm>
            <a:off x="10958941" y="7359278"/>
            <a:ext cx="4445466" cy="2848599"/>
            <a:chOff x="5861421" y="1939553"/>
            <a:chExt cx="4445466" cy="2848599"/>
          </a:xfrm>
        </p:grpSpPr>
        <p:sp>
          <p:nvSpPr>
            <p:cNvPr id="38" name="箭头: 下 37">
              <a:extLst>
                <a:ext uri="{FF2B5EF4-FFF2-40B4-BE49-F238E27FC236}">
                  <a16:creationId xmlns:a16="http://schemas.microsoft.com/office/drawing/2014/main" id="{1DF1907B-94CF-9BEC-171E-E8C1C9BB05D9}"/>
                </a:ext>
              </a:extLst>
            </p:cNvPr>
            <p:cNvSpPr/>
            <p:nvPr/>
          </p:nvSpPr>
          <p:spPr>
            <a:xfrm>
              <a:off x="9070072" y="4301564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箭头: 下 38">
              <a:extLst>
                <a:ext uri="{FF2B5EF4-FFF2-40B4-BE49-F238E27FC236}">
                  <a16:creationId xmlns:a16="http://schemas.microsoft.com/office/drawing/2014/main" id="{3FC4595D-2C80-A1B7-3243-A0336FFEC2FD}"/>
                </a:ext>
              </a:extLst>
            </p:cNvPr>
            <p:cNvSpPr/>
            <p:nvPr/>
          </p:nvSpPr>
          <p:spPr>
            <a:xfrm>
              <a:off x="8044046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箭头: 下 39">
              <a:extLst>
                <a:ext uri="{FF2B5EF4-FFF2-40B4-BE49-F238E27FC236}">
                  <a16:creationId xmlns:a16="http://schemas.microsoft.com/office/drawing/2014/main" id="{31915048-D7FA-BEDB-200B-A626F1EFF00A}"/>
                </a:ext>
              </a:extLst>
            </p:cNvPr>
            <p:cNvSpPr/>
            <p:nvPr/>
          </p:nvSpPr>
          <p:spPr>
            <a:xfrm>
              <a:off x="6908093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4A4D666-7716-D650-6DA0-6977FD7B0714}"/>
                </a:ext>
              </a:extLst>
            </p:cNvPr>
            <p:cNvSpPr/>
            <p:nvPr/>
          </p:nvSpPr>
          <p:spPr>
            <a:xfrm>
              <a:off x="6544570" y="2402278"/>
              <a:ext cx="930145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B2AACAC-5B5F-89B2-C5C2-F72ED4BF7305}"/>
                </a:ext>
              </a:extLst>
            </p:cNvPr>
            <p:cNvSpPr/>
            <p:nvPr/>
          </p:nvSpPr>
          <p:spPr>
            <a:xfrm>
              <a:off x="7596774" y="2402278"/>
              <a:ext cx="1062031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8F518D0-A597-7A63-A64A-B06263E8A66D}"/>
                </a:ext>
              </a:extLst>
            </p:cNvPr>
            <p:cNvSpPr/>
            <p:nvPr/>
          </p:nvSpPr>
          <p:spPr>
            <a:xfrm>
              <a:off x="8781450" y="2402278"/>
              <a:ext cx="756914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96074578-8641-B20E-0FEF-7180E519A27E}"/>
                </a:ext>
              </a:extLst>
            </p:cNvPr>
            <p:cNvSpPr/>
            <p:nvPr/>
          </p:nvSpPr>
          <p:spPr>
            <a:xfrm>
              <a:off x="5861421" y="2401225"/>
              <a:ext cx="591956" cy="1957489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678E2BFB-C736-8AF4-0EBD-6CEAAA0CE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5056" y="2535572"/>
              <a:ext cx="365068" cy="360815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0B489D81-88EF-B7F6-A9DE-EE0F5A68B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5056" y="3482242"/>
              <a:ext cx="365068" cy="365068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745C01C9-DF43-5105-C53C-BE2EF1EE6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5056" y="3006520"/>
              <a:ext cx="365068" cy="365068"/>
            </a:xfrm>
            <a:prstGeom prst="rect">
              <a:avLst/>
            </a:prstGeom>
          </p:spPr>
        </p:pic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B585412D-4295-65B6-247F-EFA770D59A76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 rot="10800000">
              <a:off x="6330125" y="2715980"/>
              <a:ext cx="251923" cy="7878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961767BD-BCE5-3C4D-08C0-412454F1D919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rot="10800000">
              <a:off x="6330125" y="3189054"/>
              <a:ext cx="251923" cy="3147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7CFB9AE3-24DE-AE38-6E28-4118F3FE3955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rot="10800000" flipV="1">
              <a:off x="6330125" y="3503842"/>
              <a:ext cx="251923" cy="16093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C3867841-D28F-985A-68E0-8A2A3DCF46B9}"/>
                </a:ext>
              </a:extLst>
            </p:cNvPr>
            <p:cNvGrpSpPr/>
            <p:nvPr/>
          </p:nvGrpSpPr>
          <p:grpSpPr>
            <a:xfrm>
              <a:off x="9631592" y="2401225"/>
              <a:ext cx="675295" cy="1942103"/>
              <a:chOff x="6006147" y="3986085"/>
              <a:chExt cx="729263" cy="1942103"/>
            </a:xfrm>
          </p:grpSpPr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0603DF43-01FC-AE0A-29EB-0CA50A7D0171}"/>
                  </a:ext>
                </a:extLst>
              </p:cNvPr>
              <p:cNvSpPr/>
              <p:nvPr/>
            </p:nvSpPr>
            <p:spPr>
              <a:xfrm>
                <a:off x="6006147" y="3986085"/>
                <a:ext cx="729263" cy="1942103"/>
              </a:xfrm>
              <a:prstGeom prst="round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80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80" name="图片 79">
                <a:extLst>
                  <a:ext uri="{FF2B5EF4-FFF2-40B4-BE49-F238E27FC236}">
                    <a16:creationId xmlns:a16="http://schemas.microsoft.com/office/drawing/2014/main" id="{17E990A1-0DD0-C1E3-A675-3A2DAD2EE9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3793" y="4695089"/>
                <a:ext cx="437343" cy="437343"/>
              </a:xfrm>
              <a:prstGeom prst="rect">
                <a:avLst/>
              </a:prstGeom>
            </p:spPr>
          </p:pic>
        </p:grp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4F84BA0-706E-6072-834F-96DEA1021719}"/>
                </a:ext>
              </a:extLst>
            </p:cNvPr>
            <p:cNvSpPr/>
            <p:nvPr/>
          </p:nvSpPr>
          <p:spPr>
            <a:xfrm>
              <a:off x="6544570" y="1939553"/>
              <a:ext cx="2993794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C3056837-C437-9195-DDC7-A7D566806859}"/>
                </a:ext>
              </a:extLst>
            </p:cNvPr>
            <p:cNvSpPr/>
            <p:nvPr/>
          </p:nvSpPr>
          <p:spPr>
            <a:xfrm>
              <a:off x="6544570" y="4507304"/>
              <a:ext cx="2993794" cy="280848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B128A8BA-6373-92DC-3548-13310839C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72987" y="4457412"/>
              <a:ext cx="317412" cy="326908"/>
            </a:xfrm>
            <a:prstGeom prst="rect">
              <a:avLst/>
            </a:prstGeom>
          </p:spPr>
        </p:pic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99897393-EBEF-A8FA-08BC-32FAAE2B807C}"/>
                </a:ext>
              </a:extLst>
            </p:cNvPr>
            <p:cNvSpPr>
              <a:spLocks/>
            </p:cNvSpPr>
            <p:nvPr/>
          </p:nvSpPr>
          <p:spPr>
            <a:xfrm>
              <a:off x="6605879" y="2595041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425720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17533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45589" y="-2981"/>
                    <a:pt x="239828" y="7654"/>
                    <a:pt x="425720" y="0"/>
                  </a:cubicBezTo>
                  <a:cubicBezTo>
                    <a:pt x="611612" y="-7654"/>
                    <a:pt x="696233" y="1054"/>
                    <a:pt x="818692" y="0"/>
                  </a:cubicBezTo>
                  <a:cubicBezTo>
                    <a:pt x="804960" y="107230"/>
                    <a:pt x="822433" y="238193"/>
                    <a:pt x="818692" y="411479"/>
                  </a:cubicBezTo>
                  <a:cubicBezTo>
                    <a:pt x="655529" y="401749"/>
                    <a:pt x="586876" y="430980"/>
                    <a:pt x="417533" y="411479"/>
                  </a:cubicBezTo>
                  <a:cubicBezTo>
                    <a:pt x="248190" y="391978"/>
                    <a:pt x="94105" y="398137"/>
                    <a:pt x="0" y="411479"/>
                  </a:cubicBezTo>
                  <a:cubicBezTo>
                    <a:pt x="-1575" y="244735"/>
                    <a:pt x="18231" y="96107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3904" y="16591"/>
                    <a:pt x="217623" y="-11467"/>
                    <a:pt x="401159" y="0"/>
                  </a:cubicBezTo>
                  <a:cubicBezTo>
                    <a:pt x="584695" y="11467"/>
                    <a:pt x="681691" y="14492"/>
                    <a:pt x="818692" y="0"/>
                  </a:cubicBezTo>
                  <a:cubicBezTo>
                    <a:pt x="827482" y="83416"/>
                    <a:pt x="806496" y="278884"/>
                    <a:pt x="818692" y="411479"/>
                  </a:cubicBezTo>
                  <a:cubicBezTo>
                    <a:pt x="640333" y="413631"/>
                    <a:pt x="524610" y="408479"/>
                    <a:pt x="409346" y="411479"/>
                  </a:cubicBezTo>
                  <a:cubicBezTo>
                    <a:pt x="294082" y="414479"/>
                    <a:pt x="193109" y="422649"/>
                    <a:pt x="0" y="411479"/>
                  </a:cubicBezTo>
                  <a:cubicBezTo>
                    <a:pt x="104" y="319485"/>
                    <a:pt x="18808" y="120482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A24B801F-D4A3-F1D9-BF20-0B1455FBEB18}"/>
                </a:ext>
              </a:extLst>
            </p:cNvPr>
            <p:cNvSpPr>
              <a:spLocks/>
            </p:cNvSpPr>
            <p:nvPr/>
          </p:nvSpPr>
          <p:spPr>
            <a:xfrm>
              <a:off x="6605879" y="3328648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384785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01159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07102" y="7082"/>
                    <a:pt x="289562" y="3407"/>
                    <a:pt x="384785" y="0"/>
                  </a:cubicBezTo>
                  <a:cubicBezTo>
                    <a:pt x="480008" y="-3407"/>
                    <a:pt x="681852" y="8429"/>
                    <a:pt x="818692" y="0"/>
                  </a:cubicBezTo>
                  <a:cubicBezTo>
                    <a:pt x="800514" y="196592"/>
                    <a:pt x="814859" y="266512"/>
                    <a:pt x="818692" y="411479"/>
                  </a:cubicBezTo>
                  <a:cubicBezTo>
                    <a:pt x="629626" y="397252"/>
                    <a:pt x="584297" y="411785"/>
                    <a:pt x="401159" y="411479"/>
                  </a:cubicBezTo>
                  <a:cubicBezTo>
                    <a:pt x="218021" y="411173"/>
                    <a:pt x="130142" y="417606"/>
                    <a:pt x="0" y="411479"/>
                  </a:cubicBezTo>
                  <a:cubicBezTo>
                    <a:pt x="-9062" y="264730"/>
                    <a:pt x="6766" y="90391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1136" y="-16567"/>
                    <a:pt x="268839" y="15237"/>
                    <a:pt x="392972" y="0"/>
                  </a:cubicBezTo>
                  <a:cubicBezTo>
                    <a:pt x="517105" y="-15237"/>
                    <a:pt x="640798" y="-20758"/>
                    <a:pt x="818692" y="0"/>
                  </a:cubicBezTo>
                  <a:cubicBezTo>
                    <a:pt x="822075" y="181764"/>
                    <a:pt x="835757" y="225383"/>
                    <a:pt x="818692" y="411479"/>
                  </a:cubicBezTo>
                  <a:cubicBezTo>
                    <a:pt x="679306" y="397559"/>
                    <a:pt x="596793" y="394873"/>
                    <a:pt x="409346" y="411479"/>
                  </a:cubicBezTo>
                  <a:cubicBezTo>
                    <a:pt x="221899" y="428085"/>
                    <a:pt x="160492" y="420095"/>
                    <a:pt x="0" y="411479"/>
                  </a:cubicBezTo>
                  <a:cubicBezTo>
                    <a:pt x="8611" y="266549"/>
                    <a:pt x="1022" y="97585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050001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4E6BC4AD-D325-740A-3216-F8121DC7515C}"/>
                </a:ext>
              </a:extLst>
            </p:cNvPr>
            <p:cNvSpPr>
              <a:spLocks/>
            </p:cNvSpPr>
            <p:nvPr/>
          </p:nvSpPr>
          <p:spPr>
            <a:xfrm>
              <a:off x="7666876" y="2595041"/>
              <a:ext cx="921827" cy="577266"/>
            </a:xfrm>
            <a:custGeom>
              <a:avLst/>
              <a:gdLst>
                <a:gd name="connsiteX0" fmla="*/ 0 w 921827"/>
                <a:gd name="connsiteY0" fmla="*/ 0 h 577266"/>
                <a:gd name="connsiteX1" fmla="*/ 479350 w 921827"/>
                <a:gd name="connsiteY1" fmla="*/ 0 h 577266"/>
                <a:gd name="connsiteX2" fmla="*/ 921827 w 921827"/>
                <a:gd name="connsiteY2" fmla="*/ 0 h 577266"/>
                <a:gd name="connsiteX3" fmla="*/ 921827 w 921827"/>
                <a:gd name="connsiteY3" fmla="*/ 577266 h 577266"/>
                <a:gd name="connsiteX4" fmla="*/ 451695 w 921827"/>
                <a:gd name="connsiteY4" fmla="*/ 577266 h 577266"/>
                <a:gd name="connsiteX5" fmla="*/ 0 w 921827"/>
                <a:gd name="connsiteY5" fmla="*/ 577266 h 577266"/>
                <a:gd name="connsiteX6" fmla="*/ 0 w 921827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1827" h="577266" fill="none" extrusionOk="0">
                  <a:moveTo>
                    <a:pt x="0" y="0"/>
                  </a:moveTo>
                  <a:cubicBezTo>
                    <a:pt x="144739" y="18729"/>
                    <a:pt x="259965" y="-967"/>
                    <a:pt x="479350" y="0"/>
                  </a:cubicBezTo>
                  <a:cubicBezTo>
                    <a:pt x="698735" y="967"/>
                    <a:pt x="816529" y="6688"/>
                    <a:pt x="921827" y="0"/>
                  </a:cubicBezTo>
                  <a:cubicBezTo>
                    <a:pt x="943059" y="123839"/>
                    <a:pt x="926508" y="402015"/>
                    <a:pt x="921827" y="577266"/>
                  </a:cubicBezTo>
                  <a:cubicBezTo>
                    <a:pt x="783861" y="583742"/>
                    <a:pt x="626569" y="582784"/>
                    <a:pt x="451695" y="577266"/>
                  </a:cubicBezTo>
                  <a:cubicBezTo>
                    <a:pt x="276821" y="571748"/>
                    <a:pt x="140687" y="595466"/>
                    <a:pt x="0" y="577266"/>
                  </a:cubicBezTo>
                  <a:cubicBezTo>
                    <a:pt x="-2854" y="359788"/>
                    <a:pt x="26243" y="277589"/>
                    <a:pt x="0" y="0"/>
                  </a:cubicBezTo>
                  <a:close/>
                </a:path>
                <a:path w="921827" h="577266" stroke="0" extrusionOk="0">
                  <a:moveTo>
                    <a:pt x="0" y="0"/>
                  </a:moveTo>
                  <a:cubicBezTo>
                    <a:pt x="108489" y="-18909"/>
                    <a:pt x="307350" y="-13050"/>
                    <a:pt x="442477" y="0"/>
                  </a:cubicBezTo>
                  <a:cubicBezTo>
                    <a:pt x="577604" y="13050"/>
                    <a:pt x="790028" y="321"/>
                    <a:pt x="921827" y="0"/>
                  </a:cubicBezTo>
                  <a:cubicBezTo>
                    <a:pt x="895893" y="191308"/>
                    <a:pt x="935062" y="334243"/>
                    <a:pt x="921827" y="577266"/>
                  </a:cubicBezTo>
                  <a:cubicBezTo>
                    <a:pt x="770763" y="565240"/>
                    <a:pt x="552340" y="578754"/>
                    <a:pt x="451695" y="577266"/>
                  </a:cubicBezTo>
                  <a:cubicBezTo>
                    <a:pt x="351050" y="575778"/>
                    <a:pt x="179404" y="573425"/>
                    <a:pt x="0" y="577266"/>
                  </a:cubicBezTo>
                  <a:cubicBezTo>
                    <a:pt x="14930" y="457286"/>
                    <a:pt x="-15315" y="16298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34640295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Reputation Mechanism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E02DAA1E-B887-FA90-3A38-4D1BAC553A75}"/>
                </a:ext>
              </a:extLst>
            </p:cNvPr>
            <p:cNvSpPr>
              <a:spLocks/>
            </p:cNvSpPr>
            <p:nvPr/>
          </p:nvSpPr>
          <p:spPr>
            <a:xfrm>
              <a:off x="7736936" y="3323582"/>
              <a:ext cx="781706" cy="577266"/>
            </a:xfrm>
            <a:custGeom>
              <a:avLst/>
              <a:gdLst>
                <a:gd name="connsiteX0" fmla="*/ 0 w 781706"/>
                <a:gd name="connsiteY0" fmla="*/ 0 h 577266"/>
                <a:gd name="connsiteX1" fmla="*/ 398670 w 781706"/>
                <a:gd name="connsiteY1" fmla="*/ 0 h 577266"/>
                <a:gd name="connsiteX2" fmla="*/ 781706 w 781706"/>
                <a:gd name="connsiteY2" fmla="*/ 0 h 577266"/>
                <a:gd name="connsiteX3" fmla="*/ 781706 w 781706"/>
                <a:gd name="connsiteY3" fmla="*/ 577266 h 577266"/>
                <a:gd name="connsiteX4" fmla="*/ 375219 w 781706"/>
                <a:gd name="connsiteY4" fmla="*/ 577266 h 577266"/>
                <a:gd name="connsiteX5" fmla="*/ 0 w 781706"/>
                <a:gd name="connsiteY5" fmla="*/ 577266 h 577266"/>
                <a:gd name="connsiteX6" fmla="*/ 0 w 781706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706" h="577266" fill="none" extrusionOk="0">
                  <a:moveTo>
                    <a:pt x="0" y="0"/>
                  </a:moveTo>
                  <a:cubicBezTo>
                    <a:pt x="120866" y="-18135"/>
                    <a:pt x="275967" y="-12390"/>
                    <a:pt x="398670" y="0"/>
                  </a:cubicBezTo>
                  <a:cubicBezTo>
                    <a:pt x="521373" y="12390"/>
                    <a:pt x="667172" y="14248"/>
                    <a:pt x="781706" y="0"/>
                  </a:cubicBezTo>
                  <a:cubicBezTo>
                    <a:pt x="752951" y="160668"/>
                    <a:pt x="769124" y="339730"/>
                    <a:pt x="781706" y="577266"/>
                  </a:cubicBezTo>
                  <a:cubicBezTo>
                    <a:pt x="599808" y="567506"/>
                    <a:pt x="556669" y="588716"/>
                    <a:pt x="375219" y="577266"/>
                  </a:cubicBezTo>
                  <a:cubicBezTo>
                    <a:pt x="193769" y="565816"/>
                    <a:pt x="77964" y="559065"/>
                    <a:pt x="0" y="577266"/>
                  </a:cubicBezTo>
                  <a:cubicBezTo>
                    <a:pt x="3346" y="461068"/>
                    <a:pt x="24752" y="245240"/>
                    <a:pt x="0" y="0"/>
                  </a:cubicBezTo>
                  <a:close/>
                </a:path>
                <a:path w="781706" h="577266" stroke="0" extrusionOk="0">
                  <a:moveTo>
                    <a:pt x="0" y="0"/>
                  </a:moveTo>
                  <a:cubicBezTo>
                    <a:pt x="76180" y="-7986"/>
                    <a:pt x="211413" y="-2831"/>
                    <a:pt x="375219" y="0"/>
                  </a:cubicBezTo>
                  <a:cubicBezTo>
                    <a:pt x="539025" y="2831"/>
                    <a:pt x="615811" y="11904"/>
                    <a:pt x="781706" y="0"/>
                  </a:cubicBezTo>
                  <a:cubicBezTo>
                    <a:pt x="786725" y="288164"/>
                    <a:pt x="789388" y="413467"/>
                    <a:pt x="781706" y="577266"/>
                  </a:cubicBezTo>
                  <a:cubicBezTo>
                    <a:pt x="627600" y="595354"/>
                    <a:pt x="544451" y="557383"/>
                    <a:pt x="383036" y="577266"/>
                  </a:cubicBezTo>
                  <a:cubicBezTo>
                    <a:pt x="221621" y="597150"/>
                    <a:pt x="180304" y="567087"/>
                    <a:pt x="0" y="577266"/>
                  </a:cubicBezTo>
                  <a:cubicBezTo>
                    <a:pt x="21025" y="297015"/>
                    <a:pt x="23037" y="20481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822892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07740C1-9AF0-0B96-2EEE-9D51176E5A19}"/>
                </a:ext>
              </a:extLst>
            </p:cNvPr>
            <p:cNvSpPr>
              <a:spLocks/>
            </p:cNvSpPr>
            <p:nvPr/>
          </p:nvSpPr>
          <p:spPr>
            <a:xfrm>
              <a:off x="8843537" y="2595041"/>
              <a:ext cx="632741" cy="613377"/>
            </a:xfrm>
            <a:custGeom>
              <a:avLst/>
              <a:gdLst>
                <a:gd name="connsiteX0" fmla="*/ 0 w 632741"/>
                <a:gd name="connsiteY0" fmla="*/ 0 h 613377"/>
                <a:gd name="connsiteX1" fmla="*/ 632741 w 632741"/>
                <a:gd name="connsiteY1" fmla="*/ 0 h 613377"/>
                <a:gd name="connsiteX2" fmla="*/ 632741 w 632741"/>
                <a:gd name="connsiteY2" fmla="*/ 613377 h 613377"/>
                <a:gd name="connsiteX3" fmla="*/ 0 w 632741"/>
                <a:gd name="connsiteY3" fmla="*/ 613377 h 613377"/>
                <a:gd name="connsiteX4" fmla="*/ 0 w 632741"/>
                <a:gd name="connsiteY4" fmla="*/ 0 h 6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741" h="613377" fill="none" extrusionOk="0">
                  <a:moveTo>
                    <a:pt x="0" y="0"/>
                  </a:moveTo>
                  <a:cubicBezTo>
                    <a:pt x="164384" y="-7808"/>
                    <a:pt x="358575" y="-12932"/>
                    <a:pt x="632741" y="0"/>
                  </a:cubicBezTo>
                  <a:cubicBezTo>
                    <a:pt x="661393" y="142713"/>
                    <a:pt x="641707" y="404112"/>
                    <a:pt x="632741" y="613377"/>
                  </a:cubicBezTo>
                  <a:cubicBezTo>
                    <a:pt x="372880" y="602522"/>
                    <a:pt x="270196" y="627097"/>
                    <a:pt x="0" y="613377"/>
                  </a:cubicBezTo>
                  <a:cubicBezTo>
                    <a:pt x="27495" y="331742"/>
                    <a:pt x="-5336" y="188601"/>
                    <a:pt x="0" y="0"/>
                  </a:cubicBezTo>
                  <a:close/>
                </a:path>
                <a:path w="632741" h="613377" stroke="0" extrusionOk="0">
                  <a:moveTo>
                    <a:pt x="0" y="0"/>
                  </a:moveTo>
                  <a:cubicBezTo>
                    <a:pt x="199715" y="-24803"/>
                    <a:pt x="354837" y="-9370"/>
                    <a:pt x="632741" y="0"/>
                  </a:cubicBezTo>
                  <a:cubicBezTo>
                    <a:pt x="609102" y="200814"/>
                    <a:pt x="619060" y="454667"/>
                    <a:pt x="632741" y="613377"/>
                  </a:cubicBezTo>
                  <a:cubicBezTo>
                    <a:pt x="447214" y="619890"/>
                    <a:pt x="131084" y="637387"/>
                    <a:pt x="0" y="613377"/>
                  </a:cubicBezTo>
                  <a:cubicBezTo>
                    <a:pt x="-10939" y="365090"/>
                    <a:pt x="25922" y="126688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57554489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87" name="连接符: 肘形 86">
              <a:extLst>
                <a:ext uri="{FF2B5EF4-FFF2-40B4-BE49-F238E27FC236}">
                  <a16:creationId xmlns:a16="http://schemas.microsoft.com/office/drawing/2014/main" id="{FD448D2D-DBD5-DA62-DF6E-8A24203378B2}"/>
                </a:ext>
              </a:extLst>
            </p:cNvPr>
            <p:cNvCxnSpPr>
              <a:cxnSpLocks/>
              <a:stCxn id="84" idx="0"/>
              <a:endCxn id="81" idx="0"/>
            </p:cNvCxnSpPr>
            <p:nvPr/>
          </p:nvCxnSpPr>
          <p:spPr>
            <a:xfrm rot="16200000" flipV="1">
              <a:off x="7571508" y="2038758"/>
              <a:ext cx="12700" cy="1112565"/>
            </a:xfrm>
            <a:prstGeom prst="bentConnector3">
              <a:avLst>
                <a:gd name="adj1" fmla="val 94665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连接符: 肘形 92">
              <a:extLst>
                <a:ext uri="{FF2B5EF4-FFF2-40B4-BE49-F238E27FC236}">
                  <a16:creationId xmlns:a16="http://schemas.microsoft.com/office/drawing/2014/main" id="{9E73C5F7-7753-C71C-81CE-1EF7D4373971}"/>
                </a:ext>
              </a:extLst>
            </p:cNvPr>
            <p:cNvCxnSpPr>
              <a:cxnSpLocks/>
              <a:stCxn id="73" idx="2"/>
              <a:endCxn id="81" idx="0"/>
            </p:cNvCxnSpPr>
            <p:nvPr/>
          </p:nvCxnSpPr>
          <p:spPr>
            <a:xfrm rot="5400000">
              <a:off x="7341026" y="1894600"/>
              <a:ext cx="374640" cy="1026242"/>
            </a:xfrm>
            <a:prstGeom prst="bentConnector3">
              <a:avLst>
                <a:gd name="adj1" fmla="val 3192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连接符: 肘形 95">
              <a:extLst>
                <a:ext uri="{FF2B5EF4-FFF2-40B4-BE49-F238E27FC236}">
                  <a16:creationId xmlns:a16="http://schemas.microsoft.com/office/drawing/2014/main" id="{B27B1F03-956A-8DCF-35BD-2680BD87DB07}"/>
                </a:ext>
              </a:extLst>
            </p:cNvPr>
            <p:cNvCxnSpPr>
              <a:cxnSpLocks/>
              <a:stCxn id="73" idx="2"/>
              <a:endCxn id="85" idx="3"/>
            </p:cNvCxnSpPr>
            <p:nvPr/>
          </p:nvCxnSpPr>
          <p:spPr>
            <a:xfrm rot="16200000" flipH="1">
              <a:off x="7584147" y="2677720"/>
              <a:ext cx="1391814" cy="477175"/>
            </a:xfrm>
            <a:prstGeom prst="bentConnector4">
              <a:avLst>
                <a:gd name="adj1" fmla="val 8485"/>
                <a:gd name="adj2" fmla="val 14017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连接符: 肘形 99">
              <a:extLst>
                <a:ext uri="{FF2B5EF4-FFF2-40B4-BE49-F238E27FC236}">
                  <a16:creationId xmlns:a16="http://schemas.microsoft.com/office/drawing/2014/main" id="{70D0B0B5-5521-3C5C-690E-AC770703A747}"/>
                </a:ext>
              </a:extLst>
            </p:cNvPr>
            <p:cNvCxnSpPr>
              <a:cxnSpLocks/>
              <a:stCxn id="79" idx="1"/>
              <a:endCxn id="85" idx="3"/>
            </p:cNvCxnSpPr>
            <p:nvPr/>
          </p:nvCxnSpPr>
          <p:spPr>
            <a:xfrm rot="10800000" flipV="1">
              <a:off x="8518642" y="3372277"/>
              <a:ext cx="1112950" cy="239938"/>
            </a:xfrm>
            <a:prstGeom prst="bentConnector3">
              <a:avLst>
                <a:gd name="adj1" fmla="val 42583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连接符: 肘形 111">
              <a:extLst>
                <a:ext uri="{FF2B5EF4-FFF2-40B4-BE49-F238E27FC236}">
                  <a16:creationId xmlns:a16="http://schemas.microsoft.com/office/drawing/2014/main" id="{C8664246-C295-9003-97FB-A04F423F73F8}"/>
                </a:ext>
              </a:extLst>
            </p:cNvPr>
            <p:cNvCxnSpPr>
              <a:cxnSpLocks/>
              <a:stCxn id="83" idx="2"/>
              <a:endCxn id="83" idx="0"/>
            </p:cNvCxnSpPr>
            <p:nvPr/>
          </p:nvCxnSpPr>
          <p:spPr>
            <a:xfrm rot="5400000" flipH="1">
              <a:off x="6809485" y="3534388"/>
              <a:ext cx="411479" cy="12700"/>
            </a:xfrm>
            <a:prstGeom prst="bentConnector5">
              <a:avLst>
                <a:gd name="adj1" fmla="val -32511"/>
                <a:gd name="adj2" fmla="val -3990150"/>
                <a:gd name="adj3" fmla="val 13415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AA480D1F-1122-AAF7-83AB-8A2F532B2C01}"/>
                </a:ext>
              </a:extLst>
            </p:cNvPr>
            <p:cNvCxnSpPr>
              <a:cxnSpLocks/>
              <a:stCxn id="83" idx="0"/>
              <a:endCxn id="81" idx="2"/>
            </p:cNvCxnSpPr>
            <p:nvPr/>
          </p:nvCxnSpPr>
          <p:spPr>
            <a:xfrm flipV="1">
              <a:off x="7015225" y="3006520"/>
              <a:ext cx="0" cy="3221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436009E9-3228-98ED-ADA0-E0DE652A664F}"/>
                </a:ext>
              </a:extLst>
            </p:cNvPr>
            <p:cNvCxnSpPr>
              <a:cxnSpLocks/>
              <a:stCxn id="84" idx="2"/>
              <a:endCxn id="85" idx="0"/>
            </p:cNvCxnSpPr>
            <p:nvPr/>
          </p:nvCxnSpPr>
          <p:spPr>
            <a:xfrm flipH="1">
              <a:off x="8127789" y="3172307"/>
              <a:ext cx="1" cy="15127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连接符: 肘形 123">
              <a:extLst>
                <a:ext uri="{FF2B5EF4-FFF2-40B4-BE49-F238E27FC236}">
                  <a16:creationId xmlns:a16="http://schemas.microsoft.com/office/drawing/2014/main" id="{A23C970D-D40E-CBB4-8FA8-64A4607B8699}"/>
                </a:ext>
              </a:extLst>
            </p:cNvPr>
            <p:cNvCxnSpPr>
              <a:cxnSpLocks/>
              <a:stCxn id="86" idx="0"/>
              <a:endCxn id="85" idx="3"/>
            </p:cNvCxnSpPr>
            <p:nvPr/>
          </p:nvCxnSpPr>
          <p:spPr>
            <a:xfrm rot="16200000" flipH="1" flipV="1">
              <a:off x="8330688" y="2782995"/>
              <a:ext cx="1017174" cy="641266"/>
            </a:xfrm>
            <a:prstGeom prst="bentConnector4">
              <a:avLst>
                <a:gd name="adj1" fmla="val -10925"/>
                <a:gd name="adj2" fmla="val 69387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连接符: 肘形 130">
              <a:extLst>
                <a:ext uri="{FF2B5EF4-FFF2-40B4-BE49-F238E27FC236}">
                  <a16:creationId xmlns:a16="http://schemas.microsoft.com/office/drawing/2014/main" id="{BC3BCB6F-75A6-6241-6533-DB57818F3775}"/>
                </a:ext>
              </a:extLst>
            </p:cNvPr>
            <p:cNvCxnSpPr>
              <a:cxnSpLocks/>
              <a:stCxn id="79" idx="1"/>
              <a:endCxn id="86" idx="2"/>
            </p:cNvCxnSpPr>
            <p:nvPr/>
          </p:nvCxnSpPr>
          <p:spPr>
            <a:xfrm rot="10800000">
              <a:off x="9159908" y="3208419"/>
              <a:ext cx="471684" cy="16385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CFAD54C-D502-1E5D-FD34-2097A012D4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69221" y="4504236"/>
            <a:ext cx="2722588" cy="1773187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5EEEB8FF-5F26-DFCD-007A-1E4F2BC0F22F}"/>
              </a:ext>
            </a:extLst>
          </p:cNvPr>
          <p:cNvGrpSpPr/>
          <p:nvPr/>
        </p:nvGrpSpPr>
        <p:grpSpPr>
          <a:xfrm>
            <a:off x="5794506" y="2401524"/>
            <a:ext cx="591956" cy="2562044"/>
            <a:chOff x="6557791" y="2386561"/>
            <a:chExt cx="591956" cy="2465565"/>
          </a:xfrm>
        </p:grpSpPr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A35FDCCB-2BB8-2650-55E5-9A2554A80F3C}"/>
                </a:ext>
              </a:extLst>
            </p:cNvPr>
            <p:cNvSpPr/>
            <p:nvPr/>
          </p:nvSpPr>
          <p:spPr>
            <a:xfrm>
              <a:off x="6557791" y="2386561"/>
              <a:ext cx="591956" cy="2465565"/>
            </a:xfrm>
            <a:prstGeom prst="rect">
              <a:avLst/>
            </a:prstGeom>
            <a:solidFill>
              <a:srgbClr val="EDEDED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4400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31" name="图片 330">
              <a:extLst>
                <a:ext uri="{FF2B5EF4-FFF2-40B4-BE49-F238E27FC236}">
                  <a16:creationId xmlns:a16="http://schemas.microsoft.com/office/drawing/2014/main" id="{A494E55A-35FE-FCB5-E917-5EBB060D8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1426" y="2768726"/>
              <a:ext cx="365068" cy="360815"/>
            </a:xfrm>
            <a:prstGeom prst="rect">
              <a:avLst/>
            </a:prstGeom>
          </p:spPr>
        </p:pic>
        <p:pic>
          <p:nvPicPr>
            <p:cNvPr id="332" name="图片 331">
              <a:extLst>
                <a:ext uri="{FF2B5EF4-FFF2-40B4-BE49-F238E27FC236}">
                  <a16:creationId xmlns:a16="http://schemas.microsoft.com/office/drawing/2014/main" id="{34250AAB-3577-0C85-08D1-36EFC68DF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61426" y="3788731"/>
              <a:ext cx="365068" cy="365068"/>
            </a:xfrm>
            <a:prstGeom prst="rect">
              <a:avLst/>
            </a:prstGeom>
          </p:spPr>
        </p:pic>
        <p:pic>
          <p:nvPicPr>
            <p:cNvPr id="333" name="图片 332">
              <a:extLst>
                <a:ext uri="{FF2B5EF4-FFF2-40B4-BE49-F238E27FC236}">
                  <a16:creationId xmlns:a16="http://schemas.microsoft.com/office/drawing/2014/main" id="{C300E9AE-DA66-0ED7-50AB-5ADD86629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61426" y="3276602"/>
              <a:ext cx="365068" cy="365068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9DDB949-9707-42BA-B656-23E6B9719FBD}"/>
              </a:ext>
            </a:extLst>
          </p:cNvPr>
          <p:cNvGrpSpPr/>
          <p:nvPr/>
        </p:nvGrpSpPr>
        <p:grpSpPr>
          <a:xfrm>
            <a:off x="10516722" y="2401523"/>
            <a:ext cx="591956" cy="2562045"/>
            <a:chOff x="10369172" y="2386560"/>
            <a:chExt cx="591956" cy="2465565"/>
          </a:xfrm>
        </p:grpSpPr>
        <p:sp>
          <p:nvSpPr>
            <p:cNvPr id="328" name="矩形 327">
              <a:extLst>
                <a:ext uri="{FF2B5EF4-FFF2-40B4-BE49-F238E27FC236}">
                  <a16:creationId xmlns:a16="http://schemas.microsoft.com/office/drawing/2014/main" id="{6949548A-141B-C69D-2AED-6CC9FA3EC1A4}"/>
                </a:ext>
              </a:extLst>
            </p:cNvPr>
            <p:cNvSpPr/>
            <p:nvPr/>
          </p:nvSpPr>
          <p:spPr>
            <a:xfrm>
              <a:off x="10369172" y="2386560"/>
              <a:ext cx="591956" cy="2465565"/>
            </a:xfrm>
            <a:prstGeom prst="rect">
              <a:avLst/>
            </a:prstGeom>
            <a:solidFill>
              <a:srgbClr val="EDEDED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396000" rtlCol="0" anchor="b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Provider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29" name="图片 328">
              <a:extLst>
                <a:ext uri="{FF2B5EF4-FFF2-40B4-BE49-F238E27FC236}">
                  <a16:creationId xmlns:a16="http://schemas.microsoft.com/office/drawing/2014/main" id="{C7E15543-91EA-0CFA-D8D7-75C0C9AEE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462661" y="3396045"/>
              <a:ext cx="404978" cy="471953"/>
            </a:xfrm>
            <a:prstGeom prst="rect">
              <a:avLst/>
            </a:prstGeom>
          </p:spPr>
        </p:pic>
      </p:grpSp>
      <p:sp>
        <p:nvSpPr>
          <p:cNvPr id="311" name="矩形 310">
            <a:extLst>
              <a:ext uri="{FF2B5EF4-FFF2-40B4-BE49-F238E27FC236}">
                <a16:creationId xmlns:a16="http://schemas.microsoft.com/office/drawing/2014/main" id="{56F7A7D2-BD19-E5EB-59ED-8FE35D871373}"/>
              </a:ext>
            </a:extLst>
          </p:cNvPr>
          <p:cNvSpPr/>
          <p:nvPr/>
        </p:nvSpPr>
        <p:spPr>
          <a:xfrm>
            <a:off x="6518744" y="2401524"/>
            <a:ext cx="3864121" cy="280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 Tree Indexing</a:t>
            </a:r>
            <a:endParaRPr lang="en-US" altLang="zh-CN" sz="12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0D5375D9-5A32-5025-6581-245FD2522CA0}"/>
              </a:ext>
            </a:extLst>
          </p:cNvPr>
          <p:cNvSpPr/>
          <p:nvPr/>
        </p:nvSpPr>
        <p:spPr>
          <a:xfrm>
            <a:off x="6512715" y="4682721"/>
            <a:ext cx="3876179" cy="280848"/>
          </a:xfrm>
          <a:prstGeom prst="rect">
            <a:avLst/>
          </a:prstGeom>
          <a:solidFill>
            <a:srgbClr val="FFF2CC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Ledger</a:t>
            </a:r>
            <a:endParaRPr lang="en-US" altLang="zh-CN"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4" name="箭头: 下 303">
            <a:extLst>
              <a:ext uri="{FF2B5EF4-FFF2-40B4-BE49-F238E27FC236}">
                <a16:creationId xmlns:a16="http://schemas.microsoft.com/office/drawing/2014/main" id="{A4D4DF20-6B23-D3A3-3471-661EB8B21B24}"/>
              </a:ext>
            </a:extLst>
          </p:cNvPr>
          <p:cNvSpPr/>
          <p:nvPr/>
        </p:nvSpPr>
        <p:spPr>
          <a:xfrm>
            <a:off x="7007421" y="4471060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箭头: 下 312">
            <a:extLst>
              <a:ext uri="{FF2B5EF4-FFF2-40B4-BE49-F238E27FC236}">
                <a16:creationId xmlns:a16="http://schemas.microsoft.com/office/drawing/2014/main" id="{59561192-F182-7824-02F1-B520441CF27F}"/>
              </a:ext>
            </a:extLst>
          </p:cNvPr>
          <p:cNvSpPr/>
          <p:nvPr/>
        </p:nvSpPr>
        <p:spPr>
          <a:xfrm>
            <a:off x="8341040" y="4471060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箭头: 下 315">
            <a:extLst>
              <a:ext uri="{FF2B5EF4-FFF2-40B4-BE49-F238E27FC236}">
                <a16:creationId xmlns:a16="http://schemas.microsoft.com/office/drawing/2014/main" id="{2EB45FC5-89EA-C05F-206A-49C6FDADFF4A}"/>
              </a:ext>
            </a:extLst>
          </p:cNvPr>
          <p:cNvSpPr/>
          <p:nvPr/>
        </p:nvSpPr>
        <p:spPr>
          <a:xfrm>
            <a:off x="9674660" y="4471060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2A7B932C-FE27-7076-3C1A-F026A0866EF2}"/>
              </a:ext>
            </a:extLst>
          </p:cNvPr>
          <p:cNvGrpSpPr/>
          <p:nvPr/>
        </p:nvGrpSpPr>
        <p:grpSpPr>
          <a:xfrm>
            <a:off x="4266474" y="7121457"/>
            <a:ext cx="4528618" cy="2816993"/>
            <a:chOff x="6541017" y="2386561"/>
            <a:chExt cx="4528618" cy="2816993"/>
          </a:xfrm>
        </p:grpSpPr>
        <p:sp>
          <p:nvSpPr>
            <p:cNvPr id="345" name="箭头: 下 344">
              <a:extLst>
                <a:ext uri="{FF2B5EF4-FFF2-40B4-BE49-F238E27FC236}">
                  <a16:creationId xmlns:a16="http://schemas.microsoft.com/office/drawing/2014/main" id="{B3A53C8A-A941-3B76-AC7A-15691C7532E5}"/>
                </a:ext>
              </a:extLst>
            </p:cNvPr>
            <p:cNvSpPr/>
            <p:nvPr/>
          </p:nvSpPr>
          <p:spPr>
            <a:xfrm>
              <a:off x="7614665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8D39ECF2-2DE3-3B35-DF0B-0245D6F26D82}"/>
                </a:ext>
              </a:extLst>
            </p:cNvPr>
            <p:cNvSpPr/>
            <p:nvPr/>
          </p:nvSpPr>
          <p:spPr>
            <a:xfrm>
              <a:off x="7276660" y="2855003"/>
              <a:ext cx="895539" cy="1880107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AA1B0CB3-AA57-B909-EE3F-F02835531EFC}"/>
                </a:ext>
              </a:extLst>
            </p:cNvPr>
            <p:cNvSpPr>
              <a:spLocks/>
            </p:cNvSpPr>
            <p:nvPr/>
          </p:nvSpPr>
          <p:spPr>
            <a:xfrm>
              <a:off x="7360985" y="2963643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898C70F5-C390-78EA-1BF2-20A7CD9EC530}"/>
                </a:ext>
              </a:extLst>
            </p:cNvPr>
            <p:cNvSpPr>
              <a:spLocks/>
            </p:cNvSpPr>
            <p:nvPr/>
          </p:nvSpPr>
          <p:spPr>
            <a:xfrm>
              <a:off x="7360985" y="3698007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49" name="连接符: 肘形 348">
              <a:extLst>
                <a:ext uri="{FF2B5EF4-FFF2-40B4-BE49-F238E27FC236}">
                  <a16:creationId xmlns:a16="http://schemas.microsoft.com/office/drawing/2014/main" id="{969ABCC9-990B-80B7-2C94-1C911D1488CF}"/>
                </a:ext>
              </a:extLst>
            </p:cNvPr>
            <p:cNvCxnSpPr>
              <a:cxnSpLocks/>
              <a:stCxn id="348" idx="2"/>
              <a:endCxn id="348" idx="0"/>
            </p:cNvCxnSpPr>
            <p:nvPr/>
          </p:nvCxnSpPr>
          <p:spPr>
            <a:xfrm rot="5400000" flipH="1">
              <a:off x="7513118" y="3909318"/>
              <a:ext cx="422621" cy="12700"/>
            </a:xfrm>
            <a:prstGeom prst="bentConnector5">
              <a:avLst>
                <a:gd name="adj1" fmla="val -34934"/>
                <a:gd name="adj2" fmla="val -4000748"/>
                <a:gd name="adj3" fmla="val 13380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0" name="组合 349">
              <a:extLst>
                <a:ext uri="{FF2B5EF4-FFF2-40B4-BE49-F238E27FC236}">
                  <a16:creationId xmlns:a16="http://schemas.microsoft.com/office/drawing/2014/main" id="{03E0038F-BD45-8016-6D87-2262D1DD4031}"/>
                </a:ext>
              </a:extLst>
            </p:cNvPr>
            <p:cNvGrpSpPr/>
            <p:nvPr/>
          </p:nvGrpSpPr>
          <p:grpSpPr>
            <a:xfrm>
              <a:off x="6541017" y="2386561"/>
              <a:ext cx="591956" cy="2372169"/>
              <a:chOff x="6229020" y="2234161"/>
              <a:chExt cx="591956" cy="2372169"/>
            </a:xfrm>
          </p:grpSpPr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44718541-9306-12DE-B65D-49BD996D8F1E}"/>
                  </a:ext>
                </a:extLst>
              </p:cNvPr>
              <p:cNvSpPr/>
              <p:nvPr/>
            </p:nvSpPr>
            <p:spPr>
              <a:xfrm>
                <a:off x="6229020" y="2234161"/>
                <a:ext cx="591956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44000" rtlCol="0" anchor="b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Data Owner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3" name="图片 372">
                <a:extLst>
                  <a:ext uri="{FF2B5EF4-FFF2-40B4-BE49-F238E27FC236}">
                    <a16:creationId xmlns:a16="http://schemas.microsoft.com/office/drawing/2014/main" id="{9D281CD7-D63A-33ED-5B97-6B4040804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2655" y="2616326"/>
                <a:ext cx="365068" cy="360815"/>
              </a:xfrm>
              <a:prstGeom prst="rect">
                <a:avLst/>
              </a:prstGeom>
            </p:spPr>
          </p:pic>
          <p:pic>
            <p:nvPicPr>
              <p:cNvPr id="374" name="图片 373">
                <a:extLst>
                  <a:ext uri="{FF2B5EF4-FFF2-40B4-BE49-F238E27FC236}">
                    <a16:creationId xmlns:a16="http://schemas.microsoft.com/office/drawing/2014/main" id="{CDCED303-0B7B-FB16-D79E-E038CB2E17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2655" y="3636331"/>
                <a:ext cx="365068" cy="365068"/>
              </a:xfrm>
              <a:prstGeom prst="rect">
                <a:avLst/>
              </a:prstGeom>
            </p:spPr>
          </p:pic>
          <p:pic>
            <p:nvPicPr>
              <p:cNvPr id="375" name="图片 374">
                <a:extLst>
                  <a:ext uri="{FF2B5EF4-FFF2-40B4-BE49-F238E27FC236}">
                    <a16:creationId xmlns:a16="http://schemas.microsoft.com/office/drawing/2014/main" id="{D6F1ABC7-CC23-8A0B-552B-3819D1926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2655" y="3124202"/>
                <a:ext cx="365068" cy="365068"/>
              </a:xfrm>
              <a:prstGeom prst="rect">
                <a:avLst/>
              </a:prstGeom>
            </p:spPr>
          </p:pic>
        </p:grpSp>
        <p:grpSp>
          <p:nvGrpSpPr>
            <p:cNvPr id="351" name="组合 350">
              <a:extLst>
                <a:ext uri="{FF2B5EF4-FFF2-40B4-BE49-F238E27FC236}">
                  <a16:creationId xmlns:a16="http://schemas.microsoft.com/office/drawing/2014/main" id="{BF85D5D7-91BA-E121-534F-AFE8CC2F10F7}"/>
                </a:ext>
              </a:extLst>
            </p:cNvPr>
            <p:cNvGrpSpPr/>
            <p:nvPr/>
          </p:nvGrpSpPr>
          <p:grpSpPr>
            <a:xfrm>
              <a:off x="10394339" y="2386561"/>
              <a:ext cx="675295" cy="2372169"/>
              <a:chOff x="10502436" y="2234161"/>
              <a:chExt cx="675295" cy="2372169"/>
            </a:xfrm>
          </p:grpSpPr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2895D5AB-7438-5B02-0188-1B8047C77796}"/>
                  </a:ext>
                </a:extLst>
              </p:cNvPr>
              <p:cNvSpPr/>
              <p:nvPr/>
            </p:nvSpPr>
            <p:spPr>
              <a:xfrm>
                <a:off x="10502436" y="2234161"/>
                <a:ext cx="675295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396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1" name="图片 370">
                <a:extLst>
                  <a:ext uri="{FF2B5EF4-FFF2-40B4-BE49-F238E27FC236}">
                    <a16:creationId xmlns:a16="http://schemas.microsoft.com/office/drawing/2014/main" id="{684799BE-32D6-D1A3-485F-CED925C4F9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48416" y="3169615"/>
                <a:ext cx="404978" cy="437343"/>
              </a:xfrm>
              <a:prstGeom prst="rect">
                <a:avLst/>
              </a:prstGeom>
            </p:spPr>
          </p:pic>
        </p:grp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7E29A19A-9282-0AE3-D217-3C9491BB234E}"/>
                </a:ext>
              </a:extLst>
            </p:cNvPr>
            <p:cNvSpPr/>
            <p:nvPr/>
          </p:nvSpPr>
          <p:spPr>
            <a:xfrm>
              <a:off x="7276660" y="2386561"/>
              <a:ext cx="2973991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957B6FA0-8ACA-A0E1-70FC-C7150F0F0BB2}"/>
                </a:ext>
              </a:extLst>
            </p:cNvPr>
            <p:cNvSpPr/>
            <p:nvPr/>
          </p:nvSpPr>
          <p:spPr>
            <a:xfrm>
              <a:off x="6541017" y="4922706"/>
              <a:ext cx="4528618" cy="280848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4" name="箭头: 下 353">
              <a:extLst>
                <a:ext uri="{FF2B5EF4-FFF2-40B4-BE49-F238E27FC236}">
                  <a16:creationId xmlns:a16="http://schemas.microsoft.com/office/drawing/2014/main" id="{F5F7CE71-1EDE-C4FD-41ED-FD97E351C50C}"/>
                </a:ext>
              </a:extLst>
            </p:cNvPr>
            <p:cNvSpPr/>
            <p:nvPr/>
          </p:nvSpPr>
          <p:spPr>
            <a:xfrm>
              <a:off x="8653891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800FC1A1-CE01-56D2-43BF-560DB60BA980}"/>
                </a:ext>
              </a:extLst>
            </p:cNvPr>
            <p:cNvSpPr/>
            <p:nvPr/>
          </p:nvSpPr>
          <p:spPr>
            <a:xfrm>
              <a:off x="8315886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2E1B3A94-C42A-9713-70D5-ED2DF08058DC}"/>
                </a:ext>
              </a:extLst>
            </p:cNvPr>
            <p:cNvSpPr>
              <a:spLocks/>
            </p:cNvSpPr>
            <p:nvPr/>
          </p:nvSpPr>
          <p:spPr>
            <a:xfrm>
              <a:off x="8400211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7" name="箭头: 下 356">
              <a:extLst>
                <a:ext uri="{FF2B5EF4-FFF2-40B4-BE49-F238E27FC236}">
                  <a16:creationId xmlns:a16="http://schemas.microsoft.com/office/drawing/2014/main" id="{AB6075A6-11A7-B8BB-9570-DC3EF3463C4C}"/>
                </a:ext>
              </a:extLst>
            </p:cNvPr>
            <p:cNvSpPr/>
            <p:nvPr/>
          </p:nvSpPr>
          <p:spPr>
            <a:xfrm>
              <a:off x="9693117" y="4716966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6FBC5661-AB7C-86FE-E743-D6966142006E}"/>
                </a:ext>
              </a:extLst>
            </p:cNvPr>
            <p:cNvSpPr/>
            <p:nvPr/>
          </p:nvSpPr>
          <p:spPr>
            <a:xfrm>
              <a:off x="9355112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C653128F-7290-8B62-A0E3-A90EBEFB1555}"/>
                </a:ext>
              </a:extLst>
            </p:cNvPr>
            <p:cNvSpPr>
              <a:spLocks/>
            </p:cNvSpPr>
            <p:nvPr/>
          </p:nvSpPr>
          <p:spPr>
            <a:xfrm>
              <a:off x="9439437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360" name="连接符: 肘形 359">
              <a:extLst>
                <a:ext uri="{FF2B5EF4-FFF2-40B4-BE49-F238E27FC236}">
                  <a16:creationId xmlns:a16="http://schemas.microsoft.com/office/drawing/2014/main" id="{871E9ED3-6E8A-B55A-63AD-8DB1BEDAE915}"/>
                </a:ext>
              </a:extLst>
            </p:cNvPr>
            <p:cNvCxnSpPr>
              <a:cxnSpLocks/>
              <a:stCxn id="348" idx="1"/>
              <a:endCxn id="373" idx="3"/>
            </p:cNvCxnSpPr>
            <p:nvPr/>
          </p:nvCxnSpPr>
          <p:spPr>
            <a:xfrm rot="10800000">
              <a:off x="7009721" y="2949134"/>
              <a:ext cx="351265" cy="96018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连接符: 肘形 360">
              <a:extLst>
                <a:ext uri="{FF2B5EF4-FFF2-40B4-BE49-F238E27FC236}">
                  <a16:creationId xmlns:a16="http://schemas.microsoft.com/office/drawing/2014/main" id="{8CF097D4-3590-E534-391B-B3A7B15B394F}"/>
                </a:ext>
              </a:extLst>
            </p:cNvPr>
            <p:cNvCxnSpPr>
              <a:cxnSpLocks/>
              <a:stCxn id="348" idx="1"/>
              <a:endCxn id="375" idx="3"/>
            </p:cNvCxnSpPr>
            <p:nvPr/>
          </p:nvCxnSpPr>
          <p:spPr>
            <a:xfrm rot="10800000">
              <a:off x="7009721" y="3459136"/>
              <a:ext cx="351265" cy="45018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2" name="连接符: 肘形 361">
              <a:extLst>
                <a:ext uri="{FF2B5EF4-FFF2-40B4-BE49-F238E27FC236}">
                  <a16:creationId xmlns:a16="http://schemas.microsoft.com/office/drawing/2014/main" id="{A47F15A1-8BB5-3E36-3656-DE8B00C78DE6}"/>
                </a:ext>
              </a:extLst>
            </p:cNvPr>
            <p:cNvCxnSpPr>
              <a:cxnSpLocks/>
              <a:stCxn id="348" idx="1"/>
              <a:endCxn id="374" idx="3"/>
            </p:cNvCxnSpPr>
            <p:nvPr/>
          </p:nvCxnSpPr>
          <p:spPr>
            <a:xfrm rot="10800000" flipV="1">
              <a:off x="7009721" y="3909317"/>
              <a:ext cx="351265" cy="6194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3" name="连接符: 肘形 362">
              <a:extLst>
                <a:ext uri="{FF2B5EF4-FFF2-40B4-BE49-F238E27FC236}">
                  <a16:creationId xmlns:a16="http://schemas.microsoft.com/office/drawing/2014/main" id="{A0050EAE-422E-A157-6333-F5324FBDA358}"/>
                </a:ext>
              </a:extLst>
            </p:cNvPr>
            <p:cNvCxnSpPr>
              <a:cxnSpLocks/>
              <a:stCxn id="352" idx="2"/>
              <a:endCxn id="347" idx="0"/>
            </p:cNvCxnSpPr>
            <p:nvPr/>
          </p:nvCxnSpPr>
          <p:spPr>
            <a:xfrm rot="5400000">
              <a:off x="8095926" y="2295913"/>
              <a:ext cx="296234" cy="1039227"/>
            </a:xfrm>
            <a:prstGeom prst="bentConnector3">
              <a:avLst>
                <a:gd name="adj1" fmla="val 4464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连接符: 肘形 363">
              <a:extLst>
                <a:ext uri="{FF2B5EF4-FFF2-40B4-BE49-F238E27FC236}">
                  <a16:creationId xmlns:a16="http://schemas.microsoft.com/office/drawing/2014/main" id="{452226A3-07C9-71E2-12A1-EB67D4F99E0B}"/>
                </a:ext>
              </a:extLst>
            </p:cNvPr>
            <p:cNvCxnSpPr>
              <a:cxnSpLocks/>
              <a:stCxn id="356" idx="0"/>
              <a:endCxn id="347" idx="0"/>
            </p:cNvCxnSpPr>
            <p:nvPr/>
          </p:nvCxnSpPr>
          <p:spPr>
            <a:xfrm rot="16200000" flipV="1">
              <a:off x="8125154" y="2562919"/>
              <a:ext cx="237777" cy="1039226"/>
            </a:xfrm>
            <a:prstGeom prst="bentConnector3">
              <a:avLst>
                <a:gd name="adj1" fmla="val 16943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5" name="连接符: 肘形 364">
              <a:extLst>
                <a:ext uri="{FF2B5EF4-FFF2-40B4-BE49-F238E27FC236}">
                  <a16:creationId xmlns:a16="http://schemas.microsoft.com/office/drawing/2014/main" id="{ABFFE909-1AFF-FA5E-FF30-2DEFC33488A1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5400000">
              <a:off x="8414802" y="3016262"/>
              <a:ext cx="1215441" cy="517734"/>
            </a:xfrm>
            <a:prstGeom prst="bentConnector3">
              <a:avLst>
                <a:gd name="adj1" fmla="val 113792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6" name="连接符: 肘形 365">
              <a:extLst>
                <a:ext uri="{FF2B5EF4-FFF2-40B4-BE49-F238E27FC236}">
                  <a16:creationId xmlns:a16="http://schemas.microsoft.com/office/drawing/2014/main" id="{F60463EF-8EE4-79DD-41E8-F4DFF432E9CB}"/>
                </a:ext>
              </a:extLst>
            </p:cNvPr>
            <p:cNvCxnSpPr>
              <a:cxnSpLocks/>
              <a:stCxn id="359" idx="0"/>
              <a:endCxn id="356" idx="2"/>
            </p:cNvCxnSpPr>
            <p:nvPr/>
          </p:nvCxnSpPr>
          <p:spPr>
            <a:xfrm rot="16200000" flipH="1" flipV="1">
              <a:off x="8942553" y="3022522"/>
              <a:ext cx="681430" cy="1039226"/>
            </a:xfrm>
            <a:prstGeom prst="bentConnector5">
              <a:avLst>
                <a:gd name="adj1" fmla="val -33547"/>
                <a:gd name="adj2" fmla="val 50000"/>
                <a:gd name="adj3" fmla="val 12516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连接符: 肘形 366">
              <a:extLst>
                <a:ext uri="{FF2B5EF4-FFF2-40B4-BE49-F238E27FC236}">
                  <a16:creationId xmlns:a16="http://schemas.microsoft.com/office/drawing/2014/main" id="{5FA55496-F526-9847-6956-1CB17308AC14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10800000">
              <a:off x="8763656" y="3882851"/>
              <a:ext cx="1630683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8" name="连接符: 肘形 367">
              <a:extLst>
                <a:ext uri="{FF2B5EF4-FFF2-40B4-BE49-F238E27FC236}">
                  <a16:creationId xmlns:a16="http://schemas.microsoft.com/office/drawing/2014/main" id="{E6DEF6E7-EC37-A382-9D4C-52632CC7F80D}"/>
                </a:ext>
              </a:extLst>
            </p:cNvPr>
            <p:cNvCxnSpPr>
              <a:cxnSpLocks/>
              <a:endCxn id="359" idx="2"/>
            </p:cNvCxnSpPr>
            <p:nvPr/>
          </p:nvCxnSpPr>
          <p:spPr>
            <a:xfrm rot="10800000">
              <a:off x="9802882" y="3882851"/>
              <a:ext cx="591457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9" name="直接箭头连接符 368">
              <a:extLst>
                <a:ext uri="{FF2B5EF4-FFF2-40B4-BE49-F238E27FC236}">
                  <a16:creationId xmlns:a16="http://schemas.microsoft.com/office/drawing/2014/main" id="{2A06462D-74C8-870E-9A63-32F590559E2A}"/>
                </a:ext>
              </a:extLst>
            </p:cNvPr>
            <p:cNvCxnSpPr>
              <a:cxnSpLocks/>
              <a:stCxn id="348" idx="0"/>
              <a:endCxn id="347" idx="2"/>
            </p:cNvCxnSpPr>
            <p:nvPr/>
          </p:nvCxnSpPr>
          <p:spPr>
            <a:xfrm flipV="1">
              <a:off x="7724429" y="3386264"/>
              <a:ext cx="0" cy="31174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1D4F134F-6D88-43CF-43EC-E5E2FEB45657}"/>
              </a:ext>
            </a:extLst>
          </p:cNvPr>
          <p:cNvCxnSpPr>
            <a:cxnSpLocks/>
            <a:stCxn id="307" idx="1"/>
            <a:endCxn id="331" idx="3"/>
          </p:cNvCxnSpPr>
          <p:nvPr/>
        </p:nvCxnSpPr>
        <p:spPr>
          <a:xfrm rot="10800000">
            <a:off x="6263209" y="2986110"/>
            <a:ext cx="333058" cy="81142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3DAE13CC-148B-6C45-BADB-1F9BEEBA1C4B}"/>
              </a:ext>
            </a:extLst>
          </p:cNvPr>
          <p:cNvCxnSpPr>
            <a:cxnSpLocks/>
            <a:stCxn id="307" idx="1"/>
            <a:endCxn id="333" idx="3"/>
          </p:cNvCxnSpPr>
          <p:nvPr/>
        </p:nvCxnSpPr>
        <p:spPr>
          <a:xfrm rot="10800000">
            <a:off x="6263209" y="3516070"/>
            <a:ext cx="333058" cy="28146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7F252FA1-B158-A757-ADDF-EF7AB4CEBFC8}"/>
              </a:ext>
            </a:extLst>
          </p:cNvPr>
          <p:cNvCxnSpPr>
            <a:cxnSpLocks/>
            <a:stCxn id="307" idx="1"/>
            <a:endCxn id="332" idx="3"/>
          </p:cNvCxnSpPr>
          <p:nvPr/>
        </p:nvCxnSpPr>
        <p:spPr>
          <a:xfrm rot="10800000" flipV="1">
            <a:off x="6263209" y="3797529"/>
            <a:ext cx="333058" cy="25070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4" name="矩形 313">
            <a:extLst>
              <a:ext uri="{FF2B5EF4-FFF2-40B4-BE49-F238E27FC236}">
                <a16:creationId xmlns:a16="http://schemas.microsoft.com/office/drawing/2014/main" id="{EC09CB86-FB69-4CB9-B8E5-3FB3E1BCA84E}"/>
              </a:ext>
            </a:extLst>
          </p:cNvPr>
          <p:cNvSpPr/>
          <p:nvPr/>
        </p:nvSpPr>
        <p:spPr>
          <a:xfrm>
            <a:off x="7846335" y="2855003"/>
            <a:ext cx="1208940" cy="160398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Storer Selection 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5" name="矩形: 圆角 314">
            <a:extLst>
              <a:ext uri="{FF2B5EF4-FFF2-40B4-BE49-F238E27FC236}">
                <a16:creationId xmlns:a16="http://schemas.microsoft.com/office/drawing/2014/main" id="{F702D796-AA6A-F307-78B8-5E638482A68D}"/>
              </a:ext>
            </a:extLst>
          </p:cNvPr>
          <p:cNvSpPr>
            <a:spLocks/>
          </p:cNvSpPr>
          <p:nvPr/>
        </p:nvSpPr>
        <p:spPr>
          <a:xfrm>
            <a:off x="7929886" y="3025533"/>
            <a:ext cx="1041836" cy="814193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Consensus-based Node Selection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(§5)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4839F21D-582E-E9AD-84A9-ED067A696818}"/>
              </a:ext>
            </a:extLst>
          </p:cNvPr>
          <p:cNvSpPr/>
          <p:nvPr/>
        </p:nvSpPr>
        <p:spPr>
          <a:xfrm>
            <a:off x="9179954" y="2855003"/>
            <a:ext cx="1208940" cy="160398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Verification</a:t>
            </a:r>
          </a:p>
        </p:txBody>
      </p:sp>
      <p:sp>
        <p:nvSpPr>
          <p:cNvPr id="318" name="矩形: 圆角 317">
            <a:extLst>
              <a:ext uri="{FF2B5EF4-FFF2-40B4-BE49-F238E27FC236}">
                <a16:creationId xmlns:a16="http://schemas.microsoft.com/office/drawing/2014/main" id="{A2670464-2473-E8EC-9CAA-A578CC5FA38A}"/>
              </a:ext>
            </a:extLst>
          </p:cNvPr>
          <p:cNvSpPr>
            <a:spLocks/>
          </p:cNvSpPr>
          <p:nvPr/>
        </p:nvSpPr>
        <p:spPr>
          <a:xfrm>
            <a:off x="9271106" y="3025534"/>
            <a:ext cx="1041836" cy="814193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LSH Tree-based Verification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(§6)</a:t>
            </a:r>
          </a:p>
        </p:txBody>
      </p:sp>
      <p:sp>
        <p:nvSpPr>
          <p:cNvPr id="306" name="矩形: 圆角 305">
            <a:extLst>
              <a:ext uri="{FF2B5EF4-FFF2-40B4-BE49-F238E27FC236}">
                <a16:creationId xmlns:a16="http://schemas.microsoft.com/office/drawing/2014/main" id="{017C2C98-7135-1E36-6848-C3EB7B49594A}"/>
              </a:ext>
            </a:extLst>
          </p:cNvPr>
          <p:cNvSpPr>
            <a:spLocks/>
          </p:cNvSpPr>
          <p:nvPr/>
        </p:nvSpPr>
        <p:spPr>
          <a:xfrm>
            <a:off x="6596267" y="2975399"/>
            <a:ext cx="1041836" cy="420646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Packaging</a:t>
            </a:r>
          </a:p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(§4.2)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7" name="矩形: 圆角 306">
            <a:extLst>
              <a:ext uri="{FF2B5EF4-FFF2-40B4-BE49-F238E27FC236}">
                <a16:creationId xmlns:a16="http://schemas.microsoft.com/office/drawing/2014/main" id="{DAED418F-02BC-5783-88F9-8F0BF6307455}"/>
              </a:ext>
            </a:extLst>
          </p:cNvPr>
          <p:cNvSpPr>
            <a:spLocks/>
          </p:cNvSpPr>
          <p:nvPr/>
        </p:nvSpPr>
        <p:spPr>
          <a:xfrm>
            <a:off x="6596267" y="3587207"/>
            <a:ext cx="1041836" cy="420646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Adaptive UWG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(§4.1)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C1BF710C-BC9E-2BB1-E49B-840A7B83D543}"/>
              </a:ext>
            </a:extLst>
          </p:cNvPr>
          <p:cNvCxnSpPr>
            <a:cxnSpLocks/>
            <a:stCxn id="307" idx="0"/>
            <a:endCxn id="306" idx="2"/>
          </p:cNvCxnSpPr>
          <p:nvPr/>
        </p:nvCxnSpPr>
        <p:spPr>
          <a:xfrm flipV="1">
            <a:off x="7117185" y="3396045"/>
            <a:ext cx="0" cy="19116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E7752DA3-C7E5-F31F-F6D4-C313223AFC05}"/>
              </a:ext>
            </a:extLst>
          </p:cNvPr>
          <p:cNvCxnSpPr>
            <a:cxnSpLocks/>
            <a:stCxn id="306" idx="2"/>
            <a:endCxn id="307" idx="2"/>
          </p:cNvCxnSpPr>
          <p:nvPr/>
        </p:nvCxnSpPr>
        <p:spPr>
          <a:xfrm rot="5400000">
            <a:off x="6811281" y="3701949"/>
            <a:ext cx="611808" cy="12700"/>
          </a:xfrm>
          <a:prstGeom prst="bentConnector5">
            <a:avLst>
              <a:gd name="adj1" fmla="val 15623"/>
              <a:gd name="adj2" fmla="val -5138283"/>
              <a:gd name="adj3" fmla="val 137365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CE796B4A-828C-051E-A5F3-EC4B1C610B70}"/>
              </a:ext>
            </a:extLst>
          </p:cNvPr>
          <p:cNvCxnSpPr>
            <a:cxnSpLocks/>
            <a:stCxn id="311" idx="2"/>
            <a:endCxn id="306" idx="0"/>
          </p:cNvCxnSpPr>
          <p:nvPr/>
        </p:nvCxnSpPr>
        <p:spPr>
          <a:xfrm rot="5400000">
            <a:off x="7637482" y="2162075"/>
            <a:ext cx="293027" cy="1333620"/>
          </a:xfrm>
          <a:prstGeom prst="bentConnector3">
            <a:avLst>
              <a:gd name="adj1" fmla="val 36997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F5060DDD-C835-F619-D53E-80C2089CEBEE}"/>
              </a:ext>
            </a:extLst>
          </p:cNvPr>
          <p:cNvCxnSpPr>
            <a:cxnSpLocks/>
            <a:stCxn id="315" idx="0"/>
            <a:endCxn id="306" idx="0"/>
          </p:cNvCxnSpPr>
          <p:nvPr/>
        </p:nvCxnSpPr>
        <p:spPr>
          <a:xfrm rot="16200000" flipV="1">
            <a:off x="7758928" y="2333656"/>
            <a:ext cx="50134" cy="1333619"/>
          </a:xfrm>
          <a:prstGeom prst="bentConnector3">
            <a:avLst>
              <a:gd name="adj1" fmla="val 464778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连接符: 肘形 115">
            <a:extLst>
              <a:ext uri="{FF2B5EF4-FFF2-40B4-BE49-F238E27FC236}">
                <a16:creationId xmlns:a16="http://schemas.microsoft.com/office/drawing/2014/main" id="{78331872-4100-6492-0F84-BD31EEA9582E}"/>
              </a:ext>
            </a:extLst>
          </p:cNvPr>
          <p:cNvCxnSpPr>
            <a:cxnSpLocks/>
            <a:stCxn id="318" idx="0"/>
            <a:endCxn id="315" idx="2"/>
          </p:cNvCxnSpPr>
          <p:nvPr/>
        </p:nvCxnSpPr>
        <p:spPr>
          <a:xfrm rot="16200000" flipH="1" flipV="1">
            <a:off x="8714318" y="2762020"/>
            <a:ext cx="814192" cy="1341220"/>
          </a:xfrm>
          <a:prstGeom prst="bentConnector5">
            <a:avLst>
              <a:gd name="adj1" fmla="val -28077"/>
              <a:gd name="adj2" fmla="val 50000"/>
              <a:gd name="adj3" fmla="val 128077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6613D2B5-9261-9FB6-3603-FC52146FC612}"/>
              </a:ext>
            </a:extLst>
          </p:cNvPr>
          <p:cNvCxnSpPr>
            <a:cxnSpLocks/>
            <a:endCxn id="315" idx="2"/>
          </p:cNvCxnSpPr>
          <p:nvPr/>
        </p:nvCxnSpPr>
        <p:spPr>
          <a:xfrm rot="10800000">
            <a:off x="8450804" y="3839727"/>
            <a:ext cx="2065918" cy="231081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41A527B7-34B5-7CF0-76C6-535760CE2B69}"/>
              </a:ext>
            </a:extLst>
          </p:cNvPr>
          <p:cNvCxnSpPr>
            <a:cxnSpLocks/>
            <a:endCxn id="318" idx="2"/>
          </p:cNvCxnSpPr>
          <p:nvPr/>
        </p:nvCxnSpPr>
        <p:spPr>
          <a:xfrm rot="10800000">
            <a:off x="9792025" y="3839727"/>
            <a:ext cx="721549" cy="231082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256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矩形 112"/>
          <p:cNvSpPr/>
          <p:nvPr/>
        </p:nvSpPr>
        <p:spPr>
          <a:xfrm>
            <a:off x="7387417" y="2026918"/>
            <a:ext cx="903846" cy="2819399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5959399" y="2026920"/>
            <a:ext cx="1341847" cy="2819400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3748490" y="2026920"/>
            <a:ext cx="2124484" cy="2819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直接箭头连接符 16"/>
          <p:cNvCxnSpPr>
            <a:cxnSpLocks/>
          </p:cNvCxnSpPr>
          <p:nvPr/>
        </p:nvCxnSpPr>
        <p:spPr>
          <a:xfrm>
            <a:off x="3415595" y="2853959"/>
            <a:ext cx="50349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cxnSpLocks/>
          </p:cNvCxnSpPr>
          <p:nvPr/>
        </p:nvCxnSpPr>
        <p:spPr>
          <a:xfrm>
            <a:off x="3415596" y="3685992"/>
            <a:ext cx="50349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cxnSpLocks/>
          </p:cNvCxnSpPr>
          <p:nvPr/>
        </p:nvCxnSpPr>
        <p:spPr>
          <a:xfrm>
            <a:off x="3415596" y="4518025"/>
            <a:ext cx="50349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020" y="-1734784"/>
            <a:ext cx="4832777" cy="157076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193" y="-1739983"/>
            <a:ext cx="3582924" cy="1546727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214850" y="3758289"/>
            <a:ext cx="99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Gateway</a:t>
            </a:r>
            <a:endParaRPr kumimoji="0" lang="zh-CN" altLang="en-US" sz="1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22" name="直接箭头连接符 21"/>
          <p:cNvCxnSpPr>
            <a:cxnSpLocks/>
            <a:stCxn id="13" idx="3"/>
            <a:endCxn id="3" idx="1"/>
          </p:cNvCxnSpPr>
          <p:nvPr/>
        </p:nvCxnSpPr>
        <p:spPr>
          <a:xfrm flipV="1">
            <a:off x="1917308" y="2833267"/>
            <a:ext cx="652914" cy="7347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cxnSpLocks/>
            <a:stCxn id="13" idx="3"/>
            <a:endCxn id="16" idx="1"/>
          </p:cNvCxnSpPr>
          <p:nvPr/>
        </p:nvCxnSpPr>
        <p:spPr>
          <a:xfrm>
            <a:off x="1917308" y="3567999"/>
            <a:ext cx="652914" cy="804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cxnSpLocks/>
            <a:stCxn id="13" idx="3"/>
            <a:endCxn id="29" idx="1"/>
          </p:cNvCxnSpPr>
          <p:nvPr/>
        </p:nvCxnSpPr>
        <p:spPr>
          <a:xfrm>
            <a:off x="1917308" y="3567999"/>
            <a:ext cx="652914" cy="9336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899555" y="3345927"/>
            <a:ext cx="747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899555" y="2623646"/>
            <a:ext cx="747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99555" y="4407059"/>
            <a:ext cx="747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4921461" y="2853960"/>
            <a:ext cx="580865" cy="1664066"/>
            <a:chOff x="7137251" y="2975878"/>
            <a:chExt cx="580865" cy="1359267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3728595" y="2365704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595" y="2365704"/>
                <a:ext cx="1238689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3728595" y="3192917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595" y="3192917"/>
                <a:ext cx="123868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3728595" y="4020129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595" y="4020129"/>
                <a:ext cx="1238689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/>
          <p:cNvSpPr txBox="1"/>
          <p:nvPr/>
        </p:nvSpPr>
        <p:spPr>
          <a:xfrm>
            <a:off x="3255235" y="3864517"/>
            <a:ext cx="62603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05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/>
              <p:cNvSpPr txBox="1"/>
              <p:nvPr/>
            </p:nvSpPr>
            <p:spPr>
              <a:xfrm>
                <a:off x="5434965" y="2615063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965" y="2615063"/>
                <a:ext cx="428066" cy="276999"/>
              </a:xfrm>
              <a:prstGeom prst="rect">
                <a:avLst/>
              </a:prstGeom>
              <a:blipFill>
                <a:blip r:embed="rId7"/>
                <a:stretch>
                  <a:fillRect r="-1429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/>
              <p:cNvSpPr txBox="1"/>
              <p:nvPr/>
            </p:nvSpPr>
            <p:spPr>
              <a:xfrm>
                <a:off x="5434965" y="3403911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965" y="3403911"/>
                <a:ext cx="428066" cy="276999"/>
              </a:xfrm>
              <a:prstGeom prst="rect">
                <a:avLst/>
              </a:prstGeom>
              <a:blipFill>
                <a:blip r:embed="rId7"/>
                <a:stretch>
                  <a:fillRect r="-1429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/>
              <p:cNvSpPr txBox="1"/>
              <p:nvPr/>
            </p:nvSpPr>
            <p:spPr>
              <a:xfrm>
                <a:off x="5440531" y="4286656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531" y="4286656"/>
                <a:ext cx="428066" cy="276999"/>
              </a:xfrm>
              <a:prstGeom prst="rect">
                <a:avLst/>
              </a:prstGeom>
              <a:blipFill>
                <a:blip r:embed="rId8"/>
                <a:stretch>
                  <a:fillRect r="-1408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/>
              <p:cNvSpPr txBox="1"/>
              <p:nvPr/>
            </p:nvSpPr>
            <p:spPr>
              <a:xfrm>
                <a:off x="5935123" y="2471580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𝒕𝒐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𝒏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123" y="2471580"/>
                <a:ext cx="710413" cy="276999"/>
              </a:xfrm>
              <a:prstGeom prst="rect">
                <a:avLst/>
              </a:prstGeom>
              <a:blipFill>
                <a:blip r:embed="rId9"/>
                <a:stretch>
                  <a:fillRect r="-689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/>
              <p:cNvSpPr txBox="1"/>
              <p:nvPr/>
            </p:nvSpPr>
            <p:spPr>
              <a:xfrm>
                <a:off x="5935123" y="3295138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𝒕𝒐</m:t>
                      </m:r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𝒏</m:t>
                          </m:r>
                        </m:sub>
                      </m:sSub>
                      <m:r>
                        <a:rPr lang="en-US" altLang="zh-CN" sz="1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123" y="3295138"/>
                <a:ext cx="710413" cy="276999"/>
              </a:xfrm>
              <a:prstGeom prst="rect">
                <a:avLst/>
              </a:prstGeom>
              <a:blipFill>
                <a:blip r:embed="rId10"/>
                <a:stretch>
                  <a:fillRect r="-6897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/>
              <p:cNvSpPr txBox="1"/>
              <p:nvPr/>
            </p:nvSpPr>
            <p:spPr>
              <a:xfrm>
                <a:off x="5935123" y="4118695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𝒕𝒐</m:t>
                      </m:r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𝒏</m:t>
                          </m:r>
                        </m:sub>
                      </m:sSub>
                      <m:r>
                        <a:rPr lang="en-US" altLang="zh-CN" sz="1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123" y="4118695"/>
                <a:ext cx="710413" cy="276999"/>
              </a:xfrm>
              <a:prstGeom prst="rect">
                <a:avLst/>
              </a:prstGeom>
              <a:blipFill>
                <a:blip r:embed="rId10"/>
                <a:stretch>
                  <a:fillRect r="-6897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/>
          <p:cNvSpPr/>
          <p:nvPr/>
        </p:nvSpPr>
        <p:spPr>
          <a:xfrm>
            <a:off x="3886370" y="2615064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042622" y="2719540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7443328" y="2719540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886370" y="3447097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042622" y="3551573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7443328" y="3551573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886370" y="4279130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042622" y="4383606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7443328" y="4383606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4322533" y="2069874"/>
            <a:ext cx="976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Prepare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5969710" y="2100652"/>
            <a:ext cx="1321225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Pre-commit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7342956" y="2069874"/>
            <a:ext cx="992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Commit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: 圆角 2"/>
              <p:cNvSpPr/>
              <p:nvPr/>
            </p:nvSpPr>
            <p:spPr>
              <a:xfrm>
                <a:off x="2570222" y="2620870"/>
                <a:ext cx="106486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矩形: 圆角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22" y="2620870"/>
                <a:ext cx="1064863" cy="42479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: 圆角 15"/>
              <p:cNvSpPr/>
              <p:nvPr/>
            </p:nvSpPr>
            <p:spPr>
              <a:xfrm>
                <a:off x="2570222" y="3436037"/>
                <a:ext cx="106486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矩形: 圆角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22" y="3436037"/>
                <a:ext cx="1064863" cy="424794"/>
              </a:xfrm>
              <a:prstGeom prst="roundRect">
                <a:avLst/>
              </a:prstGeom>
              <a:blipFill>
                <a:blip r:embed="rId12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: 圆角 28"/>
              <p:cNvSpPr/>
              <p:nvPr/>
            </p:nvSpPr>
            <p:spPr>
              <a:xfrm>
                <a:off x="2570222" y="4289279"/>
                <a:ext cx="106486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矩形: 圆角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22" y="4289279"/>
                <a:ext cx="1064863" cy="424794"/>
              </a:xfrm>
              <a:prstGeom prst="roundRect">
                <a:avLst/>
              </a:prstGeom>
              <a:blipFill>
                <a:blip r:embed="rId13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981271" y="1848963"/>
            <a:ext cx="4542857" cy="1838095"/>
          </a:xfrm>
          <a:prstGeom prst="rect">
            <a:avLst/>
          </a:prstGeom>
          <a:solidFill>
            <a:srgbClr val="FEBDB3"/>
          </a:solidFill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D06CCF1-4C49-754D-3BE7-5523D38EC0D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64911" y="2672163"/>
            <a:ext cx="312087" cy="3370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08CDF28-2E35-4A93-2E2C-B2B0FAA1745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64911" y="3475286"/>
            <a:ext cx="312087" cy="3370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017AC19-E7E7-12DD-59E8-04BEC69DF96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64911" y="4333162"/>
            <a:ext cx="312087" cy="33702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F98F066-538F-29B0-C421-8F553D73A16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05828" y="3362259"/>
            <a:ext cx="411480" cy="4114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076A14-3C0E-92DF-44BF-D21DF513AA0C}"/>
              </a:ext>
            </a:extLst>
          </p:cNvPr>
          <p:cNvSpPr txBox="1"/>
          <p:nvPr/>
        </p:nvSpPr>
        <p:spPr>
          <a:xfrm>
            <a:off x="4990050" y="5180900"/>
            <a:ext cx="23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One-round consensus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8D9C4E0E-C525-556C-49A9-0549B4B70BB8}"/>
              </a:ext>
            </a:extLst>
          </p:cNvPr>
          <p:cNvSpPr/>
          <p:nvPr/>
        </p:nvSpPr>
        <p:spPr>
          <a:xfrm rot="5400000">
            <a:off x="5904110" y="2774414"/>
            <a:ext cx="231532" cy="454277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B403371-B97C-BAAC-A8B3-822A8FEB9FE9}"/>
              </a:ext>
            </a:extLst>
          </p:cNvPr>
          <p:cNvSpPr txBox="1"/>
          <p:nvPr/>
        </p:nvSpPr>
        <p:spPr>
          <a:xfrm>
            <a:off x="2507896" y="4747340"/>
            <a:ext cx="1189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Store nodes</a:t>
            </a:r>
            <a:endParaRPr kumimoji="0" lang="zh-CN" altLang="en-US" sz="1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C4ACE2A4-DED8-F581-7E62-F2DC3BA6B279}"/>
              </a:ext>
            </a:extLst>
          </p:cNvPr>
          <p:cNvGrpSpPr/>
          <p:nvPr/>
        </p:nvGrpSpPr>
        <p:grpSpPr>
          <a:xfrm>
            <a:off x="6652714" y="2859533"/>
            <a:ext cx="580865" cy="1664066"/>
            <a:chOff x="7137251" y="2975878"/>
            <a:chExt cx="580865" cy="1359267"/>
          </a:xfrm>
        </p:grpSpPr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885E89F-9766-DB39-C53E-012E8639690D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7FA8E38A-01CF-BA39-5C8D-AA8A42F1A0A4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13210AA9-E710-B59F-F555-E95FA1B2DD25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43124C6F-A867-B502-C517-9194096AEDD7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7D129BF1-5D52-CCB1-A55E-969730DFEEE1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ABCDCC11-534B-834F-AA9C-7FFDDD90CAFA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2330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矩形 224">
            <a:extLst>
              <a:ext uri="{FF2B5EF4-FFF2-40B4-BE49-F238E27FC236}">
                <a16:creationId xmlns:a16="http://schemas.microsoft.com/office/drawing/2014/main" id="{733D8E73-6EC6-C29A-2D04-86BFF88A593A}"/>
              </a:ext>
            </a:extLst>
          </p:cNvPr>
          <p:cNvSpPr/>
          <p:nvPr/>
        </p:nvSpPr>
        <p:spPr>
          <a:xfrm>
            <a:off x="6950824" y="2671335"/>
            <a:ext cx="1883154" cy="19909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DA8B6D64-E11E-499C-2BCC-0AF63C459D0E}"/>
              </a:ext>
            </a:extLst>
          </p:cNvPr>
          <p:cNvGrpSpPr/>
          <p:nvPr/>
        </p:nvGrpSpPr>
        <p:grpSpPr>
          <a:xfrm>
            <a:off x="7164289" y="2990413"/>
            <a:ext cx="580865" cy="1359267"/>
            <a:chOff x="7137251" y="2975878"/>
            <a:chExt cx="580865" cy="1359267"/>
          </a:xfrm>
        </p:grpSpPr>
        <p:cxnSp>
          <p:nvCxnSpPr>
            <p:cNvPr id="227" name="直接箭头连接符 226">
              <a:extLst>
                <a:ext uri="{FF2B5EF4-FFF2-40B4-BE49-F238E27FC236}">
                  <a16:creationId xmlns:a16="http://schemas.microsoft.com/office/drawing/2014/main" id="{D5A2874B-C354-CBA7-445D-76193204D1E4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箭头连接符 227">
              <a:extLst>
                <a:ext uri="{FF2B5EF4-FFF2-40B4-BE49-F238E27FC236}">
                  <a16:creationId xmlns:a16="http://schemas.microsoft.com/office/drawing/2014/main" id="{5D09C704-92B6-CB10-7491-E1B905E546D0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箭头连接符 228">
              <a:extLst>
                <a:ext uri="{FF2B5EF4-FFF2-40B4-BE49-F238E27FC236}">
                  <a16:creationId xmlns:a16="http://schemas.microsoft.com/office/drawing/2014/main" id="{A3CA9F92-85BA-C2C6-8EED-8379EE8C5C76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箭头连接符 229">
              <a:extLst>
                <a:ext uri="{FF2B5EF4-FFF2-40B4-BE49-F238E27FC236}">
                  <a16:creationId xmlns:a16="http://schemas.microsoft.com/office/drawing/2014/main" id="{73356D96-7345-7F10-B5EE-A962B863ECE5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箭头连接符 230">
              <a:extLst>
                <a:ext uri="{FF2B5EF4-FFF2-40B4-BE49-F238E27FC236}">
                  <a16:creationId xmlns:a16="http://schemas.microsoft.com/office/drawing/2014/main" id="{783C3B7B-F1C7-4DEF-6B98-4EA9E388F834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箭头连接符 231">
              <a:extLst>
                <a:ext uri="{FF2B5EF4-FFF2-40B4-BE49-F238E27FC236}">
                  <a16:creationId xmlns:a16="http://schemas.microsoft.com/office/drawing/2014/main" id="{F6727C68-8ACD-D4A4-4C89-BE54AEDE7CF4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04134914-FAB8-2479-0C4A-4F2AB2EB4B55}"/>
              </a:ext>
            </a:extLst>
          </p:cNvPr>
          <p:cNvGrpSpPr/>
          <p:nvPr/>
        </p:nvGrpSpPr>
        <p:grpSpPr>
          <a:xfrm>
            <a:off x="7995294" y="2990413"/>
            <a:ext cx="580865" cy="1359267"/>
            <a:chOff x="7137251" y="2975878"/>
            <a:chExt cx="580865" cy="1359267"/>
          </a:xfrm>
        </p:grpSpPr>
        <p:cxnSp>
          <p:nvCxnSpPr>
            <p:cNvPr id="234" name="直接箭头连接符 233">
              <a:extLst>
                <a:ext uri="{FF2B5EF4-FFF2-40B4-BE49-F238E27FC236}">
                  <a16:creationId xmlns:a16="http://schemas.microsoft.com/office/drawing/2014/main" id="{667D3397-D08E-D0AC-FE81-2AFDF3334C22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箭头连接符 234">
              <a:extLst>
                <a:ext uri="{FF2B5EF4-FFF2-40B4-BE49-F238E27FC236}">
                  <a16:creationId xmlns:a16="http://schemas.microsoft.com/office/drawing/2014/main" id="{7839F8D2-C0CA-66EB-B4CC-7955BA293596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箭头连接符 235">
              <a:extLst>
                <a:ext uri="{FF2B5EF4-FFF2-40B4-BE49-F238E27FC236}">
                  <a16:creationId xmlns:a16="http://schemas.microsoft.com/office/drawing/2014/main" id="{61831257-E00B-447C-6F42-963A306E4C50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箭头连接符 236">
              <a:extLst>
                <a:ext uri="{FF2B5EF4-FFF2-40B4-BE49-F238E27FC236}">
                  <a16:creationId xmlns:a16="http://schemas.microsoft.com/office/drawing/2014/main" id="{7015F891-A70B-026E-B64C-81D5BFFD0696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箭头连接符 237">
              <a:extLst>
                <a:ext uri="{FF2B5EF4-FFF2-40B4-BE49-F238E27FC236}">
                  <a16:creationId xmlns:a16="http://schemas.microsoft.com/office/drawing/2014/main" id="{396F60A7-0EBC-4D5B-60F2-C7220C91720D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箭头连接符 238">
              <a:extLst>
                <a:ext uri="{FF2B5EF4-FFF2-40B4-BE49-F238E27FC236}">
                  <a16:creationId xmlns:a16="http://schemas.microsoft.com/office/drawing/2014/main" id="{4957B615-DA82-E6E0-E394-EE42AFE9EF2A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505563"/>
            <a:ext cx="10515600" cy="1325563"/>
          </a:xfrm>
        </p:spPr>
        <p:txBody>
          <a:bodyPr/>
          <a:lstStyle/>
          <a:p>
            <a:r>
              <a:rPr lang="zh-CN" altLang="en-US"/>
              <a:t>共识算法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925" y="-1941054"/>
            <a:ext cx="4832777" cy="157076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793" y="-1702116"/>
            <a:ext cx="3582924" cy="15467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1271" y="1848963"/>
            <a:ext cx="4542857" cy="1838095"/>
          </a:xfrm>
          <a:prstGeom prst="rect">
            <a:avLst/>
          </a:prstGeom>
          <a:solidFill>
            <a:srgbClr val="FEBDB3"/>
          </a:solidFill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6373E70-E434-F5F1-2E2B-FD94F061533F}"/>
              </a:ext>
            </a:extLst>
          </p:cNvPr>
          <p:cNvSpPr/>
          <p:nvPr/>
        </p:nvSpPr>
        <p:spPr>
          <a:xfrm>
            <a:off x="3709449" y="2665862"/>
            <a:ext cx="1890108" cy="19909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1B9230A-0FD9-58FD-E9D1-128650AFBCE8}"/>
              </a:ext>
            </a:extLst>
          </p:cNvPr>
          <p:cNvCxnSpPr>
            <a:cxnSpLocks/>
          </p:cNvCxnSpPr>
          <p:nvPr/>
        </p:nvCxnSpPr>
        <p:spPr>
          <a:xfrm>
            <a:off x="3415594" y="2984565"/>
            <a:ext cx="6985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ACFE29F-93CD-A736-0926-83483122BD9A}"/>
              </a:ext>
            </a:extLst>
          </p:cNvPr>
          <p:cNvCxnSpPr>
            <a:cxnSpLocks/>
          </p:cNvCxnSpPr>
          <p:nvPr/>
        </p:nvCxnSpPr>
        <p:spPr>
          <a:xfrm>
            <a:off x="3415594" y="3657759"/>
            <a:ext cx="6985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6A564AA-F5C2-4F21-9696-6C5EA80D708A}"/>
              </a:ext>
            </a:extLst>
          </p:cNvPr>
          <p:cNvCxnSpPr>
            <a:cxnSpLocks/>
          </p:cNvCxnSpPr>
          <p:nvPr/>
        </p:nvCxnSpPr>
        <p:spPr>
          <a:xfrm>
            <a:off x="3415594" y="4335145"/>
            <a:ext cx="6985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矩形 267">
            <a:extLst>
              <a:ext uri="{FF2B5EF4-FFF2-40B4-BE49-F238E27FC236}">
                <a16:creationId xmlns:a16="http://schemas.microsoft.com/office/drawing/2014/main" id="{B39723CB-C9DF-D638-FADA-98F56DF2E1EC}"/>
              </a:ext>
            </a:extLst>
          </p:cNvPr>
          <p:cNvSpPr/>
          <p:nvPr/>
        </p:nvSpPr>
        <p:spPr>
          <a:xfrm>
            <a:off x="5668347" y="2759126"/>
            <a:ext cx="1199538" cy="177206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A7F4C4B-079D-C873-F538-14FB9459F728}"/>
              </a:ext>
            </a:extLst>
          </p:cNvPr>
          <p:cNvGrpSpPr/>
          <p:nvPr/>
        </p:nvGrpSpPr>
        <p:grpSpPr>
          <a:xfrm>
            <a:off x="3895131" y="2984940"/>
            <a:ext cx="580865" cy="1359267"/>
            <a:chOff x="7137251" y="2975878"/>
            <a:chExt cx="580865" cy="1359267"/>
          </a:xfrm>
        </p:grpSpPr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E2C58BBC-E815-7D0D-6D86-02B695A78436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A5A2C3AC-C5D0-B2F8-7A0D-CC5B2504908C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34880048-404B-911C-4A45-1FB248B776D6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988F3E1F-AF42-CD21-4E09-C2A005ACCC47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B586895F-8EFE-EE6F-0AA7-362BB0FEEF15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713DEA1C-5B90-9F87-541F-65993B82DCF3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文本框 101">
            <a:extLst>
              <a:ext uri="{FF2B5EF4-FFF2-40B4-BE49-F238E27FC236}">
                <a16:creationId xmlns:a16="http://schemas.microsoft.com/office/drawing/2014/main" id="{AA6987B3-BCEA-EC53-3467-798C9BAAAEF9}"/>
              </a:ext>
            </a:extLst>
          </p:cNvPr>
          <p:cNvSpPr txBox="1"/>
          <p:nvPr/>
        </p:nvSpPr>
        <p:spPr>
          <a:xfrm>
            <a:off x="3491327" y="4695133"/>
            <a:ext cx="23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First-round consensus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4C482EC0-BF3E-A410-709A-D037D4C98E2B}"/>
              </a:ext>
            </a:extLst>
          </p:cNvPr>
          <p:cNvGrpSpPr/>
          <p:nvPr/>
        </p:nvGrpSpPr>
        <p:grpSpPr>
          <a:xfrm>
            <a:off x="4726136" y="2984940"/>
            <a:ext cx="580865" cy="1359267"/>
            <a:chOff x="7137251" y="2975878"/>
            <a:chExt cx="580865" cy="1359267"/>
          </a:xfrm>
        </p:grpSpPr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8ECF8758-D399-1EFF-6D4E-F0ED325310D7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43CDBBDC-4B72-781D-0318-2E481751F51F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AFD3DDDA-5AEA-F4F1-AB3C-241387226F37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8CAE2E76-27DB-1E53-2759-4C36EF1C16FC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67D547C6-BFB7-7B41-4D2B-2E919A30C45C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6F768BE0-6064-0765-C6A2-02D6EA07C444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文本框 124">
            <a:extLst>
              <a:ext uri="{FF2B5EF4-FFF2-40B4-BE49-F238E27FC236}">
                <a16:creationId xmlns:a16="http://schemas.microsoft.com/office/drawing/2014/main" id="{29629966-B37A-0238-810E-3D8EE9AD7717}"/>
              </a:ext>
            </a:extLst>
          </p:cNvPr>
          <p:cNvSpPr txBox="1"/>
          <p:nvPr/>
        </p:nvSpPr>
        <p:spPr>
          <a:xfrm>
            <a:off x="429990" y="3758289"/>
            <a:ext cx="99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Gateway</a:t>
            </a:r>
            <a:endParaRPr kumimoji="0" lang="zh-CN" altLang="en-US" sz="1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D46D468F-4686-5851-97F9-5CECD42C8B60}"/>
              </a:ext>
            </a:extLst>
          </p:cNvPr>
          <p:cNvCxnSpPr>
            <a:cxnSpLocks/>
            <a:stCxn id="139" idx="3"/>
            <a:endCxn id="133" idx="1"/>
          </p:cNvCxnSpPr>
          <p:nvPr/>
        </p:nvCxnSpPr>
        <p:spPr>
          <a:xfrm flipV="1">
            <a:off x="1132448" y="2955187"/>
            <a:ext cx="800734" cy="6128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1EC065D6-292E-23F3-8809-F605B9992814}"/>
              </a:ext>
            </a:extLst>
          </p:cNvPr>
          <p:cNvCxnSpPr>
            <a:cxnSpLocks/>
            <a:stCxn id="139" idx="3"/>
            <a:endCxn id="134" idx="1"/>
          </p:cNvCxnSpPr>
          <p:nvPr/>
        </p:nvCxnSpPr>
        <p:spPr>
          <a:xfrm>
            <a:off x="1132448" y="3567999"/>
            <a:ext cx="779084" cy="804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FC5BCAC5-9F75-99F9-3F77-C8F63206C1E9}"/>
              </a:ext>
            </a:extLst>
          </p:cNvPr>
          <p:cNvCxnSpPr>
            <a:cxnSpLocks/>
            <a:stCxn id="139" idx="3"/>
            <a:endCxn id="135" idx="1"/>
          </p:cNvCxnSpPr>
          <p:nvPr/>
        </p:nvCxnSpPr>
        <p:spPr>
          <a:xfrm>
            <a:off x="1132448" y="3567999"/>
            <a:ext cx="771039" cy="7507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9D9C78CE-E3DE-688D-25B5-C3A3259DA666}"/>
              </a:ext>
            </a:extLst>
          </p:cNvPr>
          <p:cNvSpPr txBox="1"/>
          <p:nvPr/>
        </p:nvSpPr>
        <p:spPr>
          <a:xfrm>
            <a:off x="1227826" y="3342735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09945882-CB00-C957-5F71-5F5CA4D26364}"/>
              </a:ext>
            </a:extLst>
          </p:cNvPr>
          <p:cNvSpPr txBox="1"/>
          <p:nvPr/>
        </p:nvSpPr>
        <p:spPr>
          <a:xfrm>
            <a:off x="1227826" y="2816687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0D2B3221-DDBA-39BE-9329-27BF4F0963CA}"/>
              </a:ext>
            </a:extLst>
          </p:cNvPr>
          <p:cNvSpPr txBox="1"/>
          <p:nvPr/>
        </p:nvSpPr>
        <p:spPr>
          <a:xfrm>
            <a:off x="1227826" y="4164894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CB411D18-3A97-DF18-A067-64CF937E3AD6}"/>
              </a:ext>
            </a:extLst>
          </p:cNvPr>
          <p:cNvSpPr txBox="1"/>
          <p:nvPr/>
        </p:nvSpPr>
        <p:spPr>
          <a:xfrm>
            <a:off x="2592295" y="3864517"/>
            <a:ext cx="62603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05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FE198825-CA93-D32E-D532-142F6328379D}"/>
                  </a:ext>
                </a:extLst>
              </p:cNvPr>
              <p:cNvSpPr/>
              <p:nvPr/>
            </p:nvSpPr>
            <p:spPr>
              <a:xfrm>
                <a:off x="1933182" y="2742790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FE198825-CA93-D32E-D532-142F632837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182" y="2742790"/>
                <a:ext cx="1677783" cy="42479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: 圆角 133">
                <a:extLst>
                  <a:ext uri="{FF2B5EF4-FFF2-40B4-BE49-F238E27FC236}">
                    <a16:creationId xmlns:a16="http://schemas.microsoft.com/office/drawing/2014/main" id="{20B650CC-C078-2C94-9A68-18543046E1CF}"/>
                  </a:ext>
                </a:extLst>
              </p:cNvPr>
              <p:cNvSpPr/>
              <p:nvPr/>
            </p:nvSpPr>
            <p:spPr>
              <a:xfrm>
                <a:off x="1911532" y="3436037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4" name="矩形: 圆角 133">
                <a:extLst>
                  <a:ext uri="{FF2B5EF4-FFF2-40B4-BE49-F238E27FC236}">
                    <a16:creationId xmlns:a16="http://schemas.microsoft.com/office/drawing/2014/main" id="{20B650CC-C078-2C94-9A68-18543046E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532" y="3436037"/>
                <a:ext cx="1677783" cy="424794"/>
              </a:xfrm>
              <a:prstGeom prst="roundRect">
                <a:avLst/>
              </a:prstGeom>
              <a:blipFill>
                <a:blip r:embed="rId6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矩形: 圆角 134">
                <a:extLst>
                  <a:ext uri="{FF2B5EF4-FFF2-40B4-BE49-F238E27FC236}">
                    <a16:creationId xmlns:a16="http://schemas.microsoft.com/office/drawing/2014/main" id="{9C663708-A582-0CAF-77B3-2649DBDDE29E}"/>
                  </a:ext>
                </a:extLst>
              </p:cNvPr>
              <p:cNvSpPr/>
              <p:nvPr/>
            </p:nvSpPr>
            <p:spPr>
              <a:xfrm>
                <a:off x="1903487" y="4106399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5" name="矩形: 圆角 134">
                <a:extLst>
                  <a:ext uri="{FF2B5EF4-FFF2-40B4-BE49-F238E27FC236}">
                    <a16:creationId xmlns:a16="http://schemas.microsoft.com/office/drawing/2014/main" id="{9C663708-A582-0CAF-77B3-2649DBDDE2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487" y="4106399"/>
                <a:ext cx="1677783" cy="424794"/>
              </a:xfrm>
              <a:prstGeom prst="roundRect">
                <a:avLst/>
              </a:prstGeom>
              <a:blipFill>
                <a:blip r:embed="rId7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6" name="图片 135">
            <a:extLst>
              <a:ext uri="{FF2B5EF4-FFF2-40B4-BE49-F238E27FC236}">
                <a16:creationId xmlns:a16="http://schemas.microsoft.com/office/drawing/2014/main" id="{CB0B18A6-5AE2-2996-B984-25DDD100D8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971" y="2794083"/>
            <a:ext cx="312087" cy="337028"/>
          </a:xfrm>
          <a:prstGeom prst="rect">
            <a:avLst/>
          </a:prstGeom>
        </p:spPr>
      </p:pic>
      <p:pic>
        <p:nvPicPr>
          <p:cNvPr id="137" name="图片 136">
            <a:extLst>
              <a:ext uri="{FF2B5EF4-FFF2-40B4-BE49-F238E27FC236}">
                <a16:creationId xmlns:a16="http://schemas.microsoft.com/office/drawing/2014/main" id="{A916A5AC-22AE-4189-896A-370423C367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971" y="3475286"/>
            <a:ext cx="312087" cy="337028"/>
          </a:xfrm>
          <a:prstGeom prst="rect">
            <a:avLst/>
          </a:prstGeom>
        </p:spPr>
      </p:pic>
      <p:pic>
        <p:nvPicPr>
          <p:cNvPr id="138" name="图片 137">
            <a:extLst>
              <a:ext uri="{FF2B5EF4-FFF2-40B4-BE49-F238E27FC236}">
                <a16:creationId xmlns:a16="http://schemas.microsoft.com/office/drawing/2014/main" id="{52CA3707-5101-DB31-4E8A-F618E5DB40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971" y="4150282"/>
            <a:ext cx="312087" cy="337028"/>
          </a:xfrm>
          <a:prstGeom prst="rect">
            <a:avLst/>
          </a:prstGeom>
        </p:spPr>
      </p:pic>
      <p:pic>
        <p:nvPicPr>
          <p:cNvPr id="139" name="图片 138">
            <a:extLst>
              <a:ext uri="{FF2B5EF4-FFF2-40B4-BE49-F238E27FC236}">
                <a16:creationId xmlns:a16="http://schemas.microsoft.com/office/drawing/2014/main" id="{5D025920-F404-63CE-1A33-AE02B494FE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0968" y="3362259"/>
            <a:ext cx="411480" cy="411480"/>
          </a:xfrm>
          <a:prstGeom prst="rect">
            <a:avLst/>
          </a:prstGeom>
        </p:spPr>
      </p:pic>
      <p:sp>
        <p:nvSpPr>
          <p:cNvPr id="140" name="矩形 139">
            <a:extLst>
              <a:ext uri="{FF2B5EF4-FFF2-40B4-BE49-F238E27FC236}">
                <a16:creationId xmlns:a16="http://schemas.microsoft.com/office/drawing/2014/main" id="{6A7611BA-8F74-5B3A-3A0D-77359244048A}"/>
              </a:ext>
            </a:extLst>
          </p:cNvPr>
          <p:cNvSpPr/>
          <p:nvPr/>
        </p:nvSpPr>
        <p:spPr>
          <a:xfrm>
            <a:off x="5840730" y="3574750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F839E99-181A-9678-218C-A9818CA58196}"/>
              </a:ext>
            </a:extLst>
          </p:cNvPr>
          <p:cNvCxnSpPr>
            <a:cxnSpLocks/>
            <a:stCxn id="251" idx="3"/>
            <a:endCxn id="140" idx="1"/>
          </p:cNvCxnSpPr>
          <p:nvPr/>
        </p:nvCxnSpPr>
        <p:spPr>
          <a:xfrm>
            <a:off x="5307869" y="3659568"/>
            <a:ext cx="532861" cy="14461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991F81B9-F994-3546-10A3-4B696E8F6115}"/>
              </a:ext>
            </a:extLst>
          </p:cNvPr>
          <p:cNvCxnSpPr>
            <a:cxnSpLocks/>
            <a:stCxn id="252" idx="3"/>
            <a:endCxn id="140" idx="1"/>
          </p:cNvCxnSpPr>
          <p:nvPr/>
        </p:nvCxnSpPr>
        <p:spPr>
          <a:xfrm flipV="1">
            <a:off x="5307869" y="3804181"/>
            <a:ext cx="532861" cy="52639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38606523-117A-261D-99EA-AA9FFC56FE81}"/>
              </a:ext>
            </a:extLst>
          </p:cNvPr>
          <p:cNvCxnSpPr>
            <a:cxnSpLocks/>
            <a:stCxn id="250" idx="3"/>
            <a:endCxn id="140" idx="1"/>
          </p:cNvCxnSpPr>
          <p:nvPr/>
        </p:nvCxnSpPr>
        <p:spPr>
          <a:xfrm>
            <a:off x="5307869" y="2988557"/>
            <a:ext cx="532861" cy="81562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F0B1B690-BF2A-EA20-13F2-6C2829F8A98B}"/>
              </a:ext>
            </a:extLst>
          </p:cNvPr>
          <p:cNvCxnSpPr>
            <a:cxnSpLocks/>
            <a:stCxn id="140" idx="3"/>
            <a:endCxn id="256" idx="1"/>
          </p:cNvCxnSpPr>
          <p:nvPr/>
        </p:nvCxnSpPr>
        <p:spPr>
          <a:xfrm flipV="1">
            <a:off x="6711995" y="2988557"/>
            <a:ext cx="437734" cy="81562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5F4F63F8-649B-611C-1828-755C7DDBB8E1}"/>
              </a:ext>
            </a:extLst>
          </p:cNvPr>
          <p:cNvCxnSpPr>
            <a:cxnSpLocks/>
            <a:stCxn id="140" idx="3"/>
            <a:endCxn id="257" idx="1"/>
          </p:cNvCxnSpPr>
          <p:nvPr/>
        </p:nvCxnSpPr>
        <p:spPr>
          <a:xfrm flipV="1">
            <a:off x="6711995" y="3659568"/>
            <a:ext cx="437734" cy="14461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7DBB6B6B-3C9E-BD38-0AFF-75E5609C867C}"/>
              </a:ext>
            </a:extLst>
          </p:cNvPr>
          <p:cNvCxnSpPr>
            <a:cxnSpLocks/>
            <a:stCxn id="140" idx="3"/>
            <a:endCxn id="258" idx="1"/>
          </p:cNvCxnSpPr>
          <p:nvPr/>
        </p:nvCxnSpPr>
        <p:spPr>
          <a:xfrm>
            <a:off x="6711995" y="3804181"/>
            <a:ext cx="437734" cy="52639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矩形 249">
            <a:extLst>
              <a:ext uri="{FF2B5EF4-FFF2-40B4-BE49-F238E27FC236}">
                <a16:creationId xmlns:a16="http://schemas.microsoft.com/office/drawing/2014/main" id="{BA00E44F-6C56-EA15-E6F9-DE9B124DCC16}"/>
              </a:ext>
            </a:extLst>
          </p:cNvPr>
          <p:cNvSpPr/>
          <p:nvPr/>
        </p:nvSpPr>
        <p:spPr>
          <a:xfrm>
            <a:off x="4436604" y="2759126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DAC97AE7-A133-3327-9384-EA7E767FBCA7}"/>
              </a:ext>
            </a:extLst>
          </p:cNvPr>
          <p:cNvSpPr/>
          <p:nvPr/>
        </p:nvSpPr>
        <p:spPr>
          <a:xfrm>
            <a:off x="4436604" y="343013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A5092BC1-92B2-CD12-E182-FF10F46528CF}"/>
              </a:ext>
            </a:extLst>
          </p:cNvPr>
          <p:cNvSpPr/>
          <p:nvPr/>
        </p:nvSpPr>
        <p:spPr>
          <a:xfrm>
            <a:off x="4436604" y="410114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B6797BF0-869A-D7ED-A85F-6C1F0958EE2F}"/>
              </a:ext>
            </a:extLst>
          </p:cNvPr>
          <p:cNvSpPr/>
          <p:nvPr/>
        </p:nvSpPr>
        <p:spPr>
          <a:xfrm>
            <a:off x="7149729" y="2759126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45856EC9-0B1D-7B9A-48BC-D1C0C8CC6F96}"/>
              </a:ext>
            </a:extLst>
          </p:cNvPr>
          <p:cNvSpPr/>
          <p:nvPr/>
        </p:nvSpPr>
        <p:spPr>
          <a:xfrm>
            <a:off x="7149729" y="343013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DEE6DB4C-8D84-1A4E-BBBB-171EE316BA17}"/>
              </a:ext>
            </a:extLst>
          </p:cNvPr>
          <p:cNvSpPr/>
          <p:nvPr/>
        </p:nvSpPr>
        <p:spPr>
          <a:xfrm>
            <a:off x="7149729" y="410114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6A57D30A-6D5F-A064-158F-87825F594AAA}"/>
              </a:ext>
            </a:extLst>
          </p:cNvPr>
          <p:cNvSpPr txBox="1"/>
          <p:nvPr/>
        </p:nvSpPr>
        <p:spPr>
          <a:xfrm>
            <a:off x="6593633" y="4689425"/>
            <a:ext cx="280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Second-round consensus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1" name="文本框 270">
            <a:extLst>
              <a:ext uri="{FF2B5EF4-FFF2-40B4-BE49-F238E27FC236}">
                <a16:creationId xmlns:a16="http://schemas.microsoft.com/office/drawing/2014/main" id="{F49124A2-CF33-61FB-48AB-4397DF96C59F}"/>
              </a:ext>
            </a:extLst>
          </p:cNvPr>
          <p:cNvSpPr txBox="1"/>
          <p:nvPr/>
        </p:nvSpPr>
        <p:spPr>
          <a:xfrm>
            <a:off x="8805235" y="2701162"/>
            <a:ext cx="148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best storage node</a:t>
            </a:r>
            <a:endParaRPr lang="en-US" altLang="zh-CN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6A1BD60C-A1B3-534B-3C0C-D35D6B298456}"/>
              </a:ext>
            </a:extLst>
          </p:cNvPr>
          <p:cNvSpPr txBox="1"/>
          <p:nvPr/>
        </p:nvSpPr>
        <p:spPr>
          <a:xfrm>
            <a:off x="8805235" y="3383614"/>
            <a:ext cx="148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best storage node</a:t>
            </a:r>
            <a:endParaRPr lang="en-US" altLang="zh-CN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7A4142BE-184A-A55B-E628-584A57453B4C}"/>
              </a:ext>
            </a:extLst>
          </p:cNvPr>
          <p:cNvSpPr txBox="1"/>
          <p:nvPr/>
        </p:nvSpPr>
        <p:spPr>
          <a:xfrm>
            <a:off x="8805235" y="4066066"/>
            <a:ext cx="148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best storage node</a:t>
            </a:r>
            <a:endParaRPr lang="en-US" altLang="zh-CN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558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组合 260">
            <a:extLst>
              <a:ext uri="{FF2B5EF4-FFF2-40B4-BE49-F238E27FC236}">
                <a16:creationId xmlns:a16="http://schemas.microsoft.com/office/drawing/2014/main" id="{36A9D765-F0AC-5B18-6663-ADE607C35889}"/>
              </a:ext>
            </a:extLst>
          </p:cNvPr>
          <p:cNvGrpSpPr/>
          <p:nvPr/>
        </p:nvGrpSpPr>
        <p:grpSpPr>
          <a:xfrm>
            <a:off x="487718" y="1951583"/>
            <a:ext cx="3753500" cy="1597882"/>
            <a:chOff x="487718" y="4214723"/>
            <a:chExt cx="3753500" cy="1597882"/>
          </a:xfrm>
        </p:grpSpPr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A1FF92B8-2073-66F7-EE1C-B86CA9EA861F}"/>
                </a:ext>
              </a:extLst>
            </p:cNvPr>
            <p:cNvGrpSpPr/>
            <p:nvPr/>
          </p:nvGrpSpPr>
          <p:grpSpPr>
            <a:xfrm>
              <a:off x="487718" y="5613817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34" name="内容占位符 3"/>
              <p:cNvGraphicFramePr/>
              <p:nvPr/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4" name="内容占位符 3">
                <a:extLst>
                  <a:ext uri="{FF2B5EF4-FFF2-40B4-BE49-F238E27FC236}">
                    <a16:creationId xmlns:a16="http://schemas.microsoft.com/office/drawing/2014/main" id="{6E4E2299-B14A-5D88-9C37-E8B0F0ECE16E}"/>
                  </a:ext>
                </a:extLst>
              </p:cNvPr>
              <p:cNvGraphicFramePr/>
              <p:nvPr/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8AAD05B2-4DD9-0F74-5CCD-2A5ACEF2B21B}"/>
                </a:ext>
              </a:extLst>
            </p:cNvPr>
            <p:cNvGrpSpPr/>
            <p:nvPr/>
          </p:nvGrpSpPr>
          <p:grpSpPr>
            <a:xfrm>
              <a:off x="1573403" y="5613817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55" name="内容占位符 3">
                <a:extLst>
                  <a:ext uri="{FF2B5EF4-FFF2-40B4-BE49-F238E27FC236}">
                    <a16:creationId xmlns:a16="http://schemas.microsoft.com/office/drawing/2014/main" id="{92522BEF-3AA6-D933-BBE9-F615B3D26DF7}"/>
                  </a:ext>
                </a:extLst>
              </p:cNvPr>
              <p:cNvGraphicFramePr/>
              <p:nvPr/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6" name="内容占位符 3">
                <a:extLst>
                  <a:ext uri="{FF2B5EF4-FFF2-40B4-BE49-F238E27FC236}">
                    <a16:creationId xmlns:a16="http://schemas.microsoft.com/office/drawing/2014/main" id="{A4561E74-5CED-F663-1C04-5D7A83400B6C}"/>
                  </a:ext>
                </a:extLst>
              </p:cNvPr>
              <p:cNvGraphicFramePr/>
              <p:nvPr/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58" name="内容占位符 3">
              <a:extLst>
                <a:ext uri="{FF2B5EF4-FFF2-40B4-BE49-F238E27FC236}">
                  <a16:creationId xmlns:a16="http://schemas.microsoft.com/office/drawing/2014/main" id="{401E0DE8-6DA2-4C2F-5F16-57E9257863FD}"/>
                </a:ext>
              </a:extLst>
            </p:cNvPr>
            <p:cNvGraphicFramePr/>
            <p:nvPr/>
          </p:nvGraphicFramePr>
          <p:xfrm>
            <a:off x="3744773" y="5613817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5D09265E-4BB9-60A2-852C-E9171E863925}"/>
                </a:ext>
              </a:extLst>
            </p:cNvPr>
            <p:cNvGrpSpPr/>
            <p:nvPr/>
          </p:nvGrpSpPr>
          <p:grpSpPr>
            <a:xfrm>
              <a:off x="2659088" y="5613817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57" name="内容占位符 3">
                <a:extLst>
                  <a:ext uri="{FF2B5EF4-FFF2-40B4-BE49-F238E27FC236}">
                    <a16:creationId xmlns:a16="http://schemas.microsoft.com/office/drawing/2014/main" id="{CAAE402D-4A61-71AC-C810-2A89195E917A}"/>
                  </a:ext>
                </a:extLst>
              </p:cNvPr>
              <p:cNvGraphicFramePr/>
              <p:nvPr/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9" name="内容占位符 3">
                <a:extLst>
                  <a:ext uri="{FF2B5EF4-FFF2-40B4-BE49-F238E27FC236}">
                    <a16:creationId xmlns:a16="http://schemas.microsoft.com/office/drawing/2014/main" id="{3C6BEEB1-0789-45F6-B32D-5AD5ADA2EA79}"/>
                  </a:ext>
                </a:extLst>
              </p:cNvPr>
              <p:cNvGraphicFramePr/>
              <p:nvPr/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61" name="内容占位符 3">
              <a:extLst>
                <a:ext uri="{FF2B5EF4-FFF2-40B4-BE49-F238E27FC236}">
                  <a16:creationId xmlns:a16="http://schemas.microsoft.com/office/drawing/2014/main" id="{780C5FA2-1AC6-DBCE-4654-7EFA6D5B0AA2}"/>
                </a:ext>
              </a:extLst>
            </p:cNvPr>
            <p:cNvGraphicFramePr/>
            <p:nvPr/>
          </p:nvGraphicFramePr>
          <p:xfrm>
            <a:off x="70949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2" name="内容占位符 3">
              <a:extLst>
                <a:ext uri="{FF2B5EF4-FFF2-40B4-BE49-F238E27FC236}">
                  <a16:creationId xmlns:a16="http://schemas.microsoft.com/office/drawing/2014/main" id="{730D8F8C-7BE9-C65C-4C27-A40F590A5D26}"/>
                </a:ext>
              </a:extLst>
            </p:cNvPr>
            <p:cNvGraphicFramePr/>
            <p:nvPr/>
          </p:nvGraphicFramePr>
          <p:xfrm>
            <a:off x="1795177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3" name="内容占位符 3">
              <a:extLst>
                <a:ext uri="{FF2B5EF4-FFF2-40B4-BE49-F238E27FC236}">
                  <a16:creationId xmlns:a16="http://schemas.microsoft.com/office/drawing/2014/main" id="{FC3BE43B-DA43-AAE3-2264-FB0373B986EA}"/>
                </a:ext>
              </a:extLst>
            </p:cNvPr>
            <p:cNvGraphicFramePr/>
            <p:nvPr/>
          </p:nvGraphicFramePr>
          <p:xfrm>
            <a:off x="2885992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4" name="内容占位符 3">
              <a:extLst>
                <a:ext uri="{FF2B5EF4-FFF2-40B4-BE49-F238E27FC236}">
                  <a16:creationId xmlns:a16="http://schemas.microsoft.com/office/drawing/2014/main" id="{9501543E-2CD0-5898-3DBF-E3ACB502CE90}"/>
                </a:ext>
              </a:extLst>
            </p:cNvPr>
            <p:cNvGraphicFramePr/>
            <p:nvPr/>
          </p:nvGraphicFramePr>
          <p:xfrm>
            <a:off x="126494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5" name="内容占位符 3">
              <a:extLst>
                <a:ext uri="{FF2B5EF4-FFF2-40B4-BE49-F238E27FC236}">
                  <a16:creationId xmlns:a16="http://schemas.microsoft.com/office/drawing/2014/main" id="{F8A2F22E-1671-4EF4-7DCD-4A9B7390BE62}"/>
                </a:ext>
              </a:extLst>
            </p:cNvPr>
            <p:cNvGraphicFramePr/>
            <p:nvPr/>
          </p:nvGraphicFramePr>
          <p:xfrm>
            <a:off x="330006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98" name="内容占位符 3">
              <a:extLst>
                <a:ext uri="{FF2B5EF4-FFF2-40B4-BE49-F238E27FC236}">
                  <a16:creationId xmlns:a16="http://schemas.microsoft.com/office/drawing/2014/main" id="{BB4810DA-C11D-984D-08D2-1EB6B8395E14}"/>
                </a:ext>
              </a:extLst>
            </p:cNvPr>
            <p:cNvGraphicFramePr/>
            <p:nvPr/>
          </p:nvGraphicFramePr>
          <p:xfrm>
            <a:off x="2290258" y="4214723"/>
            <a:ext cx="595734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BFF4B843-2CC9-940A-7DD5-D2AF8E966048}"/>
                </a:ext>
              </a:extLst>
            </p:cNvPr>
            <p:cNvCxnSpPr>
              <a:cxnSpLocks/>
              <a:stCxn id="34" idx="0"/>
              <a:endCxn id="61" idx="2"/>
            </p:cNvCxnSpPr>
            <p:nvPr/>
          </p:nvCxnSpPr>
          <p:spPr bwMode="auto">
            <a:xfrm flipV="1">
              <a:off x="735940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898300D2-1555-D477-4EC4-BB3061F93618}"/>
                </a:ext>
              </a:extLst>
            </p:cNvPr>
            <p:cNvCxnSpPr>
              <a:cxnSpLocks/>
              <a:stCxn id="54" idx="0"/>
              <a:endCxn id="61" idx="2"/>
            </p:cNvCxnSpPr>
            <p:nvPr/>
          </p:nvCxnSpPr>
          <p:spPr bwMode="auto">
            <a:xfrm flipH="1" flipV="1">
              <a:off x="1007361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76DCE723-5451-1F2D-9C5F-230DCA93F47F}"/>
                </a:ext>
              </a:extLst>
            </p:cNvPr>
            <p:cNvCxnSpPr>
              <a:cxnSpLocks/>
              <a:stCxn id="55" idx="0"/>
              <a:endCxn id="62" idx="2"/>
            </p:cNvCxnSpPr>
            <p:nvPr/>
          </p:nvCxnSpPr>
          <p:spPr bwMode="auto">
            <a:xfrm flipV="1">
              <a:off x="1821625" y="5346593"/>
              <a:ext cx="27141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1B3653C9-C594-3A97-59E7-45014FEDDAD5}"/>
                </a:ext>
              </a:extLst>
            </p:cNvPr>
            <p:cNvCxnSpPr>
              <a:cxnSpLocks/>
              <a:stCxn id="56" idx="0"/>
              <a:endCxn id="62" idx="2"/>
            </p:cNvCxnSpPr>
            <p:nvPr/>
          </p:nvCxnSpPr>
          <p:spPr bwMode="auto">
            <a:xfrm flipH="1" flipV="1">
              <a:off x="2093044" y="5346593"/>
              <a:ext cx="27142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FC872BF0-2675-E6C1-CFA5-7DFCB5CD38C3}"/>
                </a:ext>
              </a:extLst>
            </p:cNvPr>
            <p:cNvCxnSpPr>
              <a:cxnSpLocks/>
              <a:stCxn id="62" idx="0"/>
              <a:endCxn id="64" idx="2"/>
            </p:cNvCxnSpPr>
            <p:nvPr/>
          </p:nvCxnSpPr>
          <p:spPr bwMode="auto">
            <a:xfrm flipH="1" flipV="1">
              <a:off x="1562815" y="4880581"/>
              <a:ext cx="53022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3A7F2018-5827-E7DB-C62E-CAC95BCA4847}"/>
                </a:ext>
              </a:extLst>
            </p:cNvPr>
            <p:cNvCxnSpPr>
              <a:cxnSpLocks/>
              <a:stCxn id="61" idx="0"/>
              <a:endCxn id="64" idx="2"/>
            </p:cNvCxnSpPr>
            <p:nvPr/>
          </p:nvCxnSpPr>
          <p:spPr bwMode="auto">
            <a:xfrm flipV="1">
              <a:off x="1007361" y="4880581"/>
              <a:ext cx="55545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6D3C821A-DF94-AB8B-36CC-0F938881014C}"/>
                </a:ext>
              </a:extLst>
            </p:cNvPr>
            <p:cNvCxnSpPr>
              <a:cxnSpLocks/>
              <a:stCxn id="64" idx="0"/>
              <a:endCxn id="98" idx="2"/>
            </p:cNvCxnSpPr>
            <p:nvPr/>
          </p:nvCxnSpPr>
          <p:spPr bwMode="auto">
            <a:xfrm flipV="1">
              <a:off x="1562815" y="4414569"/>
              <a:ext cx="10253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CEF0F347-6E02-4868-588E-C099A75B2A15}"/>
                </a:ext>
              </a:extLst>
            </p:cNvPr>
            <p:cNvCxnSpPr>
              <a:cxnSpLocks/>
              <a:stCxn id="65" idx="0"/>
              <a:endCxn id="98" idx="2"/>
            </p:cNvCxnSpPr>
            <p:nvPr/>
          </p:nvCxnSpPr>
          <p:spPr bwMode="auto">
            <a:xfrm flipH="1" flipV="1">
              <a:off x="2588125" y="4414569"/>
              <a:ext cx="10098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BD6A01FE-27D7-9389-2DDF-471B32CE7818}"/>
                </a:ext>
              </a:extLst>
            </p:cNvPr>
            <p:cNvCxnSpPr>
              <a:cxnSpLocks/>
              <a:stCxn id="63" idx="0"/>
              <a:endCxn id="65" idx="2"/>
            </p:cNvCxnSpPr>
            <p:nvPr/>
          </p:nvCxnSpPr>
          <p:spPr bwMode="auto">
            <a:xfrm flipV="1">
              <a:off x="3183859" y="4880581"/>
              <a:ext cx="414076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94E38A5D-7316-2798-D1A5-5C0A52737A22}"/>
                </a:ext>
              </a:extLst>
            </p:cNvPr>
            <p:cNvCxnSpPr>
              <a:cxnSpLocks/>
              <a:stCxn id="57" idx="0"/>
              <a:endCxn id="63" idx="2"/>
            </p:cNvCxnSpPr>
            <p:nvPr/>
          </p:nvCxnSpPr>
          <p:spPr bwMode="auto">
            <a:xfrm flipV="1">
              <a:off x="2907310" y="5346593"/>
              <a:ext cx="27654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E9B34F9B-915A-1BAF-408B-F1F8212369AF}"/>
                </a:ext>
              </a:extLst>
            </p:cNvPr>
            <p:cNvCxnSpPr>
              <a:cxnSpLocks/>
              <a:stCxn id="58" idx="0"/>
              <a:endCxn id="65" idx="2"/>
            </p:cNvCxnSpPr>
            <p:nvPr/>
          </p:nvCxnSpPr>
          <p:spPr bwMode="auto">
            <a:xfrm flipH="1" flipV="1">
              <a:off x="3597935" y="4880581"/>
              <a:ext cx="395060" cy="733236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A380B408-DA11-5266-728D-1CFB8F222E90}"/>
                </a:ext>
              </a:extLst>
            </p:cNvPr>
            <p:cNvCxnSpPr>
              <a:cxnSpLocks/>
              <a:stCxn id="59" idx="0"/>
              <a:endCxn id="63" idx="2"/>
            </p:cNvCxnSpPr>
            <p:nvPr/>
          </p:nvCxnSpPr>
          <p:spPr bwMode="auto">
            <a:xfrm flipH="1" flipV="1">
              <a:off x="3183859" y="5346593"/>
              <a:ext cx="26629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A29C1F50-6453-FFC4-8419-C58666810B36}"/>
                </a:ext>
              </a:extLst>
            </p:cNvPr>
            <p:cNvSpPr txBox="1"/>
            <p:nvPr/>
          </p:nvSpPr>
          <p:spPr>
            <a:xfrm>
              <a:off x="71115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36834F02-42FE-290B-7FE3-ABFBAE2D807D}"/>
                </a:ext>
              </a:extLst>
            </p:cNvPr>
            <p:cNvSpPr txBox="1"/>
            <p:nvPr/>
          </p:nvSpPr>
          <p:spPr>
            <a:xfrm>
              <a:off x="1796838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9179C27A-D7A4-EEF8-F728-2BC7B14E2DBD}"/>
                </a:ext>
              </a:extLst>
            </p:cNvPr>
            <p:cNvSpPr txBox="1"/>
            <p:nvPr/>
          </p:nvSpPr>
          <p:spPr>
            <a:xfrm>
              <a:off x="2887653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A0392D86-1152-CD1B-8427-D4AE85564DB1}"/>
                </a:ext>
              </a:extLst>
            </p:cNvPr>
            <p:cNvSpPr txBox="1"/>
            <p:nvPr/>
          </p:nvSpPr>
          <p:spPr>
            <a:xfrm>
              <a:off x="3301729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549A17B8-937D-FB38-351C-69CEE68BD95F}"/>
                </a:ext>
              </a:extLst>
            </p:cNvPr>
            <p:cNvSpPr txBox="1"/>
            <p:nvPr/>
          </p:nvSpPr>
          <p:spPr>
            <a:xfrm>
              <a:off x="1264948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E186BD9D-0121-DF55-E4D4-EF78225D8A4C}"/>
                </a:ext>
              </a:extLst>
            </p:cNvPr>
            <p:cNvSpPr txBox="1"/>
            <p:nvPr/>
          </p:nvSpPr>
          <p:spPr>
            <a:xfrm>
              <a:off x="2286936" y="4452558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2566BDB-0F25-FF89-82FA-2D58F686756C}"/>
              </a:ext>
            </a:extLst>
          </p:cNvPr>
          <p:cNvGrpSpPr/>
          <p:nvPr/>
        </p:nvGrpSpPr>
        <p:grpSpPr>
          <a:xfrm>
            <a:off x="487718" y="1847218"/>
            <a:ext cx="1051074" cy="597349"/>
            <a:chOff x="606782" y="4058152"/>
            <a:chExt cx="1051074" cy="597349"/>
          </a:xfrm>
        </p:grpSpPr>
        <p:graphicFrame>
          <p:nvGraphicFramePr>
            <p:cNvPr id="2" name="内容占位符 3">
              <a:extLst>
                <a:ext uri="{FF2B5EF4-FFF2-40B4-BE49-F238E27FC236}">
                  <a16:creationId xmlns:a16="http://schemas.microsoft.com/office/drawing/2014/main" id="{648A5F30-6540-BD33-DDBA-300353723FF4}"/>
                </a:ext>
              </a:extLst>
            </p:cNvPr>
            <p:cNvGraphicFramePr/>
            <p:nvPr/>
          </p:nvGraphicFramePr>
          <p:xfrm>
            <a:off x="606783" y="4414569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3" name="内容占位符 3">
              <a:extLst>
                <a:ext uri="{FF2B5EF4-FFF2-40B4-BE49-F238E27FC236}">
                  <a16:creationId xmlns:a16="http://schemas.microsoft.com/office/drawing/2014/main" id="{77BB6C83-14B5-67A4-F240-5F377BF5E470}"/>
                </a:ext>
              </a:extLst>
            </p:cNvPr>
            <p:cNvGraphicFramePr/>
            <p:nvPr/>
          </p:nvGraphicFramePr>
          <p:xfrm>
            <a:off x="606782" y="4172277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A76703A-4B90-7488-6735-F7CE342F4122}"/>
                </a:ext>
              </a:extLst>
            </p:cNvPr>
            <p:cNvSpPr txBox="1"/>
            <p:nvPr/>
          </p:nvSpPr>
          <p:spPr>
            <a:xfrm>
              <a:off x="700885" y="4314767"/>
              <a:ext cx="956971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different bit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B013609-EEDD-B318-8E09-89CFDB81E2E0}"/>
                </a:ext>
              </a:extLst>
            </p:cNvPr>
            <p:cNvSpPr txBox="1"/>
            <p:nvPr/>
          </p:nvSpPr>
          <p:spPr>
            <a:xfrm>
              <a:off x="700885" y="4058152"/>
              <a:ext cx="726428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same bit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6772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1DBC6E45-4555-9BC5-41FD-925AA6DEC0FE}"/>
              </a:ext>
            </a:extLst>
          </p:cNvPr>
          <p:cNvGrpSpPr/>
          <p:nvPr/>
        </p:nvGrpSpPr>
        <p:grpSpPr>
          <a:xfrm>
            <a:off x="487717" y="4214723"/>
            <a:ext cx="3753500" cy="1597882"/>
            <a:chOff x="5102826" y="4214723"/>
            <a:chExt cx="3753500" cy="1597882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816833C4-14D2-7593-E970-5E0E9D86C4B3}"/>
                </a:ext>
              </a:extLst>
            </p:cNvPr>
            <p:cNvGrpSpPr/>
            <p:nvPr/>
          </p:nvGrpSpPr>
          <p:grpSpPr>
            <a:xfrm>
              <a:off x="5102826" y="5613817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310" name="内容占位符 3">
                <a:extLst>
                  <a:ext uri="{FF2B5EF4-FFF2-40B4-BE49-F238E27FC236}">
                    <a16:creationId xmlns:a16="http://schemas.microsoft.com/office/drawing/2014/main" id="{6E562AD7-B0A2-E771-76C0-41E80059C0B8}"/>
                  </a:ext>
                </a:extLst>
              </p:cNvPr>
              <p:cNvGraphicFramePr/>
              <p:nvPr/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311" name="内容占位符 3">
                <a:extLst>
                  <a:ext uri="{FF2B5EF4-FFF2-40B4-BE49-F238E27FC236}">
                    <a16:creationId xmlns:a16="http://schemas.microsoft.com/office/drawing/2014/main" id="{0E7EF9F3-C4A7-4A1A-2D3C-F110E565B559}"/>
                  </a:ext>
                </a:extLst>
              </p:cNvPr>
              <p:cNvGraphicFramePr/>
              <p:nvPr/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62C48F64-ABF9-A177-7928-4EF037E20EF5}"/>
                </a:ext>
              </a:extLst>
            </p:cNvPr>
            <p:cNvGrpSpPr/>
            <p:nvPr/>
          </p:nvGrpSpPr>
          <p:grpSpPr>
            <a:xfrm>
              <a:off x="6188511" y="5613817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307" name="内容占位符 3">
                <a:extLst>
                  <a:ext uri="{FF2B5EF4-FFF2-40B4-BE49-F238E27FC236}">
                    <a16:creationId xmlns:a16="http://schemas.microsoft.com/office/drawing/2014/main" id="{B33C0F92-2528-21F7-9F2D-E49CCCAE989F}"/>
                  </a:ext>
                </a:extLst>
              </p:cNvPr>
              <p:cNvGraphicFramePr/>
              <p:nvPr/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308" name="内容占位符 3">
                <a:extLst>
                  <a:ext uri="{FF2B5EF4-FFF2-40B4-BE49-F238E27FC236}">
                    <a16:creationId xmlns:a16="http://schemas.microsoft.com/office/drawing/2014/main" id="{23558651-2C5B-3D1F-CB35-40456115BCCF}"/>
                  </a:ext>
                </a:extLst>
              </p:cNvPr>
              <p:cNvGraphicFramePr/>
              <p:nvPr/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46" name="内容占位符 3">
              <a:extLst>
                <a:ext uri="{FF2B5EF4-FFF2-40B4-BE49-F238E27FC236}">
                  <a16:creationId xmlns:a16="http://schemas.microsoft.com/office/drawing/2014/main" id="{A7A159BD-C80C-BFC0-9906-101A123B5FB8}"/>
                </a:ext>
              </a:extLst>
            </p:cNvPr>
            <p:cNvGraphicFramePr/>
            <p:nvPr/>
          </p:nvGraphicFramePr>
          <p:xfrm>
            <a:off x="8359881" y="5613817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9F88F5D6-8F94-4181-DCFF-6D3A552B921C}"/>
                </a:ext>
              </a:extLst>
            </p:cNvPr>
            <p:cNvGrpSpPr/>
            <p:nvPr/>
          </p:nvGrpSpPr>
          <p:grpSpPr>
            <a:xfrm>
              <a:off x="7274196" y="5613817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304" name="内容占位符 3">
                <a:extLst>
                  <a:ext uri="{FF2B5EF4-FFF2-40B4-BE49-F238E27FC236}">
                    <a16:creationId xmlns:a16="http://schemas.microsoft.com/office/drawing/2014/main" id="{BE5EE57F-E524-7266-9A1C-AE024371FE3E}"/>
                  </a:ext>
                </a:extLst>
              </p:cNvPr>
              <p:cNvGraphicFramePr/>
              <p:nvPr/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305" name="内容占位符 3">
                <a:extLst>
                  <a:ext uri="{FF2B5EF4-FFF2-40B4-BE49-F238E27FC236}">
                    <a16:creationId xmlns:a16="http://schemas.microsoft.com/office/drawing/2014/main" id="{43F716A7-7034-685D-08ED-F24D9095E647}"/>
                  </a:ext>
                </a:extLst>
              </p:cNvPr>
              <p:cNvGraphicFramePr/>
              <p:nvPr/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48" name="内容占位符 3">
              <a:extLst>
                <a:ext uri="{FF2B5EF4-FFF2-40B4-BE49-F238E27FC236}">
                  <a16:creationId xmlns:a16="http://schemas.microsoft.com/office/drawing/2014/main" id="{6A90BB97-7E06-53BD-6917-439F3E6E7050}"/>
                </a:ext>
              </a:extLst>
            </p:cNvPr>
            <p:cNvGraphicFramePr/>
            <p:nvPr/>
          </p:nvGraphicFramePr>
          <p:xfrm>
            <a:off x="5324602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49" name="内容占位符 3">
              <a:extLst>
                <a:ext uri="{FF2B5EF4-FFF2-40B4-BE49-F238E27FC236}">
                  <a16:creationId xmlns:a16="http://schemas.microsoft.com/office/drawing/2014/main" id="{85F384CF-D8E1-CF4E-A9DF-FAE2C07E0AA1}"/>
                </a:ext>
              </a:extLst>
            </p:cNvPr>
            <p:cNvGraphicFramePr/>
            <p:nvPr/>
          </p:nvGraphicFramePr>
          <p:xfrm>
            <a:off x="6410285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50" name="内容占位符 3">
              <a:extLst>
                <a:ext uri="{FF2B5EF4-FFF2-40B4-BE49-F238E27FC236}">
                  <a16:creationId xmlns:a16="http://schemas.microsoft.com/office/drawing/2014/main" id="{0506BEE3-E6A4-3A5E-4549-11D72D5657DC}"/>
                </a:ext>
              </a:extLst>
            </p:cNvPr>
            <p:cNvGraphicFramePr/>
            <p:nvPr/>
          </p:nvGraphicFramePr>
          <p:xfrm>
            <a:off x="744493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51" name="内容占位符 3">
              <a:extLst>
                <a:ext uri="{FF2B5EF4-FFF2-40B4-BE49-F238E27FC236}">
                  <a16:creationId xmlns:a16="http://schemas.microsoft.com/office/drawing/2014/main" id="{A164D993-6FC4-7DAB-6094-9688741FBBF0}"/>
                </a:ext>
              </a:extLst>
            </p:cNvPr>
            <p:cNvGraphicFramePr/>
            <p:nvPr/>
          </p:nvGraphicFramePr>
          <p:xfrm>
            <a:off x="5880056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52" name="内容占位符 3">
              <a:extLst>
                <a:ext uri="{FF2B5EF4-FFF2-40B4-BE49-F238E27FC236}">
                  <a16:creationId xmlns:a16="http://schemas.microsoft.com/office/drawing/2014/main" id="{DA103F84-D6EC-E8C5-5F4B-50DCB068834F}"/>
                </a:ext>
              </a:extLst>
            </p:cNvPr>
            <p:cNvGraphicFramePr/>
            <p:nvPr/>
          </p:nvGraphicFramePr>
          <p:xfrm>
            <a:off x="780432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53" name="内容占位符 3">
              <a:extLst>
                <a:ext uri="{FF2B5EF4-FFF2-40B4-BE49-F238E27FC236}">
                  <a16:creationId xmlns:a16="http://schemas.microsoft.com/office/drawing/2014/main" id="{84A20DED-E469-DDD3-C970-674B1C0EDD92}"/>
                </a:ext>
              </a:extLst>
            </p:cNvPr>
            <p:cNvGraphicFramePr/>
            <p:nvPr/>
          </p:nvGraphicFramePr>
          <p:xfrm>
            <a:off x="6905366" y="4214723"/>
            <a:ext cx="595734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914E2439-9F65-4127-BF1B-C98E34B71F60}"/>
                </a:ext>
              </a:extLst>
            </p:cNvPr>
            <p:cNvCxnSpPr>
              <a:cxnSpLocks/>
              <a:stCxn id="310" idx="0"/>
              <a:endCxn id="48" idx="2"/>
            </p:cNvCxnSpPr>
            <p:nvPr/>
          </p:nvCxnSpPr>
          <p:spPr bwMode="auto">
            <a:xfrm flipV="1">
              <a:off x="5351048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08134FAC-9B14-F8D2-8931-C1800B3305F1}"/>
                </a:ext>
              </a:extLst>
            </p:cNvPr>
            <p:cNvCxnSpPr>
              <a:cxnSpLocks/>
              <a:stCxn id="311" idx="0"/>
              <a:endCxn id="48" idx="2"/>
            </p:cNvCxnSpPr>
            <p:nvPr/>
          </p:nvCxnSpPr>
          <p:spPr bwMode="auto">
            <a:xfrm flipH="1" flipV="1">
              <a:off x="5622469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8BBD4BA2-8072-FD84-EAC8-9F05FB1D45E8}"/>
                </a:ext>
              </a:extLst>
            </p:cNvPr>
            <p:cNvCxnSpPr>
              <a:cxnSpLocks/>
              <a:stCxn id="307" idx="0"/>
              <a:endCxn id="49" idx="2"/>
            </p:cNvCxnSpPr>
            <p:nvPr/>
          </p:nvCxnSpPr>
          <p:spPr bwMode="auto">
            <a:xfrm flipV="1">
              <a:off x="6436733" y="5346593"/>
              <a:ext cx="27141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14B790B9-0593-214C-4007-4F87643D383E}"/>
                </a:ext>
              </a:extLst>
            </p:cNvPr>
            <p:cNvCxnSpPr>
              <a:cxnSpLocks/>
              <a:stCxn id="308" idx="0"/>
              <a:endCxn id="49" idx="2"/>
            </p:cNvCxnSpPr>
            <p:nvPr/>
          </p:nvCxnSpPr>
          <p:spPr bwMode="auto">
            <a:xfrm flipH="1" flipV="1">
              <a:off x="6708152" y="5346593"/>
              <a:ext cx="27142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6BD7B099-B8B0-8962-6197-BC2D44BA24C3}"/>
                </a:ext>
              </a:extLst>
            </p:cNvPr>
            <p:cNvCxnSpPr>
              <a:cxnSpLocks/>
              <a:stCxn id="49" idx="0"/>
              <a:endCxn id="51" idx="2"/>
            </p:cNvCxnSpPr>
            <p:nvPr/>
          </p:nvCxnSpPr>
          <p:spPr bwMode="auto">
            <a:xfrm flipH="1" flipV="1">
              <a:off x="6177923" y="4880581"/>
              <a:ext cx="53022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46AEC0CD-4BDC-DE41-8538-D3F99C0AB02D}"/>
                </a:ext>
              </a:extLst>
            </p:cNvPr>
            <p:cNvCxnSpPr>
              <a:cxnSpLocks/>
              <a:stCxn id="48" idx="0"/>
              <a:endCxn id="51" idx="2"/>
            </p:cNvCxnSpPr>
            <p:nvPr/>
          </p:nvCxnSpPr>
          <p:spPr bwMode="auto">
            <a:xfrm flipV="1">
              <a:off x="5622469" y="4880581"/>
              <a:ext cx="55545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DE10296A-9AE0-CCC8-C879-48728EA3AA79}"/>
                </a:ext>
              </a:extLst>
            </p:cNvPr>
            <p:cNvCxnSpPr>
              <a:cxnSpLocks/>
              <a:stCxn id="51" idx="0"/>
              <a:endCxn id="53" idx="2"/>
            </p:cNvCxnSpPr>
            <p:nvPr/>
          </p:nvCxnSpPr>
          <p:spPr bwMode="auto">
            <a:xfrm flipV="1">
              <a:off x="6177923" y="4414569"/>
              <a:ext cx="10253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4129E7BF-1E2E-782E-E3C9-2BBE885BC289}"/>
                </a:ext>
              </a:extLst>
            </p:cNvPr>
            <p:cNvCxnSpPr>
              <a:cxnSpLocks/>
              <a:stCxn id="52" idx="0"/>
              <a:endCxn id="53" idx="2"/>
            </p:cNvCxnSpPr>
            <p:nvPr/>
          </p:nvCxnSpPr>
          <p:spPr bwMode="auto">
            <a:xfrm flipH="1" flipV="1">
              <a:off x="7203233" y="4414569"/>
              <a:ext cx="898962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89555A22-E040-34C3-C873-02588D78D996}"/>
                </a:ext>
              </a:extLst>
            </p:cNvPr>
            <p:cNvCxnSpPr>
              <a:cxnSpLocks/>
              <a:stCxn id="50" idx="0"/>
              <a:endCxn id="52" idx="2"/>
            </p:cNvCxnSpPr>
            <p:nvPr/>
          </p:nvCxnSpPr>
          <p:spPr bwMode="auto">
            <a:xfrm flipV="1">
              <a:off x="7742801" y="4880581"/>
              <a:ext cx="35939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C026108C-8EB3-E562-54BF-15174467B34D}"/>
                </a:ext>
              </a:extLst>
            </p:cNvPr>
            <p:cNvCxnSpPr>
              <a:cxnSpLocks/>
              <a:stCxn id="304" idx="0"/>
              <a:endCxn id="50" idx="2"/>
            </p:cNvCxnSpPr>
            <p:nvPr/>
          </p:nvCxnSpPr>
          <p:spPr bwMode="auto">
            <a:xfrm flipV="1">
              <a:off x="7522418" y="5346593"/>
              <a:ext cx="22038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6" name="直接箭头连接符 255">
              <a:extLst>
                <a:ext uri="{FF2B5EF4-FFF2-40B4-BE49-F238E27FC236}">
                  <a16:creationId xmlns:a16="http://schemas.microsoft.com/office/drawing/2014/main" id="{0571CCA3-C6B4-C5D7-BD13-031852C46FA0}"/>
                </a:ext>
              </a:extLst>
            </p:cNvPr>
            <p:cNvCxnSpPr>
              <a:cxnSpLocks/>
              <a:stCxn id="46" idx="0"/>
              <a:endCxn id="299" idx="2"/>
            </p:cNvCxnSpPr>
            <p:nvPr/>
          </p:nvCxnSpPr>
          <p:spPr bwMode="auto">
            <a:xfrm flipH="1" flipV="1">
              <a:off x="8421731" y="5346593"/>
              <a:ext cx="186372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7" name="直接箭头连接符 256">
              <a:extLst>
                <a:ext uri="{FF2B5EF4-FFF2-40B4-BE49-F238E27FC236}">
                  <a16:creationId xmlns:a16="http://schemas.microsoft.com/office/drawing/2014/main" id="{4294B58A-278E-D6B1-9940-7B98B1B4BCB5}"/>
                </a:ext>
              </a:extLst>
            </p:cNvPr>
            <p:cNvCxnSpPr>
              <a:cxnSpLocks/>
              <a:stCxn id="305" idx="0"/>
              <a:endCxn id="50" idx="2"/>
            </p:cNvCxnSpPr>
            <p:nvPr/>
          </p:nvCxnSpPr>
          <p:spPr bwMode="auto">
            <a:xfrm flipH="1" flipV="1">
              <a:off x="7742801" y="5346593"/>
              <a:ext cx="32245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8" name="文本框 257">
              <a:extLst>
                <a:ext uri="{FF2B5EF4-FFF2-40B4-BE49-F238E27FC236}">
                  <a16:creationId xmlns:a16="http://schemas.microsoft.com/office/drawing/2014/main" id="{7807FFCC-6180-C6A5-725F-4063067EC77B}"/>
                </a:ext>
              </a:extLst>
            </p:cNvPr>
            <p:cNvSpPr txBox="1"/>
            <p:nvPr/>
          </p:nvSpPr>
          <p:spPr>
            <a:xfrm>
              <a:off x="5326263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59" name="文本框 258">
              <a:extLst>
                <a:ext uri="{FF2B5EF4-FFF2-40B4-BE49-F238E27FC236}">
                  <a16:creationId xmlns:a16="http://schemas.microsoft.com/office/drawing/2014/main" id="{8C35FB99-EC1E-27D5-B303-101133E35EA9}"/>
                </a:ext>
              </a:extLst>
            </p:cNvPr>
            <p:cNvSpPr txBox="1"/>
            <p:nvPr/>
          </p:nvSpPr>
          <p:spPr>
            <a:xfrm>
              <a:off x="6411946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60" name="文本框 259">
              <a:extLst>
                <a:ext uri="{FF2B5EF4-FFF2-40B4-BE49-F238E27FC236}">
                  <a16:creationId xmlns:a16="http://schemas.microsoft.com/office/drawing/2014/main" id="{66977D12-055C-EFDD-9830-BC089B918D1F}"/>
                </a:ext>
              </a:extLst>
            </p:cNvPr>
            <p:cNvSpPr txBox="1"/>
            <p:nvPr/>
          </p:nvSpPr>
          <p:spPr>
            <a:xfrm>
              <a:off x="744659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61" name="文本框 260">
              <a:extLst>
                <a:ext uri="{FF2B5EF4-FFF2-40B4-BE49-F238E27FC236}">
                  <a16:creationId xmlns:a16="http://schemas.microsoft.com/office/drawing/2014/main" id="{031CD55F-E328-2E38-B191-8D60FC6D3E1E}"/>
                </a:ext>
              </a:extLst>
            </p:cNvPr>
            <p:cNvSpPr txBox="1"/>
            <p:nvPr/>
          </p:nvSpPr>
          <p:spPr>
            <a:xfrm>
              <a:off x="5880056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62" name="文本框 261">
              <a:extLst>
                <a:ext uri="{FF2B5EF4-FFF2-40B4-BE49-F238E27FC236}">
                  <a16:creationId xmlns:a16="http://schemas.microsoft.com/office/drawing/2014/main" id="{D1A6CFA8-4ED0-1EE0-9BA5-E153C2B64026}"/>
                </a:ext>
              </a:extLst>
            </p:cNvPr>
            <p:cNvSpPr txBox="1"/>
            <p:nvPr/>
          </p:nvSpPr>
          <p:spPr>
            <a:xfrm>
              <a:off x="6902044" y="4452558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graphicFrame>
          <p:nvGraphicFramePr>
            <p:cNvPr id="299" name="内容占位符 3">
              <a:extLst>
                <a:ext uri="{FF2B5EF4-FFF2-40B4-BE49-F238E27FC236}">
                  <a16:creationId xmlns:a16="http://schemas.microsoft.com/office/drawing/2014/main" id="{1CCB892A-68ED-18F6-6FEF-1E3D9623B3AE}"/>
                </a:ext>
              </a:extLst>
            </p:cNvPr>
            <p:cNvGraphicFramePr/>
            <p:nvPr/>
          </p:nvGraphicFramePr>
          <p:xfrm>
            <a:off x="812386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300" name="直接箭头连接符 299">
              <a:extLst>
                <a:ext uri="{FF2B5EF4-FFF2-40B4-BE49-F238E27FC236}">
                  <a16:creationId xmlns:a16="http://schemas.microsoft.com/office/drawing/2014/main" id="{3026133C-EF0F-6C2C-A629-7B0D108B4A77}"/>
                </a:ext>
              </a:extLst>
            </p:cNvPr>
            <p:cNvCxnSpPr>
              <a:cxnSpLocks/>
              <a:stCxn id="305" idx="0"/>
              <a:endCxn id="299" idx="2"/>
            </p:cNvCxnSpPr>
            <p:nvPr/>
          </p:nvCxnSpPr>
          <p:spPr bwMode="auto">
            <a:xfrm flipV="1">
              <a:off x="8065260" y="5346593"/>
              <a:ext cx="35647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1" name="文本框 300">
              <a:extLst>
                <a:ext uri="{FF2B5EF4-FFF2-40B4-BE49-F238E27FC236}">
                  <a16:creationId xmlns:a16="http://schemas.microsoft.com/office/drawing/2014/main" id="{BC52A611-9581-E0F7-5BA1-9E2647D890F2}"/>
                </a:ext>
              </a:extLst>
            </p:cNvPr>
            <p:cNvSpPr txBox="1"/>
            <p:nvPr/>
          </p:nvSpPr>
          <p:spPr>
            <a:xfrm>
              <a:off x="812552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cxnSp>
          <p:nvCxnSpPr>
            <p:cNvPr id="302" name="直接箭头连接符 301">
              <a:extLst>
                <a:ext uri="{FF2B5EF4-FFF2-40B4-BE49-F238E27FC236}">
                  <a16:creationId xmlns:a16="http://schemas.microsoft.com/office/drawing/2014/main" id="{D9E1037F-D044-8702-6477-DD57D72C36B0}"/>
                </a:ext>
              </a:extLst>
            </p:cNvPr>
            <p:cNvCxnSpPr>
              <a:cxnSpLocks/>
              <a:stCxn id="299" idx="0"/>
              <a:endCxn id="52" idx="2"/>
            </p:cNvCxnSpPr>
            <p:nvPr/>
          </p:nvCxnSpPr>
          <p:spPr bwMode="auto">
            <a:xfrm flipH="1" flipV="1">
              <a:off x="8102195" y="4880581"/>
              <a:ext cx="319536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3" name="文本框 302">
              <a:extLst>
                <a:ext uri="{FF2B5EF4-FFF2-40B4-BE49-F238E27FC236}">
                  <a16:creationId xmlns:a16="http://schemas.microsoft.com/office/drawing/2014/main" id="{046F7834-C3B3-7532-65F6-CFD2DA569B01}"/>
                </a:ext>
              </a:extLst>
            </p:cNvPr>
            <p:cNvSpPr txBox="1"/>
            <p:nvPr/>
          </p:nvSpPr>
          <p:spPr>
            <a:xfrm>
              <a:off x="7805989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</p:grpSp>
      <p:grpSp>
        <p:nvGrpSpPr>
          <p:cNvPr id="312" name="组合 311">
            <a:extLst>
              <a:ext uri="{FF2B5EF4-FFF2-40B4-BE49-F238E27FC236}">
                <a16:creationId xmlns:a16="http://schemas.microsoft.com/office/drawing/2014/main" id="{638C375C-3D1F-1401-0B97-BE62DA6ADA51}"/>
              </a:ext>
            </a:extLst>
          </p:cNvPr>
          <p:cNvGrpSpPr/>
          <p:nvPr/>
        </p:nvGrpSpPr>
        <p:grpSpPr>
          <a:xfrm>
            <a:off x="487718" y="4074951"/>
            <a:ext cx="1051074" cy="597349"/>
            <a:chOff x="606782" y="4058152"/>
            <a:chExt cx="1051074" cy="597349"/>
          </a:xfrm>
        </p:grpSpPr>
        <p:graphicFrame>
          <p:nvGraphicFramePr>
            <p:cNvPr id="313" name="内容占位符 3">
              <a:extLst>
                <a:ext uri="{FF2B5EF4-FFF2-40B4-BE49-F238E27FC236}">
                  <a16:creationId xmlns:a16="http://schemas.microsoft.com/office/drawing/2014/main" id="{2F9A1D83-5266-B0FF-8896-4AF858BE39CD}"/>
                </a:ext>
              </a:extLst>
            </p:cNvPr>
            <p:cNvGraphicFramePr/>
            <p:nvPr/>
          </p:nvGraphicFramePr>
          <p:xfrm>
            <a:off x="606783" y="4414569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314" name="内容占位符 3">
              <a:extLst>
                <a:ext uri="{FF2B5EF4-FFF2-40B4-BE49-F238E27FC236}">
                  <a16:creationId xmlns:a16="http://schemas.microsoft.com/office/drawing/2014/main" id="{27CD15AD-E99D-1372-6AFA-125EF2738E47}"/>
                </a:ext>
              </a:extLst>
            </p:cNvPr>
            <p:cNvGraphicFramePr/>
            <p:nvPr/>
          </p:nvGraphicFramePr>
          <p:xfrm>
            <a:off x="606782" y="4172277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315" name="文本框 314">
              <a:extLst>
                <a:ext uri="{FF2B5EF4-FFF2-40B4-BE49-F238E27FC236}">
                  <a16:creationId xmlns:a16="http://schemas.microsoft.com/office/drawing/2014/main" id="{DF1897EF-039E-8E22-563E-1051445F4DE9}"/>
                </a:ext>
              </a:extLst>
            </p:cNvPr>
            <p:cNvSpPr txBox="1"/>
            <p:nvPr/>
          </p:nvSpPr>
          <p:spPr>
            <a:xfrm>
              <a:off x="700885" y="4314767"/>
              <a:ext cx="956971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different bit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6" name="文本框 315">
              <a:extLst>
                <a:ext uri="{FF2B5EF4-FFF2-40B4-BE49-F238E27FC236}">
                  <a16:creationId xmlns:a16="http://schemas.microsoft.com/office/drawing/2014/main" id="{76C873D5-8C24-6E83-1B1E-6A0EBCADFD70}"/>
                </a:ext>
              </a:extLst>
            </p:cNvPr>
            <p:cNvSpPr txBox="1"/>
            <p:nvPr/>
          </p:nvSpPr>
          <p:spPr>
            <a:xfrm>
              <a:off x="700885" y="4058152"/>
              <a:ext cx="726428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same bit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3217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072483" y="382776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</a:t>
            </a: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069897" y="4479259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  <p:graphicFrame>
        <p:nvGraphicFramePr>
          <p:cNvPr id="34" name="内容占位符 3"/>
          <p:cNvGraphicFramePr/>
          <p:nvPr/>
        </p:nvGraphicFramePr>
        <p:xfrm>
          <a:off x="1779156" y="4511525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内容占位符 3"/>
          <p:cNvGraphicFramePr/>
          <p:nvPr/>
        </p:nvGraphicFramePr>
        <p:xfrm>
          <a:off x="3737698" y="4511525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内容占位符 3"/>
          <p:cNvGraphicFramePr/>
          <p:nvPr/>
        </p:nvGraphicFramePr>
        <p:xfrm>
          <a:off x="1779156" y="3860027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内容占位符 3"/>
          <p:cNvGraphicFramePr/>
          <p:nvPr/>
        </p:nvGraphicFramePr>
        <p:xfrm>
          <a:off x="3737698" y="3860027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内容占位符 3"/>
          <p:cNvGraphicFramePr/>
          <p:nvPr/>
        </p:nvGraphicFramePr>
        <p:xfrm>
          <a:off x="2802529" y="3264866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6" name="直接箭头连接符 45"/>
          <p:cNvCxnSpPr>
            <a:stCxn id="36" idx="0"/>
            <a:endCxn id="38" idx="2"/>
          </p:cNvCxnSpPr>
          <p:nvPr/>
        </p:nvCxnSpPr>
        <p:spPr bwMode="auto">
          <a:xfrm flipV="1">
            <a:off x="2653983" y="3569666"/>
            <a:ext cx="1023373" cy="290361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直接箭头连接符 46"/>
          <p:cNvCxnSpPr>
            <a:stCxn id="37" idx="0"/>
            <a:endCxn id="38" idx="2"/>
          </p:cNvCxnSpPr>
          <p:nvPr/>
        </p:nvCxnSpPr>
        <p:spPr bwMode="auto">
          <a:xfrm flipH="1" flipV="1">
            <a:off x="3677356" y="3569666"/>
            <a:ext cx="935169" cy="290361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直接箭头连接符 47"/>
          <p:cNvCxnSpPr>
            <a:stCxn id="35" idx="0"/>
            <a:endCxn id="37" idx="2"/>
          </p:cNvCxnSpPr>
          <p:nvPr/>
        </p:nvCxnSpPr>
        <p:spPr bwMode="auto">
          <a:xfrm flipV="1">
            <a:off x="4612525" y="4164827"/>
            <a:ext cx="0" cy="346698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直接箭头连接符 48"/>
          <p:cNvCxnSpPr>
            <a:stCxn id="34" idx="0"/>
            <a:endCxn id="36" idx="2"/>
          </p:cNvCxnSpPr>
          <p:nvPr/>
        </p:nvCxnSpPr>
        <p:spPr bwMode="auto">
          <a:xfrm flipV="1">
            <a:off x="2653983" y="4164827"/>
            <a:ext cx="0" cy="346698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文本框 49"/>
          <p:cNvSpPr txBox="1"/>
          <p:nvPr/>
        </p:nvSpPr>
        <p:spPr>
          <a:xfrm>
            <a:off x="1057072" y="3232600"/>
            <a:ext cx="107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 root</a:t>
            </a: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361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88E28C87-EEBF-41A2-258C-599CEAFA47F5}"/>
              </a:ext>
            </a:extLst>
          </p:cNvPr>
          <p:cNvGrpSpPr/>
          <p:nvPr/>
        </p:nvGrpSpPr>
        <p:grpSpPr>
          <a:xfrm>
            <a:off x="12591366" y="512763"/>
            <a:ext cx="3084267" cy="1953604"/>
            <a:chOff x="6383583" y="919917"/>
            <a:chExt cx="5493666" cy="347974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/>
            <a:srcRect l="85" b="270"/>
            <a:stretch>
              <a:fillRect/>
            </a:stretch>
          </p:blipFill>
          <p:spPr>
            <a:xfrm>
              <a:off x="6383583" y="919917"/>
              <a:ext cx="5493666" cy="3479740"/>
            </a:xfrm>
            <a:prstGeom prst="rect">
              <a:avLst/>
            </a:prstGeom>
          </p:spPr>
        </p:pic>
        <p:sp>
          <p:nvSpPr>
            <p:cNvPr id="4" name="椭圆 3"/>
            <p:cNvSpPr/>
            <p:nvPr/>
          </p:nvSpPr>
          <p:spPr>
            <a:xfrm rot="21089834">
              <a:off x="7961129" y="1728438"/>
              <a:ext cx="606932" cy="1863176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433689">
              <a:off x="8294435" y="1239742"/>
              <a:ext cx="606932" cy="1540976"/>
            </a:xfrm>
            <a:prstGeom prst="ellipse">
              <a:avLst/>
            </a:pr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0586418" y="1271800"/>
              <a:ext cx="606932" cy="1540976"/>
            </a:xfrm>
            <a:prstGeom prst="ellipse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箭头: 下 6"/>
            <p:cNvSpPr/>
            <p:nvPr/>
          </p:nvSpPr>
          <p:spPr>
            <a:xfrm rot="3622898">
              <a:off x="10458854" y="2752166"/>
              <a:ext cx="486781" cy="1076348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1400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sz="14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2702507" y="5537348"/>
            <a:ext cx="1398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[249,215,192]/255;</a:t>
            </a:r>
          </a:p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[254,192,239]/255;</a:t>
            </a:r>
          </a:p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[223,192,254]/255;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19254CB-1222-1D1B-42EF-DD4A18E9361A}"/>
              </a:ext>
            </a:extLst>
          </p:cNvPr>
          <p:cNvGrpSpPr/>
          <p:nvPr/>
        </p:nvGrpSpPr>
        <p:grpSpPr>
          <a:xfrm>
            <a:off x="8518650" y="7245447"/>
            <a:ext cx="4500372" cy="2736342"/>
            <a:chOff x="1758984" y="1257243"/>
            <a:chExt cx="4500372" cy="2736342"/>
          </a:xfrm>
        </p:grpSpPr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CCE231A6-B5F2-FB74-D26E-1619AA6B0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8984" y="1257243"/>
              <a:ext cx="4500372" cy="2736342"/>
            </a:xfrm>
            <a:prstGeom prst="rect">
              <a:avLst/>
            </a:prstGeom>
          </p:spPr>
        </p:pic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F5C938D3-4323-4B82-9B8A-7F125973423F}"/>
                </a:ext>
              </a:extLst>
            </p:cNvPr>
            <p:cNvSpPr/>
            <p:nvPr/>
          </p:nvSpPr>
          <p:spPr>
            <a:xfrm rot="5400000">
              <a:off x="3100784" y="2194169"/>
              <a:ext cx="387352" cy="1859756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5A519308-B194-D6BF-0444-133ECF1B0987}"/>
                </a:ext>
              </a:extLst>
            </p:cNvPr>
            <p:cNvSpPr/>
            <p:nvPr/>
          </p:nvSpPr>
          <p:spPr>
            <a:xfrm rot="5400000">
              <a:off x="3609578" y="1215472"/>
              <a:ext cx="469902" cy="2959893"/>
            </a:xfrm>
            <a:custGeom>
              <a:avLst/>
              <a:gdLst>
                <a:gd name="connsiteX0" fmla="*/ 0 w 469902"/>
                <a:gd name="connsiteY0" fmla="*/ 2959893 h 2959893"/>
                <a:gd name="connsiteX1" fmla="*/ 0 w 469902"/>
                <a:gd name="connsiteY1" fmla="*/ 661664 h 2959893"/>
                <a:gd name="connsiteX2" fmla="*/ 226209 w 469902"/>
                <a:gd name="connsiteY2" fmla="*/ 661664 h 2959893"/>
                <a:gd name="connsiteX3" fmla="*/ 226209 w 469902"/>
                <a:gd name="connsiteY3" fmla="*/ 0 h 2959893"/>
                <a:gd name="connsiteX4" fmla="*/ 469902 w 469902"/>
                <a:gd name="connsiteY4" fmla="*/ 0 h 2959893"/>
                <a:gd name="connsiteX5" fmla="*/ 469902 w 469902"/>
                <a:gd name="connsiteY5" fmla="*/ 2959893 h 2959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902" h="2959893">
                  <a:moveTo>
                    <a:pt x="0" y="2959893"/>
                  </a:moveTo>
                  <a:lnTo>
                    <a:pt x="0" y="661664"/>
                  </a:lnTo>
                  <a:lnTo>
                    <a:pt x="226209" y="661664"/>
                  </a:lnTo>
                  <a:lnTo>
                    <a:pt x="226209" y="0"/>
                  </a:lnTo>
                  <a:lnTo>
                    <a:pt x="469902" y="0"/>
                  </a:lnTo>
                  <a:lnTo>
                    <a:pt x="469902" y="2959893"/>
                  </a:lnTo>
                  <a:close/>
                </a:path>
              </a:pathLst>
            </a:cu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985D1FC4-2DD7-979C-B998-B628C3093F2B}"/>
                </a:ext>
              </a:extLst>
            </p:cNvPr>
            <p:cNvSpPr/>
            <p:nvPr/>
          </p:nvSpPr>
          <p:spPr>
            <a:xfrm rot="5400000">
              <a:off x="3647522" y="33211"/>
              <a:ext cx="574988" cy="3140868"/>
            </a:xfrm>
            <a:prstGeom prst="rect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箭头: 下 60">
              <a:extLst>
                <a:ext uri="{FF2B5EF4-FFF2-40B4-BE49-F238E27FC236}">
                  <a16:creationId xmlns:a16="http://schemas.microsoft.com/office/drawing/2014/main" id="{34A757F0-B36F-51D1-EE72-560122077E2B}"/>
                </a:ext>
              </a:extLst>
            </p:cNvPr>
            <p:cNvSpPr/>
            <p:nvPr/>
          </p:nvSpPr>
          <p:spPr>
            <a:xfrm rot="3318887">
              <a:off x="5319621" y="2718003"/>
              <a:ext cx="273290" cy="648125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1400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sz="14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EE2FCA1-B5FE-C967-CFB1-46A44D25483B}"/>
              </a:ext>
            </a:extLst>
          </p:cNvPr>
          <p:cNvGrpSpPr/>
          <p:nvPr/>
        </p:nvGrpSpPr>
        <p:grpSpPr>
          <a:xfrm>
            <a:off x="12535116" y="2679050"/>
            <a:ext cx="4500372" cy="2736342"/>
            <a:chOff x="1758984" y="1257243"/>
            <a:chExt cx="4500372" cy="2736342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AD7A5590-29B0-402B-F6A5-5832687FA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8984" y="1257243"/>
              <a:ext cx="4500372" cy="2736342"/>
            </a:xfrm>
            <a:prstGeom prst="rect">
              <a:avLst/>
            </a:prstGeom>
          </p:spPr>
        </p:pic>
        <p:sp>
          <p:nvSpPr>
            <p:cNvPr id="47" name="箭头: 下 46">
              <a:extLst>
                <a:ext uri="{FF2B5EF4-FFF2-40B4-BE49-F238E27FC236}">
                  <a16:creationId xmlns:a16="http://schemas.microsoft.com/office/drawing/2014/main" id="{F62B79FF-DBD2-01DF-D747-355C5CBDF2EE}"/>
                </a:ext>
              </a:extLst>
            </p:cNvPr>
            <p:cNvSpPr/>
            <p:nvPr/>
          </p:nvSpPr>
          <p:spPr>
            <a:xfrm rot="2701475">
              <a:off x="5284930" y="1309253"/>
              <a:ext cx="478803" cy="832025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6F472BE3-A92A-C222-DB01-5CABCDDE0925}"/>
                </a:ext>
              </a:extLst>
            </p:cNvPr>
            <p:cNvSpPr>
              <a:spLocks/>
            </p:cNvSpPr>
            <p:nvPr/>
          </p:nvSpPr>
          <p:spPr>
            <a:xfrm rot="5178204">
              <a:off x="3076083" y="2153491"/>
              <a:ext cx="534246" cy="1936814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6F5D59A3-1B0B-4847-BF92-B13E67406ABB}"/>
                </a:ext>
              </a:extLst>
            </p:cNvPr>
            <p:cNvSpPr>
              <a:spLocks/>
            </p:cNvSpPr>
            <p:nvPr/>
          </p:nvSpPr>
          <p:spPr>
            <a:xfrm rot="5243210">
              <a:off x="3529591" y="1214958"/>
              <a:ext cx="610394" cy="2962756"/>
            </a:xfrm>
            <a:custGeom>
              <a:avLst/>
              <a:gdLst>
                <a:gd name="connsiteX0" fmla="*/ 6201 w 610394"/>
                <a:gd name="connsiteY0" fmla="*/ 1166097 h 2962756"/>
                <a:gd name="connsiteX1" fmla="*/ 23984 w 610394"/>
                <a:gd name="connsiteY1" fmla="*/ 885414 h 2962756"/>
                <a:gd name="connsiteX2" fmla="*/ 51118 w 610394"/>
                <a:gd name="connsiteY2" fmla="*/ 640480 h 2962756"/>
                <a:gd name="connsiteX3" fmla="*/ 331767 w 610394"/>
                <a:gd name="connsiteY3" fmla="*/ 653289 h 2962756"/>
                <a:gd name="connsiteX4" fmla="*/ 361583 w 610394"/>
                <a:gd name="connsiteY4" fmla="*/ 0 h 2962756"/>
                <a:gd name="connsiteX5" fmla="*/ 366705 w 610394"/>
                <a:gd name="connsiteY5" fmla="*/ 2529 h 2962756"/>
                <a:gd name="connsiteX6" fmla="*/ 610394 w 610394"/>
                <a:gd name="connsiteY6" fmla="*/ 1467453 h 2962756"/>
                <a:gd name="connsiteX7" fmla="*/ 305197 w 610394"/>
                <a:gd name="connsiteY7" fmla="*/ 2962756 h 2962756"/>
                <a:gd name="connsiteX8" fmla="*/ 0 w 610394"/>
                <a:gd name="connsiteY8" fmla="*/ 1467453 h 2962756"/>
                <a:gd name="connsiteX9" fmla="*/ 6201 w 610394"/>
                <a:gd name="connsiteY9" fmla="*/ 1166097 h 296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0394" h="2962756">
                  <a:moveTo>
                    <a:pt x="6201" y="1166097"/>
                  </a:moveTo>
                  <a:cubicBezTo>
                    <a:pt x="10266" y="1068757"/>
                    <a:pt x="16262" y="974861"/>
                    <a:pt x="23984" y="885414"/>
                  </a:cubicBezTo>
                  <a:lnTo>
                    <a:pt x="51118" y="640480"/>
                  </a:lnTo>
                  <a:lnTo>
                    <a:pt x="331767" y="653289"/>
                  </a:lnTo>
                  <a:lnTo>
                    <a:pt x="361583" y="0"/>
                  </a:lnTo>
                  <a:lnTo>
                    <a:pt x="366705" y="2529"/>
                  </a:lnTo>
                  <a:cubicBezTo>
                    <a:pt x="505778" y="141961"/>
                    <a:pt x="610394" y="744849"/>
                    <a:pt x="610394" y="1467453"/>
                  </a:cubicBezTo>
                  <a:cubicBezTo>
                    <a:pt x="610394" y="2293286"/>
                    <a:pt x="473753" y="2962756"/>
                    <a:pt x="305197" y="2962756"/>
                  </a:cubicBezTo>
                  <a:cubicBezTo>
                    <a:pt x="136641" y="2962756"/>
                    <a:pt x="0" y="2293286"/>
                    <a:pt x="0" y="1467453"/>
                  </a:cubicBezTo>
                  <a:cubicBezTo>
                    <a:pt x="0" y="1364224"/>
                    <a:pt x="2135" y="1263438"/>
                    <a:pt x="6201" y="1166097"/>
                  </a:cubicBezTo>
                  <a:close/>
                </a:path>
              </a:pathLst>
            </a:cu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F14D29AA-2F0A-B49F-1C62-0EB24B8F1A5B}"/>
                </a:ext>
              </a:extLst>
            </p:cNvPr>
            <p:cNvSpPr>
              <a:spLocks/>
            </p:cNvSpPr>
            <p:nvPr/>
          </p:nvSpPr>
          <p:spPr>
            <a:xfrm rot="5400000">
              <a:off x="3601594" y="105398"/>
              <a:ext cx="506694" cy="2978218"/>
            </a:xfrm>
            <a:prstGeom prst="ellipse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70" name="图片 69">
            <a:extLst>
              <a:ext uri="{FF2B5EF4-FFF2-40B4-BE49-F238E27FC236}">
                <a16:creationId xmlns:a16="http://schemas.microsoft.com/office/drawing/2014/main" id="{D9F9152B-CD4B-B266-045A-F50FDB9A9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484" y="1859819"/>
            <a:ext cx="4500372" cy="2736342"/>
          </a:xfrm>
          <a:prstGeom prst="rect">
            <a:avLst/>
          </a:prstGeom>
        </p:spPr>
      </p:pic>
      <p:sp>
        <p:nvSpPr>
          <p:cNvPr id="71" name="椭圆 70">
            <a:extLst>
              <a:ext uri="{FF2B5EF4-FFF2-40B4-BE49-F238E27FC236}">
                <a16:creationId xmlns:a16="http://schemas.microsoft.com/office/drawing/2014/main" id="{05DDB8DD-282A-EF00-5B91-50F6CC01B29E}"/>
              </a:ext>
            </a:extLst>
          </p:cNvPr>
          <p:cNvSpPr>
            <a:spLocks/>
          </p:cNvSpPr>
          <p:nvPr/>
        </p:nvSpPr>
        <p:spPr>
          <a:xfrm rot="5178204">
            <a:off x="2607726" y="2743990"/>
            <a:ext cx="534246" cy="1936814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422FA829-7E37-1584-0987-5C85A00BEF6D}"/>
              </a:ext>
            </a:extLst>
          </p:cNvPr>
          <p:cNvSpPr>
            <a:spLocks/>
          </p:cNvSpPr>
          <p:nvPr/>
        </p:nvSpPr>
        <p:spPr>
          <a:xfrm rot="5400000">
            <a:off x="3136412" y="695897"/>
            <a:ext cx="506694" cy="2978218"/>
          </a:xfrm>
          <a:prstGeom prst="ellipse">
            <a:avLst/>
          </a:prstGeom>
          <a:solidFill>
            <a:srgbClr val="9933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任意多边形: 形状 79">
            <a:extLst>
              <a:ext uri="{FF2B5EF4-FFF2-40B4-BE49-F238E27FC236}">
                <a16:creationId xmlns:a16="http://schemas.microsoft.com/office/drawing/2014/main" id="{89DD666C-4670-C20B-5D7D-C8D0FC94F6A8}"/>
              </a:ext>
            </a:extLst>
          </p:cNvPr>
          <p:cNvSpPr/>
          <p:nvPr/>
        </p:nvSpPr>
        <p:spPr>
          <a:xfrm rot="5223610">
            <a:off x="3192760" y="1676068"/>
            <a:ext cx="619738" cy="3195212"/>
          </a:xfrm>
          <a:custGeom>
            <a:avLst/>
            <a:gdLst>
              <a:gd name="connsiteX0" fmla="*/ 6295 w 619738"/>
              <a:gd name="connsiteY0" fmla="*/ 1275633 h 3195212"/>
              <a:gd name="connsiteX1" fmla="*/ 309869 w 619738"/>
              <a:gd name="connsiteY1" fmla="*/ 0 h 3195212"/>
              <a:gd name="connsiteX2" fmla="*/ 430484 w 619738"/>
              <a:gd name="connsiteY2" fmla="*/ 125548 h 3195212"/>
              <a:gd name="connsiteX3" fmla="*/ 444751 w 619738"/>
              <a:gd name="connsiteY3" fmla="*/ 165473 h 3195212"/>
              <a:gd name="connsiteX4" fmla="*/ 406851 w 619738"/>
              <a:gd name="connsiteY4" fmla="*/ 903481 h 3195212"/>
              <a:gd name="connsiteX5" fmla="*/ 588763 w 619738"/>
              <a:gd name="connsiteY5" fmla="*/ 912823 h 3195212"/>
              <a:gd name="connsiteX6" fmla="*/ 595387 w 619738"/>
              <a:gd name="connsiteY6" fmla="*/ 975746 h 3195212"/>
              <a:gd name="connsiteX7" fmla="*/ 619738 w 619738"/>
              <a:gd name="connsiteY7" fmla="*/ 1597606 h 3195212"/>
              <a:gd name="connsiteX8" fmla="*/ 309869 w 619738"/>
              <a:gd name="connsiteY8" fmla="*/ 3195212 h 3195212"/>
              <a:gd name="connsiteX9" fmla="*/ 0 w 619738"/>
              <a:gd name="connsiteY9" fmla="*/ 1597606 h 3195212"/>
              <a:gd name="connsiteX10" fmla="*/ 6295 w 619738"/>
              <a:gd name="connsiteY10" fmla="*/ 1275633 h 3195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9738" h="3195212">
                <a:moveTo>
                  <a:pt x="6295" y="1275633"/>
                </a:moveTo>
                <a:cubicBezTo>
                  <a:pt x="35190" y="547631"/>
                  <a:pt x="160125" y="0"/>
                  <a:pt x="309869" y="0"/>
                </a:cubicBezTo>
                <a:cubicBezTo>
                  <a:pt x="352653" y="0"/>
                  <a:pt x="393412" y="44705"/>
                  <a:pt x="430484" y="125548"/>
                </a:cubicBezTo>
                <a:lnTo>
                  <a:pt x="444751" y="165473"/>
                </a:lnTo>
                <a:lnTo>
                  <a:pt x="406851" y="903481"/>
                </a:lnTo>
                <a:lnTo>
                  <a:pt x="588763" y="912823"/>
                </a:lnTo>
                <a:lnTo>
                  <a:pt x="595387" y="975746"/>
                </a:lnTo>
                <a:cubicBezTo>
                  <a:pt x="611067" y="1166881"/>
                  <a:pt x="619738" y="1377023"/>
                  <a:pt x="619738" y="1597606"/>
                </a:cubicBezTo>
                <a:cubicBezTo>
                  <a:pt x="619738" y="2479939"/>
                  <a:pt x="481005" y="3195212"/>
                  <a:pt x="309869" y="3195212"/>
                </a:cubicBezTo>
                <a:cubicBezTo>
                  <a:pt x="138733" y="3195212"/>
                  <a:pt x="0" y="2479939"/>
                  <a:pt x="0" y="1597606"/>
                </a:cubicBezTo>
                <a:cubicBezTo>
                  <a:pt x="0" y="1487314"/>
                  <a:pt x="2168" y="1379633"/>
                  <a:pt x="6295" y="1275633"/>
                </a:cubicBezTo>
                <a:close/>
              </a:path>
            </a:pathLst>
          </a:custGeom>
          <a:solidFill>
            <a:srgbClr val="FF33C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箭头: 下 75">
            <a:extLst>
              <a:ext uri="{FF2B5EF4-FFF2-40B4-BE49-F238E27FC236}">
                <a16:creationId xmlns:a16="http://schemas.microsoft.com/office/drawing/2014/main" id="{236B09C4-D959-49BB-F962-CD3BF1E0E144}"/>
              </a:ext>
            </a:extLst>
          </p:cNvPr>
          <p:cNvSpPr/>
          <p:nvPr/>
        </p:nvSpPr>
        <p:spPr>
          <a:xfrm rot="2627876">
            <a:off x="4856263" y="2014939"/>
            <a:ext cx="478803" cy="832025"/>
          </a:xfrm>
          <a:prstGeom prst="downArrow">
            <a:avLst>
              <a:gd name="adj1" fmla="val 50000"/>
              <a:gd name="adj2" fmla="val 4376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better</a:t>
            </a:r>
            <a:endParaRPr lang="zh-CN" altLang="en-US" b="1" i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021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3E0BD79-C946-6DC7-B09A-422D6E53F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8700" y="1290005"/>
            <a:ext cx="3046765" cy="143145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7453D2D-E198-0F79-06CD-02487977EF7A}"/>
              </a:ext>
            </a:extLst>
          </p:cNvPr>
          <p:cNvSpPr/>
          <p:nvPr/>
        </p:nvSpPr>
        <p:spPr>
          <a:xfrm>
            <a:off x="2371866" y="2088789"/>
            <a:ext cx="746304" cy="2070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970CAB0-FCFD-6FD7-8A63-CC4923FB5F9F}"/>
              </a:ext>
            </a:extLst>
          </p:cNvPr>
          <p:cNvSpPr/>
          <p:nvPr/>
        </p:nvSpPr>
        <p:spPr>
          <a:xfrm>
            <a:off x="3118170" y="2088789"/>
            <a:ext cx="746304" cy="2070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B168AC7-5B57-1E9C-80B9-059830BCF2A9}"/>
              </a:ext>
            </a:extLst>
          </p:cNvPr>
          <p:cNvSpPr/>
          <p:nvPr/>
        </p:nvSpPr>
        <p:spPr>
          <a:xfrm>
            <a:off x="3862656" y="2088789"/>
            <a:ext cx="746304" cy="2070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EE05BD-CD70-324E-A5FA-C33209E742FF}"/>
              </a:ext>
            </a:extLst>
          </p:cNvPr>
          <p:cNvSpPr/>
          <p:nvPr/>
        </p:nvSpPr>
        <p:spPr>
          <a:xfrm>
            <a:off x="4608960" y="2088789"/>
            <a:ext cx="746304" cy="2070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F116254-72B4-9A2C-E37B-1D89902D26EE}"/>
              </a:ext>
            </a:extLst>
          </p:cNvPr>
          <p:cNvSpPr/>
          <p:nvPr/>
        </p:nvSpPr>
        <p:spPr>
          <a:xfrm>
            <a:off x="2370048" y="2787197"/>
            <a:ext cx="746304" cy="2070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6A3FC4C-8A37-A6EA-D4FF-0B234DD534BB}"/>
              </a:ext>
            </a:extLst>
          </p:cNvPr>
          <p:cNvSpPr/>
          <p:nvPr/>
        </p:nvSpPr>
        <p:spPr>
          <a:xfrm>
            <a:off x="3307502" y="2787197"/>
            <a:ext cx="746304" cy="2070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EED58FF-3A3A-9A79-2A34-31B11921EE01}"/>
              </a:ext>
            </a:extLst>
          </p:cNvPr>
          <p:cNvSpPr/>
          <p:nvPr/>
        </p:nvSpPr>
        <p:spPr>
          <a:xfrm>
            <a:off x="4244956" y="2787197"/>
            <a:ext cx="746304" cy="2070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EDDA12-B507-9623-975F-56E4E41C670B}"/>
              </a:ext>
            </a:extLst>
          </p:cNvPr>
          <p:cNvSpPr/>
          <p:nvPr/>
        </p:nvSpPr>
        <p:spPr>
          <a:xfrm>
            <a:off x="5182409" y="2787197"/>
            <a:ext cx="746304" cy="2070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7E69628-F337-C9E4-377A-F49E2F4C273B}"/>
              </a:ext>
            </a:extLst>
          </p:cNvPr>
          <p:cNvGrpSpPr/>
          <p:nvPr/>
        </p:nvGrpSpPr>
        <p:grpSpPr>
          <a:xfrm>
            <a:off x="2376454" y="3374993"/>
            <a:ext cx="1070464" cy="673100"/>
            <a:chOff x="2376454" y="3382065"/>
            <a:chExt cx="1070464" cy="673100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312C4FA3-AFAF-6CAD-4E71-0F7AD149D64D}"/>
                </a:ext>
              </a:extLst>
            </p:cNvPr>
            <p:cNvSpPr/>
            <p:nvPr/>
          </p:nvSpPr>
          <p:spPr>
            <a:xfrm>
              <a:off x="2376454" y="3382065"/>
              <a:ext cx="1070464" cy="670240"/>
            </a:xfrm>
            <a:prstGeom prst="roundRect">
              <a:avLst>
                <a:gd name="adj" fmla="val 27464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7E7B531-5318-8FEB-38E0-EB3696DC61D1}"/>
                </a:ext>
              </a:extLst>
            </p:cNvPr>
            <p:cNvSpPr/>
            <p:nvPr/>
          </p:nvSpPr>
          <p:spPr>
            <a:xfrm>
              <a:off x="2496321" y="3548508"/>
              <a:ext cx="200644" cy="8935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6DCD775-0D0C-9F0E-696C-0B021B87101A}"/>
                </a:ext>
              </a:extLst>
            </p:cNvPr>
            <p:cNvSpPr/>
            <p:nvPr/>
          </p:nvSpPr>
          <p:spPr>
            <a:xfrm>
              <a:off x="2806336" y="3548508"/>
              <a:ext cx="200644" cy="8935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B069C61-03E6-9F06-5C2C-0A493FB78696}"/>
                </a:ext>
              </a:extLst>
            </p:cNvPr>
            <p:cNvSpPr/>
            <p:nvPr/>
          </p:nvSpPr>
          <p:spPr>
            <a:xfrm>
              <a:off x="3116352" y="3548508"/>
              <a:ext cx="200644" cy="8935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0BE7A92-DE3D-1D43-150E-E674460EBFBA}"/>
                </a:ext>
              </a:extLst>
            </p:cNvPr>
            <p:cNvSpPr/>
            <p:nvPr/>
          </p:nvSpPr>
          <p:spPr>
            <a:xfrm>
              <a:off x="2494049" y="3711048"/>
              <a:ext cx="200644" cy="8935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BFF62EC-994A-D270-D786-F61E69638CEA}"/>
                </a:ext>
              </a:extLst>
            </p:cNvPr>
            <p:cNvSpPr/>
            <p:nvPr/>
          </p:nvSpPr>
          <p:spPr>
            <a:xfrm>
              <a:off x="2804064" y="3711048"/>
              <a:ext cx="200644" cy="8935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2342101-2DE5-B556-D2A8-B9FEB84CBBB7}"/>
                </a:ext>
              </a:extLst>
            </p:cNvPr>
            <p:cNvSpPr/>
            <p:nvPr/>
          </p:nvSpPr>
          <p:spPr>
            <a:xfrm>
              <a:off x="3114080" y="3711048"/>
              <a:ext cx="200644" cy="8935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777B999-5A8F-AEC0-1D59-A04E8202808D}"/>
                </a:ext>
              </a:extLst>
            </p:cNvPr>
            <p:cNvSpPr txBox="1"/>
            <p:nvPr/>
          </p:nvSpPr>
          <p:spPr>
            <a:xfrm>
              <a:off x="2754485" y="3714431"/>
              <a:ext cx="314401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...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B8A295A-8AD9-2609-3B3B-0473BEA0B8F2}"/>
              </a:ext>
            </a:extLst>
          </p:cNvPr>
          <p:cNvGrpSpPr/>
          <p:nvPr/>
        </p:nvGrpSpPr>
        <p:grpSpPr>
          <a:xfrm>
            <a:off x="3620213" y="3374993"/>
            <a:ext cx="1070464" cy="673100"/>
            <a:chOff x="2376454" y="3382065"/>
            <a:chExt cx="1070464" cy="673100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11AE32EF-513C-F794-4234-27764B1E3BFD}"/>
                </a:ext>
              </a:extLst>
            </p:cNvPr>
            <p:cNvSpPr/>
            <p:nvPr/>
          </p:nvSpPr>
          <p:spPr>
            <a:xfrm>
              <a:off x="2376454" y="3382065"/>
              <a:ext cx="1070464" cy="670240"/>
            </a:xfrm>
            <a:prstGeom prst="roundRect">
              <a:avLst>
                <a:gd name="adj" fmla="val 27464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129203C-1461-875E-458E-E26ABBD265FF}"/>
                </a:ext>
              </a:extLst>
            </p:cNvPr>
            <p:cNvSpPr/>
            <p:nvPr/>
          </p:nvSpPr>
          <p:spPr>
            <a:xfrm>
              <a:off x="2496321" y="3548508"/>
              <a:ext cx="200644" cy="8935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523249E-489A-328C-3062-6859A9AF36A2}"/>
                </a:ext>
              </a:extLst>
            </p:cNvPr>
            <p:cNvSpPr/>
            <p:nvPr/>
          </p:nvSpPr>
          <p:spPr>
            <a:xfrm>
              <a:off x="2806336" y="3548508"/>
              <a:ext cx="200644" cy="8935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BD8785A-AA13-CC8B-3CB8-D82D61D7933C}"/>
                </a:ext>
              </a:extLst>
            </p:cNvPr>
            <p:cNvSpPr/>
            <p:nvPr/>
          </p:nvSpPr>
          <p:spPr>
            <a:xfrm>
              <a:off x="3116352" y="3548508"/>
              <a:ext cx="200644" cy="8935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DE709A2-021B-A08B-5676-422488A34D68}"/>
                </a:ext>
              </a:extLst>
            </p:cNvPr>
            <p:cNvSpPr/>
            <p:nvPr/>
          </p:nvSpPr>
          <p:spPr>
            <a:xfrm>
              <a:off x="2494049" y="3711048"/>
              <a:ext cx="200644" cy="8935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C1698DF-7DC8-7C9E-15F2-CDF21617DAEE}"/>
                </a:ext>
              </a:extLst>
            </p:cNvPr>
            <p:cNvSpPr/>
            <p:nvPr/>
          </p:nvSpPr>
          <p:spPr>
            <a:xfrm>
              <a:off x="2804064" y="3711048"/>
              <a:ext cx="200644" cy="8935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6DBFF06-B014-EF21-529F-237F5FEC65F2}"/>
                </a:ext>
              </a:extLst>
            </p:cNvPr>
            <p:cNvSpPr/>
            <p:nvPr/>
          </p:nvSpPr>
          <p:spPr>
            <a:xfrm>
              <a:off x="3114080" y="3711048"/>
              <a:ext cx="200644" cy="8935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FDCCDA4-9EB2-CAD5-BCDB-FE726DA62346}"/>
                </a:ext>
              </a:extLst>
            </p:cNvPr>
            <p:cNvSpPr txBox="1"/>
            <p:nvPr/>
          </p:nvSpPr>
          <p:spPr>
            <a:xfrm>
              <a:off x="2754485" y="3714431"/>
              <a:ext cx="314401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...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8C66977-5F97-6308-948F-EE570DA55DD6}"/>
              </a:ext>
            </a:extLst>
          </p:cNvPr>
          <p:cNvGrpSpPr/>
          <p:nvPr/>
        </p:nvGrpSpPr>
        <p:grpSpPr>
          <a:xfrm>
            <a:off x="4863972" y="3374993"/>
            <a:ext cx="1070464" cy="673100"/>
            <a:chOff x="2376454" y="3382065"/>
            <a:chExt cx="1070464" cy="673100"/>
          </a:xfrm>
        </p:grpSpPr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758BEA0B-BC1F-26B2-E6B0-C18F47440630}"/>
                </a:ext>
              </a:extLst>
            </p:cNvPr>
            <p:cNvSpPr/>
            <p:nvPr/>
          </p:nvSpPr>
          <p:spPr>
            <a:xfrm>
              <a:off x="2376454" y="3382065"/>
              <a:ext cx="1070464" cy="670240"/>
            </a:xfrm>
            <a:prstGeom prst="roundRect">
              <a:avLst>
                <a:gd name="adj" fmla="val 27464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699064A-7525-3E9F-D77D-B37B45FEDA57}"/>
                </a:ext>
              </a:extLst>
            </p:cNvPr>
            <p:cNvSpPr/>
            <p:nvPr/>
          </p:nvSpPr>
          <p:spPr>
            <a:xfrm>
              <a:off x="2496321" y="3548508"/>
              <a:ext cx="200644" cy="8935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B7C8CA8-19F5-7449-057A-A6E86EF951EF}"/>
                </a:ext>
              </a:extLst>
            </p:cNvPr>
            <p:cNvSpPr/>
            <p:nvPr/>
          </p:nvSpPr>
          <p:spPr>
            <a:xfrm>
              <a:off x="2806336" y="3548508"/>
              <a:ext cx="200644" cy="8935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463A6CAB-E4CE-03AA-7621-0CA7AADBE9D8}"/>
                </a:ext>
              </a:extLst>
            </p:cNvPr>
            <p:cNvSpPr/>
            <p:nvPr/>
          </p:nvSpPr>
          <p:spPr>
            <a:xfrm>
              <a:off x="3116352" y="3548508"/>
              <a:ext cx="200644" cy="8935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27B5423D-31F3-665D-8A69-1862F84BA060}"/>
                </a:ext>
              </a:extLst>
            </p:cNvPr>
            <p:cNvSpPr/>
            <p:nvPr/>
          </p:nvSpPr>
          <p:spPr>
            <a:xfrm>
              <a:off x="2494049" y="3711048"/>
              <a:ext cx="200644" cy="8935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B626CF0-FBB5-05C3-0F6E-DB051F580434}"/>
                </a:ext>
              </a:extLst>
            </p:cNvPr>
            <p:cNvSpPr/>
            <p:nvPr/>
          </p:nvSpPr>
          <p:spPr>
            <a:xfrm>
              <a:off x="2804064" y="3711048"/>
              <a:ext cx="200644" cy="8935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45EAEE1-9162-043F-4F50-2872D445E5C4}"/>
                </a:ext>
              </a:extLst>
            </p:cNvPr>
            <p:cNvSpPr/>
            <p:nvPr/>
          </p:nvSpPr>
          <p:spPr>
            <a:xfrm>
              <a:off x="3114080" y="3711048"/>
              <a:ext cx="200644" cy="8935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4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A45E90C-0B54-95D2-EEE0-C0A55203947C}"/>
                </a:ext>
              </a:extLst>
            </p:cNvPr>
            <p:cNvSpPr txBox="1"/>
            <p:nvPr/>
          </p:nvSpPr>
          <p:spPr>
            <a:xfrm>
              <a:off x="2754485" y="3714431"/>
              <a:ext cx="314401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...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1387A8F8-7914-5C7D-044C-84CE27B2BADC}"/>
              </a:ext>
            </a:extLst>
          </p:cNvPr>
          <p:cNvGrpSpPr/>
          <p:nvPr/>
        </p:nvGrpSpPr>
        <p:grpSpPr>
          <a:xfrm>
            <a:off x="2468453" y="4454117"/>
            <a:ext cx="1034248" cy="1036253"/>
            <a:chOff x="2468453" y="4536722"/>
            <a:chExt cx="1034248" cy="1036253"/>
          </a:xfrm>
        </p:grpSpPr>
        <p:sp>
          <p:nvSpPr>
            <p:cNvPr id="41" name="平行四边形 40">
              <a:extLst>
                <a:ext uri="{FF2B5EF4-FFF2-40B4-BE49-F238E27FC236}">
                  <a16:creationId xmlns:a16="http://schemas.microsoft.com/office/drawing/2014/main" id="{9968439A-251F-74BF-D1A2-9D04526DD539}"/>
                </a:ext>
              </a:extLst>
            </p:cNvPr>
            <p:cNvSpPr/>
            <p:nvPr/>
          </p:nvSpPr>
          <p:spPr>
            <a:xfrm flipH="1">
              <a:off x="2468453" y="4709949"/>
              <a:ext cx="1034248" cy="863026"/>
            </a:xfrm>
            <a:prstGeom prst="parallelogram">
              <a:avLst>
                <a:gd name="adj" fmla="val 72151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圆柱体 46">
              <a:extLst>
                <a:ext uri="{FF2B5EF4-FFF2-40B4-BE49-F238E27FC236}">
                  <a16:creationId xmlns:a16="http://schemas.microsoft.com/office/drawing/2014/main" id="{449CD5A3-B9E0-85B3-F9CB-9CC868411D47}"/>
                </a:ext>
              </a:extLst>
            </p:cNvPr>
            <p:cNvSpPr/>
            <p:nvPr/>
          </p:nvSpPr>
          <p:spPr>
            <a:xfrm>
              <a:off x="2621639" y="4536722"/>
              <a:ext cx="265691" cy="340733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圆柱体 47">
              <a:extLst>
                <a:ext uri="{FF2B5EF4-FFF2-40B4-BE49-F238E27FC236}">
                  <a16:creationId xmlns:a16="http://schemas.microsoft.com/office/drawing/2014/main" id="{4B55B61E-0673-89D6-74EB-AF750DFCBCD9}"/>
                </a:ext>
              </a:extLst>
            </p:cNvPr>
            <p:cNvSpPr/>
            <p:nvPr/>
          </p:nvSpPr>
          <p:spPr>
            <a:xfrm>
              <a:off x="2851597" y="4830540"/>
              <a:ext cx="265691" cy="340733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圆柱体 48">
              <a:extLst>
                <a:ext uri="{FF2B5EF4-FFF2-40B4-BE49-F238E27FC236}">
                  <a16:creationId xmlns:a16="http://schemas.microsoft.com/office/drawing/2014/main" id="{6B160A90-80A7-BA7A-3EC9-CB8F73AC124C}"/>
                </a:ext>
              </a:extLst>
            </p:cNvPr>
            <p:cNvSpPr/>
            <p:nvPr/>
          </p:nvSpPr>
          <p:spPr>
            <a:xfrm>
              <a:off x="3081556" y="5124358"/>
              <a:ext cx="265691" cy="340733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BDF35437-B8B8-5381-E412-DBF978B60117}"/>
              </a:ext>
            </a:extLst>
          </p:cNvPr>
          <p:cNvGrpSpPr/>
          <p:nvPr/>
        </p:nvGrpSpPr>
        <p:grpSpPr>
          <a:xfrm>
            <a:off x="3043338" y="4454117"/>
            <a:ext cx="1034248" cy="1036253"/>
            <a:chOff x="2468453" y="4536722"/>
            <a:chExt cx="1034248" cy="1036253"/>
          </a:xfrm>
        </p:grpSpPr>
        <p:sp>
          <p:nvSpPr>
            <p:cNvPr id="52" name="平行四边形 51">
              <a:extLst>
                <a:ext uri="{FF2B5EF4-FFF2-40B4-BE49-F238E27FC236}">
                  <a16:creationId xmlns:a16="http://schemas.microsoft.com/office/drawing/2014/main" id="{A66ABAA4-114C-CFB6-A1EF-8A55501E34E3}"/>
                </a:ext>
              </a:extLst>
            </p:cNvPr>
            <p:cNvSpPr/>
            <p:nvPr/>
          </p:nvSpPr>
          <p:spPr>
            <a:xfrm flipH="1">
              <a:off x="2468453" y="4709949"/>
              <a:ext cx="1034248" cy="863026"/>
            </a:xfrm>
            <a:prstGeom prst="parallelogram">
              <a:avLst>
                <a:gd name="adj" fmla="val 72151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圆柱体 52">
              <a:extLst>
                <a:ext uri="{FF2B5EF4-FFF2-40B4-BE49-F238E27FC236}">
                  <a16:creationId xmlns:a16="http://schemas.microsoft.com/office/drawing/2014/main" id="{8EF1F782-9C3E-F2BA-8FFF-0625D7C06A20}"/>
                </a:ext>
              </a:extLst>
            </p:cNvPr>
            <p:cNvSpPr/>
            <p:nvPr/>
          </p:nvSpPr>
          <p:spPr>
            <a:xfrm>
              <a:off x="2621639" y="4536722"/>
              <a:ext cx="265691" cy="340733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圆柱体 53">
              <a:extLst>
                <a:ext uri="{FF2B5EF4-FFF2-40B4-BE49-F238E27FC236}">
                  <a16:creationId xmlns:a16="http://schemas.microsoft.com/office/drawing/2014/main" id="{E8EFF333-22E8-09AD-1424-815F4838BC09}"/>
                </a:ext>
              </a:extLst>
            </p:cNvPr>
            <p:cNvSpPr/>
            <p:nvPr/>
          </p:nvSpPr>
          <p:spPr>
            <a:xfrm>
              <a:off x="2851597" y="4830540"/>
              <a:ext cx="265691" cy="340733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圆柱体 54">
              <a:extLst>
                <a:ext uri="{FF2B5EF4-FFF2-40B4-BE49-F238E27FC236}">
                  <a16:creationId xmlns:a16="http://schemas.microsoft.com/office/drawing/2014/main" id="{0E5A1773-1331-1211-5C10-41DAF212E2CD}"/>
                </a:ext>
              </a:extLst>
            </p:cNvPr>
            <p:cNvSpPr/>
            <p:nvPr/>
          </p:nvSpPr>
          <p:spPr>
            <a:xfrm>
              <a:off x="3081556" y="5124358"/>
              <a:ext cx="265691" cy="340733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9F19BB25-05EE-7BC1-E4D2-72D075BE20F1}"/>
              </a:ext>
            </a:extLst>
          </p:cNvPr>
          <p:cNvGrpSpPr/>
          <p:nvPr/>
        </p:nvGrpSpPr>
        <p:grpSpPr>
          <a:xfrm>
            <a:off x="3618223" y="4454117"/>
            <a:ext cx="1034248" cy="1036253"/>
            <a:chOff x="2468453" y="4536722"/>
            <a:chExt cx="1034248" cy="1036253"/>
          </a:xfrm>
        </p:grpSpPr>
        <p:sp>
          <p:nvSpPr>
            <p:cNvPr id="57" name="平行四边形 56">
              <a:extLst>
                <a:ext uri="{FF2B5EF4-FFF2-40B4-BE49-F238E27FC236}">
                  <a16:creationId xmlns:a16="http://schemas.microsoft.com/office/drawing/2014/main" id="{F680C698-6EC0-0F44-356C-4E14C2EE5987}"/>
                </a:ext>
              </a:extLst>
            </p:cNvPr>
            <p:cNvSpPr/>
            <p:nvPr/>
          </p:nvSpPr>
          <p:spPr>
            <a:xfrm flipH="1">
              <a:off x="2468453" y="4709949"/>
              <a:ext cx="1034248" cy="863026"/>
            </a:xfrm>
            <a:prstGeom prst="parallelogram">
              <a:avLst>
                <a:gd name="adj" fmla="val 72151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圆柱体 57">
              <a:extLst>
                <a:ext uri="{FF2B5EF4-FFF2-40B4-BE49-F238E27FC236}">
                  <a16:creationId xmlns:a16="http://schemas.microsoft.com/office/drawing/2014/main" id="{A772FFBB-EAC2-5C08-914F-B024041CB123}"/>
                </a:ext>
              </a:extLst>
            </p:cNvPr>
            <p:cNvSpPr/>
            <p:nvPr/>
          </p:nvSpPr>
          <p:spPr>
            <a:xfrm>
              <a:off x="2621639" y="4536722"/>
              <a:ext cx="265691" cy="340733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圆柱体 58">
              <a:extLst>
                <a:ext uri="{FF2B5EF4-FFF2-40B4-BE49-F238E27FC236}">
                  <a16:creationId xmlns:a16="http://schemas.microsoft.com/office/drawing/2014/main" id="{86950152-3918-A271-D5F5-FE038258ABF8}"/>
                </a:ext>
              </a:extLst>
            </p:cNvPr>
            <p:cNvSpPr/>
            <p:nvPr/>
          </p:nvSpPr>
          <p:spPr>
            <a:xfrm>
              <a:off x="2851597" y="4830540"/>
              <a:ext cx="265691" cy="340733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圆柱体 59">
              <a:extLst>
                <a:ext uri="{FF2B5EF4-FFF2-40B4-BE49-F238E27FC236}">
                  <a16:creationId xmlns:a16="http://schemas.microsoft.com/office/drawing/2014/main" id="{0677FAB8-B47B-6CFA-F37E-84657227F0E4}"/>
                </a:ext>
              </a:extLst>
            </p:cNvPr>
            <p:cNvSpPr/>
            <p:nvPr/>
          </p:nvSpPr>
          <p:spPr>
            <a:xfrm>
              <a:off x="3081556" y="5124358"/>
              <a:ext cx="265691" cy="340733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1A2B1B2D-5E86-04ED-DC74-EDF170B5EC7A}"/>
              </a:ext>
            </a:extLst>
          </p:cNvPr>
          <p:cNvGrpSpPr/>
          <p:nvPr/>
        </p:nvGrpSpPr>
        <p:grpSpPr>
          <a:xfrm>
            <a:off x="4193108" y="4454117"/>
            <a:ext cx="1034248" cy="1036253"/>
            <a:chOff x="2468453" y="4536722"/>
            <a:chExt cx="1034248" cy="1036253"/>
          </a:xfrm>
        </p:grpSpPr>
        <p:sp>
          <p:nvSpPr>
            <p:cNvPr id="62" name="平行四边形 61">
              <a:extLst>
                <a:ext uri="{FF2B5EF4-FFF2-40B4-BE49-F238E27FC236}">
                  <a16:creationId xmlns:a16="http://schemas.microsoft.com/office/drawing/2014/main" id="{6A7BB2B5-8125-7FC1-5742-A7A46E4C57FA}"/>
                </a:ext>
              </a:extLst>
            </p:cNvPr>
            <p:cNvSpPr/>
            <p:nvPr/>
          </p:nvSpPr>
          <p:spPr>
            <a:xfrm flipH="1">
              <a:off x="2468453" y="4709949"/>
              <a:ext cx="1034248" cy="863026"/>
            </a:xfrm>
            <a:prstGeom prst="parallelogram">
              <a:avLst>
                <a:gd name="adj" fmla="val 72151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圆柱体 62">
              <a:extLst>
                <a:ext uri="{FF2B5EF4-FFF2-40B4-BE49-F238E27FC236}">
                  <a16:creationId xmlns:a16="http://schemas.microsoft.com/office/drawing/2014/main" id="{F839C17F-6980-BC06-145C-E95840357435}"/>
                </a:ext>
              </a:extLst>
            </p:cNvPr>
            <p:cNvSpPr/>
            <p:nvPr/>
          </p:nvSpPr>
          <p:spPr>
            <a:xfrm>
              <a:off x="2621639" y="4536722"/>
              <a:ext cx="265691" cy="340733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圆柱体 63">
              <a:extLst>
                <a:ext uri="{FF2B5EF4-FFF2-40B4-BE49-F238E27FC236}">
                  <a16:creationId xmlns:a16="http://schemas.microsoft.com/office/drawing/2014/main" id="{91E2F2BA-53AE-F2A8-FE29-6322689C773E}"/>
                </a:ext>
              </a:extLst>
            </p:cNvPr>
            <p:cNvSpPr/>
            <p:nvPr/>
          </p:nvSpPr>
          <p:spPr>
            <a:xfrm>
              <a:off x="2851597" y="4830540"/>
              <a:ext cx="265691" cy="340733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圆柱体 64">
              <a:extLst>
                <a:ext uri="{FF2B5EF4-FFF2-40B4-BE49-F238E27FC236}">
                  <a16:creationId xmlns:a16="http://schemas.microsoft.com/office/drawing/2014/main" id="{9AAC7CFC-951C-D5B9-9C22-190E09EC1494}"/>
                </a:ext>
              </a:extLst>
            </p:cNvPr>
            <p:cNvSpPr/>
            <p:nvPr/>
          </p:nvSpPr>
          <p:spPr>
            <a:xfrm>
              <a:off x="3081556" y="5124358"/>
              <a:ext cx="265691" cy="340733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BED760A0-CB01-29F2-7B62-3416BA192040}"/>
              </a:ext>
            </a:extLst>
          </p:cNvPr>
          <p:cNvGrpSpPr/>
          <p:nvPr/>
        </p:nvGrpSpPr>
        <p:grpSpPr>
          <a:xfrm>
            <a:off x="4767994" y="4454117"/>
            <a:ext cx="1034248" cy="1036253"/>
            <a:chOff x="2468453" y="4536722"/>
            <a:chExt cx="1034248" cy="1036253"/>
          </a:xfrm>
        </p:grpSpPr>
        <p:sp>
          <p:nvSpPr>
            <p:cNvPr id="67" name="平行四边形 66">
              <a:extLst>
                <a:ext uri="{FF2B5EF4-FFF2-40B4-BE49-F238E27FC236}">
                  <a16:creationId xmlns:a16="http://schemas.microsoft.com/office/drawing/2014/main" id="{18D5110D-6F51-F177-89C4-50939408D657}"/>
                </a:ext>
              </a:extLst>
            </p:cNvPr>
            <p:cNvSpPr/>
            <p:nvPr/>
          </p:nvSpPr>
          <p:spPr>
            <a:xfrm flipH="1">
              <a:off x="2468453" y="4709949"/>
              <a:ext cx="1034248" cy="863026"/>
            </a:xfrm>
            <a:prstGeom prst="parallelogram">
              <a:avLst>
                <a:gd name="adj" fmla="val 72151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圆柱体 67">
              <a:extLst>
                <a:ext uri="{FF2B5EF4-FFF2-40B4-BE49-F238E27FC236}">
                  <a16:creationId xmlns:a16="http://schemas.microsoft.com/office/drawing/2014/main" id="{2557CF23-32C0-D4E0-F79A-902975E2B391}"/>
                </a:ext>
              </a:extLst>
            </p:cNvPr>
            <p:cNvSpPr/>
            <p:nvPr/>
          </p:nvSpPr>
          <p:spPr>
            <a:xfrm>
              <a:off x="2621639" y="4536722"/>
              <a:ext cx="265691" cy="340733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圆柱体 68">
              <a:extLst>
                <a:ext uri="{FF2B5EF4-FFF2-40B4-BE49-F238E27FC236}">
                  <a16:creationId xmlns:a16="http://schemas.microsoft.com/office/drawing/2014/main" id="{71417685-E591-6380-F8A2-2D139B885881}"/>
                </a:ext>
              </a:extLst>
            </p:cNvPr>
            <p:cNvSpPr/>
            <p:nvPr/>
          </p:nvSpPr>
          <p:spPr>
            <a:xfrm>
              <a:off x="2851597" y="4830540"/>
              <a:ext cx="265691" cy="340733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圆柱体 69">
              <a:extLst>
                <a:ext uri="{FF2B5EF4-FFF2-40B4-BE49-F238E27FC236}">
                  <a16:creationId xmlns:a16="http://schemas.microsoft.com/office/drawing/2014/main" id="{865717A9-2BD2-B66D-F211-9B7D137A1959}"/>
                </a:ext>
              </a:extLst>
            </p:cNvPr>
            <p:cNvSpPr/>
            <p:nvPr/>
          </p:nvSpPr>
          <p:spPr>
            <a:xfrm>
              <a:off x="3081556" y="5124358"/>
              <a:ext cx="265691" cy="340733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2" name="连接符: 曲线 71">
            <a:extLst>
              <a:ext uri="{FF2B5EF4-FFF2-40B4-BE49-F238E27FC236}">
                <a16:creationId xmlns:a16="http://schemas.microsoft.com/office/drawing/2014/main" id="{AAA697CE-6519-A9D0-1204-5E4FF2764D7C}"/>
              </a:ext>
            </a:extLst>
          </p:cNvPr>
          <p:cNvCxnSpPr>
            <a:stCxn id="8" idx="2"/>
            <a:endCxn id="24" idx="0"/>
          </p:cNvCxnSpPr>
          <p:nvPr/>
        </p:nvCxnSpPr>
        <p:spPr>
          <a:xfrm rot="16200000" flipH="1">
            <a:off x="3258964" y="2478511"/>
            <a:ext cx="380717" cy="14122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连接符: 曲线 72">
            <a:extLst>
              <a:ext uri="{FF2B5EF4-FFF2-40B4-BE49-F238E27FC236}">
                <a16:creationId xmlns:a16="http://schemas.microsoft.com/office/drawing/2014/main" id="{3F78A8AB-86F1-47B0-06C2-7EAE538DB700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3105812" y="2800150"/>
            <a:ext cx="380717" cy="76896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连接符: 曲线 75">
            <a:extLst>
              <a:ext uri="{FF2B5EF4-FFF2-40B4-BE49-F238E27FC236}">
                <a16:creationId xmlns:a16="http://schemas.microsoft.com/office/drawing/2014/main" id="{6ACAEA6D-2CD7-2424-B3C1-0BACDB13C983}"/>
              </a:ext>
            </a:extLst>
          </p:cNvPr>
          <p:cNvCxnSpPr>
            <a:cxnSpLocks/>
            <a:stCxn id="10" idx="2"/>
            <a:endCxn id="24" idx="0"/>
          </p:cNvCxnSpPr>
          <p:nvPr/>
        </p:nvCxnSpPr>
        <p:spPr>
          <a:xfrm rot="5400000">
            <a:off x="4196419" y="2953303"/>
            <a:ext cx="380717" cy="462663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连接符: 曲线 78">
            <a:extLst>
              <a:ext uri="{FF2B5EF4-FFF2-40B4-BE49-F238E27FC236}">
                <a16:creationId xmlns:a16="http://schemas.microsoft.com/office/drawing/2014/main" id="{C655317B-FD28-04F5-CEE5-36110437C60D}"/>
              </a:ext>
            </a:extLst>
          </p:cNvPr>
          <p:cNvCxnSpPr>
            <a:cxnSpLocks/>
            <a:stCxn id="11" idx="2"/>
            <a:endCxn id="33" idx="0"/>
          </p:cNvCxnSpPr>
          <p:nvPr/>
        </p:nvCxnSpPr>
        <p:spPr>
          <a:xfrm rot="5400000">
            <a:off x="5287025" y="3106456"/>
            <a:ext cx="380717" cy="156357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B3E68415-9278-3818-DE4D-644769E91C26}"/>
              </a:ext>
            </a:extLst>
          </p:cNvPr>
          <p:cNvCxnSpPr>
            <a:cxnSpLocks/>
            <a:stCxn id="40" idx="2"/>
            <a:endCxn id="47" idx="1"/>
          </p:cNvCxnSpPr>
          <p:nvPr/>
        </p:nvCxnSpPr>
        <p:spPr>
          <a:xfrm rot="5400000">
            <a:off x="3873833" y="2928746"/>
            <a:ext cx="406024" cy="264471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5C31D70C-F033-AAEA-7826-462ECAB8335D}"/>
              </a:ext>
            </a:extLst>
          </p:cNvPr>
          <p:cNvCxnSpPr>
            <a:cxnSpLocks/>
            <a:stCxn id="40" idx="2"/>
            <a:endCxn id="68" idx="1"/>
          </p:cNvCxnSpPr>
          <p:nvPr/>
        </p:nvCxnSpPr>
        <p:spPr>
          <a:xfrm rot="5400000">
            <a:off x="5023603" y="4078516"/>
            <a:ext cx="406024" cy="34517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68B15DAA-8FB7-19DE-9449-555187FFB144}"/>
              </a:ext>
            </a:extLst>
          </p:cNvPr>
          <p:cNvCxnSpPr>
            <a:cxnSpLocks/>
            <a:stCxn id="31" idx="2"/>
            <a:endCxn id="64" idx="1"/>
          </p:cNvCxnSpPr>
          <p:nvPr/>
        </p:nvCxnSpPr>
        <p:spPr>
          <a:xfrm rot="16200000" flipH="1">
            <a:off x="4082350" y="4121187"/>
            <a:ext cx="699842" cy="553653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连接符: 曲线 91">
            <a:extLst>
              <a:ext uri="{FF2B5EF4-FFF2-40B4-BE49-F238E27FC236}">
                <a16:creationId xmlns:a16="http://schemas.microsoft.com/office/drawing/2014/main" id="{9F08CB7E-DD24-6F8A-D743-CDC81483E82E}"/>
              </a:ext>
            </a:extLst>
          </p:cNvPr>
          <p:cNvCxnSpPr>
            <a:cxnSpLocks/>
            <a:stCxn id="31" idx="2"/>
            <a:endCxn id="49" idx="1"/>
          </p:cNvCxnSpPr>
          <p:nvPr/>
        </p:nvCxnSpPr>
        <p:spPr>
          <a:xfrm rot="5400000">
            <a:off x="3188094" y="4074402"/>
            <a:ext cx="993660" cy="941043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C5074BA8-9EB0-38CD-5289-F24C73544472}"/>
              </a:ext>
            </a:extLst>
          </p:cNvPr>
          <p:cNvCxnSpPr>
            <a:cxnSpLocks/>
            <a:stCxn id="12" idx="2"/>
            <a:endCxn id="63" idx="1"/>
          </p:cNvCxnSpPr>
          <p:nvPr/>
        </p:nvCxnSpPr>
        <p:spPr>
          <a:xfrm rot="16200000" flipH="1">
            <a:off x="3490971" y="3465948"/>
            <a:ext cx="408884" cy="1567454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0649EC94-6507-DFAA-2348-D742E1DBA3E4}"/>
              </a:ext>
            </a:extLst>
          </p:cNvPr>
          <p:cNvCxnSpPr>
            <a:cxnSpLocks/>
            <a:stCxn id="21" idx="2"/>
            <a:endCxn id="55" idx="1"/>
          </p:cNvCxnSpPr>
          <p:nvPr/>
        </p:nvCxnSpPr>
        <p:spPr>
          <a:xfrm rot="16200000" flipH="1">
            <a:off x="2853656" y="4106122"/>
            <a:ext cx="993660" cy="87760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5F071323-ACA1-DC96-7019-7E3A4612FDE7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2743200" y="2295868"/>
            <a:ext cx="1818" cy="4913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CC368D6C-F8E8-A030-47C9-310E568949A8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3491322" y="2295868"/>
            <a:ext cx="189332" cy="4913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56A3B096-E536-9552-DCF7-467DE4E43198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4235808" y="2295868"/>
            <a:ext cx="382300" cy="4913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0DE1F75B-D70B-3DDB-3A9F-464536993571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4982112" y="2295868"/>
            <a:ext cx="573449" cy="4913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33DFD8ED-BB7D-FBB0-0CF9-4CB42CED87E3}"/>
              </a:ext>
            </a:extLst>
          </p:cNvPr>
          <p:cNvSpPr txBox="1"/>
          <p:nvPr/>
        </p:nvSpPr>
        <p:spPr>
          <a:xfrm>
            <a:off x="1558557" y="202305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文件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09C9485-D8DD-2730-8210-EAC123CAECD0}"/>
              </a:ext>
            </a:extLst>
          </p:cNvPr>
          <p:cNvSpPr txBox="1"/>
          <p:nvPr/>
        </p:nvSpPr>
        <p:spPr>
          <a:xfrm>
            <a:off x="1558557" y="272145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对象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2F1A60CE-2466-B455-F0CA-5CA2733C1E6F}"/>
              </a:ext>
            </a:extLst>
          </p:cNvPr>
          <p:cNvSpPr txBox="1"/>
          <p:nvPr/>
        </p:nvSpPr>
        <p:spPr>
          <a:xfrm>
            <a:off x="1609853" y="357937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PGs</a:t>
            </a:r>
            <a:endParaRPr lang="zh-CN" altLang="en-US" sz="1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BB6CCC9A-19BA-CB45-3A7A-24FD5F9BCA44}"/>
              </a:ext>
            </a:extLst>
          </p:cNvPr>
          <p:cNvSpPr txBox="1"/>
          <p:nvPr/>
        </p:nvSpPr>
        <p:spPr>
          <a:xfrm>
            <a:off x="1353373" y="485936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存储单元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0A7F22F-9E09-1503-324F-778EBD3FAD26}"/>
              </a:ext>
            </a:extLst>
          </p:cNvPr>
          <p:cNvSpPr txBox="1"/>
          <p:nvPr/>
        </p:nvSpPr>
        <p:spPr>
          <a:xfrm>
            <a:off x="5416829" y="4128137"/>
            <a:ext cx="865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CRUSH</a:t>
            </a:r>
            <a:endParaRPr lang="zh-CN" altLang="en-US" sz="1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F5ABDDD-5771-13D5-C758-9102422D577A}"/>
              </a:ext>
            </a:extLst>
          </p:cNvPr>
          <p:cNvSpPr txBox="1"/>
          <p:nvPr/>
        </p:nvSpPr>
        <p:spPr>
          <a:xfrm>
            <a:off x="5646788" y="2992153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hash</a:t>
            </a:r>
            <a:endParaRPr lang="zh-CN" altLang="en-US" sz="1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467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FAD65-E5B7-EC2C-7938-50440E348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802F829E-A3B0-5A4A-BC9C-B8E871A69E78}"/>
              </a:ext>
            </a:extLst>
          </p:cNvPr>
          <p:cNvSpPr txBox="1"/>
          <p:nvPr/>
        </p:nvSpPr>
        <p:spPr>
          <a:xfrm>
            <a:off x="859164" y="-354854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measurement baseline store &amp; query</a:t>
            </a:r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B245A4FA-38ED-0EEF-F318-7D1694457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6824" y="873986"/>
            <a:ext cx="4542857" cy="183809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32E58860-1CDA-F49D-14F2-4431C005D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833" y="7194441"/>
            <a:ext cx="11152381" cy="268571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22134BF-9EF8-3463-3F09-0CD379EA21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10696" y="2948345"/>
            <a:ext cx="4504762" cy="3076190"/>
          </a:xfrm>
          <a:prstGeom prst="rect">
            <a:avLst/>
          </a:prstGeom>
        </p:spPr>
      </p:pic>
      <p:sp>
        <p:nvSpPr>
          <p:cNvPr id="13" name="箭头: 下 12">
            <a:extLst>
              <a:ext uri="{FF2B5EF4-FFF2-40B4-BE49-F238E27FC236}">
                <a16:creationId xmlns:a16="http://schemas.microsoft.com/office/drawing/2014/main" id="{5644696A-EE37-CE29-1793-9DD4E42AA96D}"/>
              </a:ext>
            </a:extLst>
          </p:cNvPr>
          <p:cNvSpPr/>
          <p:nvPr/>
        </p:nvSpPr>
        <p:spPr>
          <a:xfrm>
            <a:off x="8047211" y="4532505"/>
            <a:ext cx="219529" cy="573731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3887BB73-5260-DB63-606A-766C1A05EB8F}"/>
              </a:ext>
            </a:extLst>
          </p:cNvPr>
          <p:cNvSpPr/>
          <p:nvPr/>
        </p:nvSpPr>
        <p:spPr>
          <a:xfrm>
            <a:off x="5123827" y="4422813"/>
            <a:ext cx="219529" cy="683423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8A432A4C-AD54-623F-A68B-6FC55E5CEE75}"/>
              </a:ext>
            </a:extLst>
          </p:cNvPr>
          <p:cNvSpPr/>
          <p:nvPr/>
        </p:nvSpPr>
        <p:spPr>
          <a:xfrm>
            <a:off x="3272100" y="4408532"/>
            <a:ext cx="198010" cy="697704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E7A64536-9422-8CF7-0702-A2D0E70C6496}"/>
              </a:ext>
            </a:extLst>
          </p:cNvPr>
          <p:cNvSpPr/>
          <p:nvPr/>
        </p:nvSpPr>
        <p:spPr>
          <a:xfrm>
            <a:off x="6777544" y="4712128"/>
            <a:ext cx="219529" cy="394108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72B389C7-879B-C164-DEC6-5B977C76E180}"/>
              </a:ext>
            </a:extLst>
          </p:cNvPr>
          <p:cNvSpPr/>
          <p:nvPr/>
        </p:nvSpPr>
        <p:spPr>
          <a:xfrm>
            <a:off x="6493960" y="381441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卫星节点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0315F4C-5FE2-33C3-C4A7-632E96C97835}"/>
              </a:ext>
            </a:extLst>
          </p:cNvPr>
          <p:cNvSpPr/>
          <p:nvPr/>
        </p:nvSpPr>
        <p:spPr>
          <a:xfrm>
            <a:off x="4835205" y="381472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网关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F4B47622-8F33-5F49-8759-3CE175654C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7851" y="3858666"/>
            <a:ext cx="411480" cy="411480"/>
          </a:xfrm>
          <a:prstGeom prst="rect">
            <a:avLst/>
          </a:prstGeom>
        </p:spPr>
      </p:pic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B05E21BA-C6F1-C833-A9C8-A55C1CE70206}"/>
              </a:ext>
            </a:extLst>
          </p:cNvPr>
          <p:cNvSpPr/>
          <p:nvPr/>
        </p:nvSpPr>
        <p:spPr>
          <a:xfrm>
            <a:off x="2959668" y="381472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数据</a:t>
            </a:r>
            <a:endParaRPr lang="en-US" altLang="zh-CN" sz="1200" b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拥有方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C3DB1F75-1D7C-4A9E-F3C4-F0B391D2EDB3}"/>
              </a:ext>
            </a:extLst>
          </p:cNvPr>
          <p:cNvGrpSpPr/>
          <p:nvPr/>
        </p:nvGrpSpPr>
        <p:grpSpPr>
          <a:xfrm>
            <a:off x="3102166" y="3867628"/>
            <a:ext cx="511777" cy="472400"/>
            <a:chOff x="4113226" y="5392271"/>
            <a:chExt cx="511777" cy="477967"/>
          </a:xfrm>
        </p:grpSpPr>
        <p:pic>
          <p:nvPicPr>
            <p:cNvPr id="62" name="图片 61">
              <a:extLst>
                <a:ext uri="{FF2B5EF4-FFF2-40B4-BE49-F238E27FC236}">
                  <a16:creationId xmlns:a16="http://schemas.microsoft.com/office/drawing/2014/main" id="{38E035CF-5AFC-4FDF-21D3-BB39D094A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13226" y="5392271"/>
              <a:ext cx="281875" cy="281875"/>
            </a:xfrm>
            <a:prstGeom prst="rect">
              <a:avLst/>
            </a:prstGeom>
          </p:spPr>
        </p:pic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2D8E0987-5800-7024-4B32-449B6D88B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15269" y="5460504"/>
              <a:ext cx="409734" cy="409734"/>
            </a:xfrm>
            <a:prstGeom prst="rect">
              <a:avLst/>
            </a:prstGeom>
          </p:spPr>
        </p:pic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B84F76A3-34A4-8532-65D7-09C88F94FF22}"/>
              </a:ext>
            </a:extLst>
          </p:cNvPr>
          <p:cNvSpPr txBox="1"/>
          <p:nvPr/>
        </p:nvSpPr>
        <p:spPr>
          <a:xfrm>
            <a:off x="3710408" y="3930261"/>
            <a:ext cx="1085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❶ 上传</a:t>
            </a: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81" name="连接符: 曲线 80">
            <a:extLst>
              <a:ext uri="{FF2B5EF4-FFF2-40B4-BE49-F238E27FC236}">
                <a16:creationId xmlns:a16="http://schemas.microsoft.com/office/drawing/2014/main" id="{6780B144-5796-277C-4C41-E270F6D28846}"/>
              </a:ext>
            </a:extLst>
          </p:cNvPr>
          <p:cNvCxnSpPr>
            <a:cxnSpLocks/>
            <a:endCxn id="26" idx="0"/>
          </p:cNvCxnSpPr>
          <p:nvPr/>
        </p:nvCxnSpPr>
        <p:spPr>
          <a:xfrm rot="10800000" flipH="1">
            <a:off x="4828295" y="3814728"/>
            <a:ext cx="405296" cy="250158"/>
          </a:xfrm>
          <a:prstGeom prst="curvedConnector4">
            <a:avLst>
              <a:gd name="adj1" fmla="val -56403"/>
              <a:gd name="adj2" fmla="val 191382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F95EA6BC-3648-73B6-D806-0E83F21D297B}"/>
              </a:ext>
            </a:extLst>
          </p:cNvPr>
          <p:cNvSpPr txBox="1"/>
          <p:nvPr/>
        </p:nvSpPr>
        <p:spPr>
          <a:xfrm>
            <a:off x="4048882" y="3275886"/>
            <a:ext cx="97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❷ 聚合</a:t>
            </a: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77FB8137-772A-BA5F-6758-4A2C57AB903C}"/>
              </a:ext>
            </a:extLst>
          </p:cNvPr>
          <p:cNvSpPr txBox="1"/>
          <p:nvPr/>
        </p:nvSpPr>
        <p:spPr>
          <a:xfrm>
            <a:off x="5656360" y="3049506"/>
            <a:ext cx="2056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❹ 发送数据和完整性证明</a:t>
            </a: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8EF41AAF-1BA5-2052-5345-0EF773F05CFA}"/>
              </a:ext>
            </a:extLst>
          </p:cNvPr>
          <p:cNvSpPr txBox="1"/>
          <p:nvPr/>
        </p:nvSpPr>
        <p:spPr>
          <a:xfrm>
            <a:off x="5562905" y="3745595"/>
            <a:ext cx="972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❸ 选择</a:t>
            </a:r>
            <a:endParaRPr lang="en-US" altLang="zh-CN" sz="1200" b="1"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zh-CN" altLang="en-US" sz="1200" b="1"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存储节点</a:t>
            </a: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E9A0C1E-C69B-494F-22E1-75E0FF929B2D}"/>
              </a:ext>
            </a:extLst>
          </p:cNvPr>
          <p:cNvSpPr txBox="1"/>
          <p:nvPr/>
        </p:nvSpPr>
        <p:spPr>
          <a:xfrm>
            <a:off x="5425599" y="4354470"/>
            <a:ext cx="1251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① 检索</a:t>
            </a:r>
            <a:endParaRPr lang="zh-CN" altLang="en-US" sz="1200" b="1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6B6601BB-B325-DE54-BB2A-D0594EADF8EF}"/>
              </a:ext>
            </a:extLst>
          </p:cNvPr>
          <p:cNvSpPr txBox="1"/>
          <p:nvPr/>
        </p:nvSpPr>
        <p:spPr>
          <a:xfrm>
            <a:off x="5547111" y="3399719"/>
            <a:ext cx="2274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② 获取数据和完整性证明</a:t>
            </a:r>
            <a:endParaRPr lang="zh-CN" altLang="en-US" sz="1200" b="1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E79C1911-35B5-F9F1-9F57-CFBC66F194EB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 flipH="1">
            <a:off x="4900355" y="4412719"/>
            <a:ext cx="260424" cy="406049"/>
          </a:xfrm>
          <a:prstGeom prst="curvedConnector4">
            <a:avLst>
              <a:gd name="adj1" fmla="val -50949"/>
              <a:gd name="adj2" fmla="val 156299"/>
            </a:avLst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6C01D0A-6812-D193-E1AB-A485580F6886}"/>
              </a:ext>
            </a:extLst>
          </p:cNvPr>
          <p:cNvSpPr txBox="1"/>
          <p:nvPr/>
        </p:nvSpPr>
        <p:spPr>
          <a:xfrm>
            <a:off x="3733218" y="4818821"/>
            <a:ext cx="112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③ 验证</a:t>
            </a:r>
            <a:endParaRPr lang="zh-CN" altLang="en-US" sz="1200" b="1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173A5196-CF3F-F53B-CBA1-9012F9F52EB4}"/>
              </a:ext>
            </a:extLst>
          </p:cNvPr>
          <p:cNvGrpSpPr/>
          <p:nvPr/>
        </p:nvGrpSpPr>
        <p:grpSpPr>
          <a:xfrm>
            <a:off x="3769036" y="4234075"/>
            <a:ext cx="1051318" cy="133312"/>
            <a:chOff x="2107172" y="4077841"/>
            <a:chExt cx="1813989" cy="115691"/>
          </a:xfrm>
        </p:grpSpPr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4A9B21EA-9DEA-C8E2-04F5-F2310A18CCA6}"/>
                </a:ext>
              </a:extLst>
            </p:cNvPr>
            <p:cNvCxnSpPr>
              <a:cxnSpLocks/>
            </p:cNvCxnSpPr>
            <p:nvPr/>
          </p:nvCxnSpPr>
          <p:spPr>
            <a:xfrm>
              <a:off x="2107172" y="4077841"/>
              <a:ext cx="181398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081058B7-71EE-8875-E466-6F19DF04AB2D}"/>
                </a:ext>
              </a:extLst>
            </p:cNvPr>
            <p:cNvCxnSpPr>
              <a:cxnSpLocks/>
            </p:cNvCxnSpPr>
            <p:nvPr/>
          </p:nvCxnSpPr>
          <p:spPr>
            <a:xfrm>
              <a:off x="2107172" y="4193532"/>
              <a:ext cx="181398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0B39955-19B6-C7FF-21BA-1C405A229E1B}"/>
              </a:ext>
            </a:extLst>
          </p:cNvPr>
          <p:cNvSpPr txBox="1"/>
          <p:nvPr/>
        </p:nvSpPr>
        <p:spPr>
          <a:xfrm>
            <a:off x="3810097" y="4367386"/>
            <a:ext cx="866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④ 返回</a:t>
            </a:r>
            <a:endParaRPr lang="zh-CN" altLang="en-US" sz="1200" b="1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C6100451-C3B5-E655-AC74-FB0764759B82}"/>
              </a:ext>
            </a:extLst>
          </p:cNvPr>
          <p:cNvCxnSpPr>
            <a:cxnSpLocks/>
            <a:stCxn id="26" idx="0"/>
            <a:endCxn id="91" idx="0"/>
          </p:cNvCxnSpPr>
          <p:nvPr/>
        </p:nvCxnSpPr>
        <p:spPr>
          <a:xfrm rot="5400000" flipH="1" flipV="1">
            <a:off x="6689083" y="2358926"/>
            <a:ext cx="310" cy="2911294"/>
          </a:xfrm>
          <a:prstGeom prst="bentConnector3">
            <a:avLst>
              <a:gd name="adj1" fmla="val 160475806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连接符: 肘形 176">
            <a:extLst>
              <a:ext uri="{FF2B5EF4-FFF2-40B4-BE49-F238E27FC236}">
                <a16:creationId xmlns:a16="http://schemas.microsoft.com/office/drawing/2014/main" id="{D5916254-DC6B-F2CB-BF3C-F73930A5F70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88478" y="2445802"/>
            <a:ext cx="8149" cy="2738532"/>
          </a:xfrm>
          <a:prstGeom prst="bentConnector3">
            <a:avLst>
              <a:gd name="adj1" fmla="val -4923905"/>
            </a:avLst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476417EB-01A3-75B0-91EE-8E3570058D7F}"/>
              </a:ext>
            </a:extLst>
          </p:cNvPr>
          <p:cNvSpPr/>
          <p:nvPr/>
        </p:nvSpPr>
        <p:spPr>
          <a:xfrm>
            <a:off x="2959668" y="5105498"/>
            <a:ext cx="5583603" cy="386479"/>
          </a:xfrm>
          <a:prstGeom prst="rect">
            <a:avLst/>
          </a:prstGeom>
          <a:solidFill>
            <a:srgbClr val="FFF2CC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区块链账本</a:t>
            </a: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06FB2A1E-7C9F-2914-E944-C5467EF76B4C}"/>
              </a:ext>
            </a:extLst>
          </p:cNvPr>
          <p:cNvSpPr/>
          <p:nvPr/>
        </p:nvSpPr>
        <p:spPr>
          <a:xfrm>
            <a:off x="7746499" y="381441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存储节点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2FA38CFA-859A-B5D6-8637-B5586C056FAF}"/>
              </a:ext>
            </a:extLst>
          </p:cNvPr>
          <p:cNvGrpSpPr/>
          <p:nvPr/>
        </p:nvGrpSpPr>
        <p:grpSpPr>
          <a:xfrm>
            <a:off x="5632261" y="4226233"/>
            <a:ext cx="858061" cy="138243"/>
            <a:chOff x="5632261" y="4226233"/>
            <a:chExt cx="1326260" cy="115691"/>
          </a:xfrm>
        </p:grpSpPr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CA9C1ABA-1B11-B3D9-85C3-3435E84697BE}"/>
                </a:ext>
              </a:extLst>
            </p:cNvPr>
            <p:cNvCxnSpPr>
              <a:cxnSpLocks/>
            </p:cNvCxnSpPr>
            <p:nvPr/>
          </p:nvCxnSpPr>
          <p:spPr>
            <a:xfrm>
              <a:off x="5646751" y="4226233"/>
              <a:ext cx="131177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4248BD11-1DA0-0759-4426-EC645265EFE6}"/>
                </a:ext>
              </a:extLst>
            </p:cNvPr>
            <p:cNvCxnSpPr>
              <a:cxnSpLocks/>
            </p:cNvCxnSpPr>
            <p:nvPr/>
          </p:nvCxnSpPr>
          <p:spPr>
            <a:xfrm>
              <a:off x="5632261" y="4341924"/>
              <a:ext cx="132626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57228292-6504-570E-97B6-7A46621A00EE}"/>
              </a:ext>
            </a:extLst>
          </p:cNvPr>
          <p:cNvGrpSpPr/>
          <p:nvPr/>
        </p:nvGrpSpPr>
        <p:grpSpPr>
          <a:xfrm>
            <a:off x="5175693" y="2666531"/>
            <a:ext cx="1732722" cy="276999"/>
            <a:chOff x="7736175" y="2096171"/>
            <a:chExt cx="1732722" cy="276999"/>
          </a:xfrm>
        </p:grpSpPr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63A09DE3-1C30-DC57-01CE-33502B79D727}"/>
                </a:ext>
              </a:extLst>
            </p:cNvPr>
            <p:cNvSpPr txBox="1"/>
            <p:nvPr/>
          </p:nvSpPr>
          <p:spPr>
            <a:xfrm>
              <a:off x="8276267" y="2096171"/>
              <a:ext cx="11926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>
                  <a:solidFill>
                    <a:srgbClr val="0070C0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查询工作流</a:t>
              </a:r>
              <a:endParaRPr lang="en-US" altLang="zh-CN" sz="1200" b="1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67901099-0F18-DCF9-87B5-D924F61DE0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6175" y="2234669"/>
              <a:ext cx="504254" cy="2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E95D029E-17E2-F604-96CD-2F30CBD8D5E7}"/>
              </a:ext>
            </a:extLst>
          </p:cNvPr>
          <p:cNvGrpSpPr/>
          <p:nvPr/>
        </p:nvGrpSpPr>
        <p:grpSpPr>
          <a:xfrm>
            <a:off x="7264960" y="2666531"/>
            <a:ext cx="1278311" cy="276999"/>
            <a:chOff x="7736175" y="2475717"/>
            <a:chExt cx="1278311" cy="276999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8EABDCF0-CC4F-E3A6-6A5B-52A96BFB9AE2}"/>
                </a:ext>
              </a:extLst>
            </p:cNvPr>
            <p:cNvSpPr txBox="1"/>
            <p:nvPr/>
          </p:nvSpPr>
          <p:spPr>
            <a:xfrm>
              <a:off x="8276268" y="2475717"/>
              <a:ext cx="738218" cy="276999"/>
            </a:xfrm>
            <a:prstGeom prst="rect">
              <a:avLst/>
            </a:prstGeom>
            <a:noFill/>
          </p:spPr>
          <p:txBody>
            <a:bodyPr wrap="square" lIns="91440" tIns="45720" rIns="0" bIns="45720" rtlCol="0">
              <a:spAutoFit/>
            </a:bodyPr>
            <a:lstStyle/>
            <a:p>
              <a:r>
                <a:rPr lang="zh-CN" altLang="en-US" sz="1200" b="1">
                  <a:solidFill>
                    <a:schemeClr val="accent4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账本记录</a:t>
              </a:r>
              <a:endParaRPr lang="en-US" altLang="zh-CN" sz="1200" b="1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42" name="箭头: 下 41">
              <a:extLst>
                <a:ext uri="{FF2B5EF4-FFF2-40B4-BE49-F238E27FC236}">
                  <a16:creationId xmlns:a16="http://schemas.microsoft.com/office/drawing/2014/main" id="{4911EB50-4A40-E77C-DA6D-587F3CFC0A55}"/>
                </a:ext>
              </a:extLst>
            </p:cNvPr>
            <p:cNvSpPr/>
            <p:nvPr/>
          </p:nvSpPr>
          <p:spPr>
            <a:xfrm rot="16200000">
              <a:off x="7889297" y="2362090"/>
              <a:ext cx="198010" cy="504254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E479C38F-0C9D-668B-9D04-7ED930806980}"/>
              </a:ext>
            </a:extLst>
          </p:cNvPr>
          <p:cNvGrpSpPr/>
          <p:nvPr/>
        </p:nvGrpSpPr>
        <p:grpSpPr>
          <a:xfrm>
            <a:off x="2959668" y="2666531"/>
            <a:ext cx="1859479" cy="276999"/>
            <a:chOff x="7736175" y="1716624"/>
            <a:chExt cx="1859479" cy="276999"/>
          </a:xfrm>
        </p:grpSpPr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6007121A-8FC4-2341-798C-C161C8109E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6175" y="1855123"/>
              <a:ext cx="5042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159FF41B-FD48-50E0-42FF-BB327385FEF4}"/>
                </a:ext>
              </a:extLst>
            </p:cNvPr>
            <p:cNvSpPr txBox="1"/>
            <p:nvPr/>
          </p:nvSpPr>
          <p:spPr>
            <a:xfrm>
              <a:off x="8276267" y="1716624"/>
              <a:ext cx="1319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存储工作流</a:t>
              </a:r>
              <a:endParaRPr lang="en-US" altLang="zh-CN" sz="1200" b="1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E492F0B7-0874-C063-656B-7CDF781C6A7E}"/>
              </a:ext>
            </a:extLst>
          </p:cNvPr>
          <p:cNvGrpSpPr/>
          <p:nvPr/>
        </p:nvGrpSpPr>
        <p:grpSpPr>
          <a:xfrm>
            <a:off x="1547071" y="-2300801"/>
            <a:ext cx="9812057" cy="1946308"/>
            <a:chOff x="1042580" y="3249773"/>
            <a:chExt cx="9812057" cy="1946308"/>
          </a:xfrm>
        </p:grpSpPr>
        <p:sp>
          <p:nvSpPr>
            <p:cNvPr id="108" name="箭头: 下 107">
              <a:extLst>
                <a:ext uri="{FF2B5EF4-FFF2-40B4-BE49-F238E27FC236}">
                  <a16:creationId xmlns:a16="http://schemas.microsoft.com/office/drawing/2014/main" id="{0908B940-C842-074C-BFB8-7B488323E831}"/>
                </a:ext>
              </a:extLst>
            </p:cNvPr>
            <p:cNvSpPr/>
            <p:nvPr/>
          </p:nvSpPr>
          <p:spPr>
            <a:xfrm>
              <a:off x="8140488" y="4236608"/>
              <a:ext cx="219529" cy="573731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箭头: 下 111">
              <a:extLst>
                <a:ext uri="{FF2B5EF4-FFF2-40B4-BE49-F238E27FC236}">
                  <a16:creationId xmlns:a16="http://schemas.microsoft.com/office/drawing/2014/main" id="{59B45361-85E7-4CEF-B05C-6E5453931249}"/>
                </a:ext>
              </a:extLst>
            </p:cNvPr>
            <p:cNvSpPr/>
            <p:nvPr/>
          </p:nvSpPr>
          <p:spPr>
            <a:xfrm>
              <a:off x="3952661" y="4126917"/>
              <a:ext cx="219529" cy="683423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箭头: 下 112">
              <a:extLst>
                <a:ext uri="{FF2B5EF4-FFF2-40B4-BE49-F238E27FC236}">
                  <a16:creationId xmlns:a16="http://schemas.microsoft.com/office/drawing/2014/main" id="{BCAA25CE-18D6-04F7-F2B1-E6316BC475AF}"/>
                </a:ext>
              </a:extLst>
            </p:cNvPr>
            <p:cNvSpPr/>
            <p:nvPr/>
          </p:nvSpPr>
          <p:spPr>
            <a:xfrm>
              <a:off x="1601911" y="4112636"/>
              <a:ext cx="198010" cy="697704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箭头: 下 113">
              <a:extLst>
                <a:ext uri="{FF2B5EF4-FFF2-40B4-BE49-F238E27FC236}">
                  <a16:creationId xmlns:a16="http://schemas.microsoft.com/office/drawing/2014/main" id="{F5039E17-EAF4-A990-218F-B2DFFB61BCC4}"/>
                </a:ext>
              </a:extLst>
            </p:cNvPr>
            <p:cNvSpPr/>
            <p:nvPr/>
          </p:nvSpPr>
          <p:spPr>
            <a:xfrm>
              <a:off x="6442145" y="4416232"/>
              <a:ext cx="219529" cy="394108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64B36A94-0501-0A48-576A-5D218AEE18C2}"/>
                </a:ext>
              </a:extLst>
            </p:cNvPr>
            <p:cNvSpPr/>
            <p:nvPr/>
          </p:nvSpPr>
          <p:spPr>
            <a:xfrm>
              <a:off x="5893574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Provider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16" name="图片 115">
              <a:extLst>
                <a:ext uri="{FF2B5EF4-FFF2-40B4-BE49-F238E27FC236}">
                  <a16:creationId xmlns:a16="http://schemas.microsoft.com/office/drawing/2014/main" id="{8AB7B52F-31C4-605E-E34F-D33253C13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72844" y="3933990"/>
              <a:ext cx="369332" cy="369332"/>
            </a:xfrm>
            <a:prstGeom prst="rect">
              <a:avLst/>
            </a:prstGeom>
          </p:spPr>
        </p:pic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9C2796D5-CFB8-43CE-B6A9-FE70DB065568}"/>
                </a:ext>
              </a:extLst>
            </p:cNvPr>
            <p:cNvSpPr/>
            <p:nvPr/>
          </p:nvSpPr>
          <p:spPr>
            <a:xfrm>
              <a:off x="3404089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Gateway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19" name="图片 118">
              <a:extLst>
                <a:ext uri="{FF2B5EF4-FFF2-40B4-BE49-F238E27FC236}">
                  <a16:creationId xmlns:a16="http://schemas.microsoft.com/office/drawing/2014/main" id="{7B170073-6171-0D50-EA32-FBDC374F3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56685" y="3858666"/>
              <a:ext cx="411480" cy="411480"/>
            </a:xfrm>
            <a:prstGeom prst="rect">
              <a:avLst/>
            </a:prstGeom>
          </p:spPr>
        </p:pic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C515F778-140A-CFA8-BD93-ED300820AC2A}"/>
                </a:ext>
              </a:extLst>
            </p:cNvPr>
            <p:cNvSpPr/>
            <p:nvPr/>
          </p:nvSpPr>
          <p:spPr>
            <a:xfrm>
              <a:off x="1042580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751F5DDF-DA4E-BC83-F42F-635D9D117DCF}"/>
                </a:ext>
              </a:extLst>
            </p:cNvPr>
            <p:cNvGrpSpPr/>
            <p:nvPr/>
          </p:nvGrpSpPr>
          <p:grpSpPr>
            <a:xfrm>
              <a:off x="1445028" y="3867628"/>
              <a:ext cx="511777" cy="472400"/>
              <a:chOff x="4113226" y="5392271"/>
              <a:chExt cx="511777" cy="477967"/>
            </a:xfrm>
          </p:grpSpPr>
          <p:pic>
            <p:nvPicPr>
              <p:cNvPr id="163" name="图片 162">
                <a:extLst>
                  <a:ext uri="{FF2B5EF4-FFF2-40B4-BE49-F238E27FC236}">
                    <a16:creationId xmlns:a16="http://schemas.microsoft.com/office/drawing/2014/main" id="{38345FA4-9CB0-EC1B-FC50-A94DC54AC3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13226" y="5392271"/>
                <a:ext cx="281875" cy="281875"/>
              </a:xfrm>
              <a:prstGeom prst="rect">
                <a:avLst/>
              </a:prstGeom>
            </p:spPr>
          </p:pic>
          <p:pic>
            <p:nvPicPr>
              <p:cNvPr id="164" name="图片 163">
                <a:extLst>
                  <a:ext uri="{FF2B5EF4-FFF2-40B4-BE49-F238E27FC236}">
                    <a16:creationId xmlns:a16="http://schemas.microsoft.com/office/drawing/2014/main" id="{9FCD4D75-E089-AADF-36DB-E44B6A2742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15269" y="5460504"/>
                <a:ext cx="409734" cy="409734"/>
              </a:xfrm>
              <a:prstGeom prst="rect">
                <a:avLst/>
              </a:prstGeom>
            </p:spPr>
          </p:pic>
        </p:grp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502466B6-4320-6F20-585B-36CE1F30B028}"/>
                </a:ext>
              </a:extLst>
            </p:cNvPr>
            <p:cNvSpPr txBox="1"/>
            <p:nvPr/>
          </p:nvSpPr>
          <p:spPr>
            <a:xfrm>
              <a:off x="2321677" y="3807870"/>
              <a:ext cx="1085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❶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Uploading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23" name="连接符: 曲线 122">
              <a:extLst>
                <a:ext uri="{FF2B5EF4-FFF2-40B4-BE49-F238E27FC236}">
                  <a16:creationId xmlns:a16="http://schemas.microsoft.com/office/drawing/2014/main" id="{6C4B9B52-B0BB-99AE-3A2A-0C086E03DD06}"/>
                </a:ext>
              </a:extLst>
            </p:cNvPr>
            <p:cNvCxnSpPr>
              <a:cxnSpLocks/>
              <a:stCxn id="151" idx="1"/>
              <a:endCxn id="117" idx="0"/>
            </p:cNvCxnSpPr>
            <p:nvPr/>
          </p:nvCxnSpPr>
          <p:spPr>
            <a:xfrm rot="10800000" flipH="1">
              <a:off x="3404091" y="3814730"/>
              <a:ext cx="658334" cy="172155"/>
            </a:xfrm>
            <a:prstGeom prst="curvedConnector4">
              <a:avLst>
                <a:gd name="adj1" fmla="val -21703"/>
                <a:gd name="adj2" fmla="val 260877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484403CC-F219-B073-18F5-90FAD48980BF}"/>
                </a:ext>
              </a:extLst>
            </p:cNvPr>
            <p:cNvSpPr txBox="1"/>
            <p:nvPr/>
          </p:nvSpPr>
          <p:spPr>
            <a:xfrm>
              <a:off x="2733136" y="3249773"/>
              <a:ext cx="9728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❷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6E650536-84B2-6421-50C9-1CB0293091F5}"/>
                </a:ext>
              </a:extLst>
            </p:cNvPr>
            <p:cNvSpPr txBox="1"/>
            <p:nvPr/>
          </p:nvSpPr>
          <p:spPr>
            <a:xfrm>
              <a:off x="5012488" y="3249773"/>
              <a:ext cx="14734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❸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D68E5F35-637B-AE40-C2E1-F090F0005278}"/>
                </a:ext>
              </a:extLst>
            </p:cNvPr>
            <p:cNvSpPr txBox="1"/>
            <p:nvPr/>
          </p:nvSpPr>
          <p:spPr>
            <a:xfrm>
              <a:off x="4720761" y="3857381"/>
              <a:ext cx="1187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❹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Dispatching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A0770C8B-070F-41E9-1729-10CFB70E8AFD}"/>
                </a:ext>
              </a:extLst>
            </p:cNvPr>
            <p:cNvSpPr txBox="1"/>
            <p:nvPr/>
          </p:nvSpPr>
          <p:spPr>
            <a:xfrm>
              <a:off x="4656547" y="4233373"/>
              <a:ext cx="12517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②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Transmission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E2FAED84-DB5C-60AC-03EB-7D4C4F22E209}"/>
                </a:ext>
              </a:extLst>
            </p:cNvPr>
            <p:cNvSpPr txBox="1"/>
            <p:nvPr/>
          </p:nvSpPr>
          <p:spPr>
            <a:xfrm>
              <a:off x="5332220" y="3586994"/>
              <a:ext cx="9948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①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Retrieval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3" name="连接符: 曲线 132">
              <a:extLst>
                <a:ext uri="{FF2B5EF4-FFF2-40B4-BE49-F238E27FC236}">
                  <a16:creationId xmlns:a16="http://schemas.microsoft.com/office/drawing/2014/main" id="{EC5CDAC8-C9B3-6EF4-465C-9614B7CE9BB6}"/>
                </a:ext>
              </a:extLst>
            </p:cNvPr>
            <p:cNvCxnSpPr>
              <a:cxnSpLocks/>
              <a:stCxn id="117" idx="2"/>
              <a:endCxn id="149" idx="1"/>
            </p:cNvCxnSpPr>
            <p:nvPr/>
          </p:nvCxnSpPr>
          <p:spPr>
            <a:xfrm rot="5400000" flipH="1">
              <a:off x="3604636" y="4072766"/>
              <a:ext cx="257244" cy="658334"/>
            </a:xfrm>
            <a:prstGeom prst="curvedConnector4">
              <a:avLst>
                <a:gd name="adj1" fmla="val -75906"/>
                <a:gd name="adj2" fmla="val 120256"/>
              </a:avLst>
            </a:prstGeom>
            <a:ln w="19050">
              <a:solidFill>
                <a:srgbClr val="0070C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8FD9C5BF-4DD3-FD46-DBCF-2F6071F6DAC1}"/>
                </a:ext>
              </a:extLst>
            </p:cNvPr>
            <p:cNvSpPr txBox="1"/>
            <p:nvPr/>
          </p:nvSpPr>
          <p:spPr>
            <a:xfrm>
              <a:off x="2300690" y="4501795"/>
              <a:ext cx="1127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③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0F5663CF-80CA-EA59-2E4A-C319D1847E83}"/>
                </a:ext>
              </a:extLst>
            </p:cNvPr>
            <p:cNvGrpSpPr/>
            <p:nvPr/>
          </p:nvGrpSpPr>
          <p:grpSpPr>
            <a:xfrm>
              <a:off x="2348493" y="4055035"/>
              <a:ext cx="1051318" cy="133312"/>
              <a:chOff x="2107172" y="4077841"/>
              <a:chExt cx="1813989" cy="115691"/>
            </a:xfrm>
          </p:grpSpPr>
          <p:cxnSp>
            <p:nvCxnSpPr>
              <p:cNvPr id="161" name="直接箭头连接符 160">
                <a:extLst>
                  <a:ext uri="{FF2B5EF4-FFF2-40B4-BE49-F238E27FC236}">
                    <a16:creationId xmlns:a16="http://schemas.microsoft.com/office/drawing/2014/main" id="{63F890E1-2D49-58C6-B192-FA4A1FB49E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2" y="4077841"/>
                <a:ext cx="181398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箭头连接符 161">
                <a:extLst>
                  <a:ext uri="{FF2B5EF4-FFF2-40B4-BE49-F238E27FC236}">
                    <a16:creationId xmlns:a16="http://schemas.microsoft.com/office/drawing/2014/main" id="{BCF9286D-6E2B-526D-F29B-ABBFF87377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2" y="4193532"/>
                <a:ext cx="181398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646DABE1-DEB1-49D1-3B5E-24704305963A}"/>
                </a:ext>
              </a:extLst>
            </p:cNvPr>
            <p:cNvSpPr txBox="1"/>
            <p:nvPr/>
          </p:nvSpPr>
          <p:spPr>
            <a:xfrm>
              <a:off x="2389554" y="4188346"/>
              <a:ext cx="8664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④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Return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8" name="连接符: 肘形 137">
              <a:extLst>
                <a:ext uri="{FF2B5EF4-FFF2-40B4-BE49-F238E27FC236}">
                  <a16:creationId xmlns:a16="http://schemas.microsoft.com/office/drawing/2014/main" id="{71969027-9F3B-9EFE-B428-CB254F5CC707}"/>
                </a:ext>
              </a:extLst>
            </p:cNvPr>
            <p:cNvCxnSpPr>
              <a:cxnSpLocks/>
              <a:stCxn id="117" idx="0"/>
              <a:endCxn id="141" idx="0"/>
            </p:cNvCxnSpPr>
            <p:nvPr/>
          </p:nvCxnSpPr>
          <p:spPr>
            <a:xfrm rot="5400000" flipH="1" flipV="1">
              <a:off x="6156338" y="1720816"/>
              <a:ext cx="12700" cy="4187827"/>
            </a:xfrm>
            <a:prstGeom prst="bentConnector3">
              <a:avLst>
                <a:gd name="adj1" fmla="val 2475000"/>
              </a:avLst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连接符: 肘形 138">
              <a:extLst>
                <a:ext uri="{FF2B5EF4-FFF2-40B4-BE49-F238E27FC236}">
                  <a16:creationId xmlns:a16="http://schemas.microsoft.com/office/drawing/2014/main" id="{BBD2688C-C29F-1D3A-D5F4-4DC0DA290B1A}"/>
                </a:ext>
              </a:extLst>
            </p:cNvPr>
            <p:cNvCxnSpPr>
              <a:cxnSpLocks/>
              <a:stCxn id="148" idx="0"/>
              <a:endCxn id="146" idx="0"/>
            </p:cNvCxnSpPr>
            <p:nvPr/>
          </p:nvCxnSpPr>
          <p:spPr>
            <a:xfrm rot="5400000" flipH="1" flipV="1">
              <a:off x="6159883" y="1807358"/>
              <a:ext cx="776" cy="4012459"/>
            </a:xfrm>
            <a:prstGeom prst="bentConnector3">
              <a:avLst>
                <a:gd name="adj1" fmla="val 29558763"/>
              </a:avLst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矩形: 圆角 139">
              <a:extLst>
                <a:ext uri="{FF2B5EF4-FFF2-40B4-BE49-F238E27FC236}">
                  <a16:creationId xmlns:a16="http://schemas.microsoft.com/office/drawing/2014/main" id="{336A506D-7B92-165C-0FD9-30FC7F9E6BD3}"/>
                </a:ext>
              </a:extLst>
            </p:cNvPr>
            <p:cNvSpPr/>
            <p:nvPr/>
          </p:nvSpPr>
          <p:spPr>
            <a:xfrm>
              <a:off x="1042580" y="4809602"/>
              <a:ext cx="7866008" cy="386479"/>
            </a:xfrm>
            <a:prstGeom prst="round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Ledger</a:t>
              </a:r>
              <a:endParaRPr kumimoji="0" lang="zh-CN" altLang="en-US" sz="14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sp>
          <p:nvSpPr>
            <p:cNvPr id="141" name="矩形: 圆角 140">
              <a:extLst>
                <a:ext uri="{FF2B5EF4-FFF2-40B4-BE49-F238E27FC236}">
                  <a16:creationId xmlns:a16="http://schemas.microsoft.com/office/drawing/2014/main" id="{9046CC42-150A-BA92-1A65-7EE4FDB9FA18}"/>
                </a:ext>
              </a:extLst>
            </p:cNvPr>
            <p:cNvSpPr/>
            <p:nvPr/>
          </p:nvSpPr>
          <p:spPr>
            <a:xfrm>
              <a:off x="7591916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Satellite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42" name="图片 141">
              <a:extLst>
                <a:ext uri="{FF2B5EF4-FFF2-40B4-BE49-F238E27FC236}">
                  <a16:creationId xmlns:a16="http://schemas.microsoft.com/office/drawing/2014/main" id="{D719952A-2E35-A4D4-21F6-9D91AA0E0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48790" y="3929629"/>
              <a:ext cx="402924" cy="402924"/>
            </a:xfrm>
            <a:prstGeom prst="rect">
              <a:avLst/>
            </a:prstGeom>
          </p:spPr>
        </p:pic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E8E08514-A4D6-FCE8-F16B-3AD157994D9D}"/>
                </a:ext>
              </a:extLst>
            </p:cNvPr>
            <p:cNvCxnSpPr/>
            <p:nvPr/>
          </p:nvCxnSpPr>
          <p:spPr>
            <a:xfrm>
              <a:off x="4763731" y="4105136"/>
              <a:ext cx="111794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5A64F028-91CC-6E83-3414-D0A620C15EB0}"/>
                </a:ext>
              </a:extLst>
            </p:cNvPr>
            <p:cNvCxnSpPr/>
            <p:nvPr/>
          </p:nvCxnSpPr>
          <p:spPr>
            <a:xfrm>
              <a:off x="4749241" y="4220827"/>
              <a:ext cx="113243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: 圆角 145">
              <a:extLst>
                <a:ext uri="{FF2B5EF4-FFF2-40B4-BE49-F238E27FC236}">
                  <a16:creationId xmlns:a16="http://schemas.microsoft.com/office/drawing/2014/main" id="{F4F5A9DA-6CD4-8EAE-22FA-A62338A96441}"/>
                </a:ext>
              </a:extLst>
            </p:cNvPr>
            <p:cNvSpPr/>
            <p:nvPr/>
          </p:nvSpPr>
          <p:spPr>
            <a:xfrm>
              <a:off x="7864630" y="3813199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48" name="矩形: 圆角 147">
              <a:extLst>
                <a:ext uri="{FF2B5EF4-FFF2-40B4-BE49-F238E27FC236}">
                  <a16:creationId xmlns:a16="http://schemas.microsoft.com/office/drawing/2014/main" id="{281B9A1B-6B04-5FAE-1F3C-6527633ACAEC}"/>
                </a:ext>
              </a:extLst>
            </p:cNvPr>
            <p:cNvSpPr/>
            <p:nvPr/>
          </p:nvSpPr>
          <p:spPr>
            <a:xfrm>
              <a:off x="3852171" y="3813975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49" name="矩形: 圆角 148">
              <a:extLst>
                <a:ext uri="{FF2B5EF4-FFF2-40B4-BE49-F238E27FC236}">
                  <a16:creationId xmlns:a16="http://schemas.microsoft.com/office/drawing/2014/main" id="{E000B563-157A-4031-FCDA-1D4D54F3BFE5}"/>
                </a:ext>
              </a:extLst>
            </p:cNvPr>
            <p:cNvSpPr/>
            <p:nvPr/>
          </p:nvSpPr>
          <p:spPr>
            <a:xfrm>
              <a:off x="3404091" y="4071849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51" name="矩形: 圆角 150">
              <a:extLst>
                <a:ext uri="{FF2B5EF4-FFF2-40B4-BE49-F238E27FC236}">
                  <a16:creationId xmlns:a16="http://schemas.microsoft.com/office/drawing/2014/main" id="{C3D1A67F-145D-2A26-49DF-27C6017F3C2F}"/>
                </a:ext>
              </a:extLst>
            </p:cNvPr>
            <p:cNvSpPr/>
            <p:nvPr/>
          </p:nvSpPr>
          <p:spPr>
            <a:xfrm>
              <a:off x="3404091" y="3785422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DF93671F-B33E-F254-4E82-9413736340C3}"/>
                </a:ext>
              </a:extLst>
            </p:cNvPr>
            <p:cNvGrpSpPr/>
            <p:nvPr/>
          </p:nvGrpSpPr>
          <p:grpSpPr>
            <a:xfrm>
              <a:off x="9122756" y="3796848"/>
              <a:ext cx="1731881" cy="713524"/>
              <a:chOff x="9134446" y="3911347"/>
              <a:chExt cx="1731881" cy="713524"/>
            </a:xfrm>
          </p:grpSpPr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69D7FDA5-D06D-2CD4-433F-3581E6EB7CE5}"/>
                  </a:ext>
                </a:extLst>
              </p:cNvPr>
              <p:cNvSpPr txBox="1"/>
              <p:nvPr/>
            </p:nvSpPr>
            <p:spPr>
              <a:xfrm>
                <a:off x="9546940" y="4129610"/>
                <a:ext cx="1192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solidFill>
                      <a:srgbClr val="0070C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Query Workflow</a:t>
                </a:r>
              </a:p>
            </p:txBody>
          </p:sp>
          <p:cxnSp>
            <p:nvCxnSpPr>
              <p:cNvPr id="154" name="直接箭头连接符 153">
                <a:extLst>
                  <a:ext uri="{FF2B5EF4-FFF2-40B4-BE49-F238E27FC236}">
                    <a16:creationId xmlns:a16="http://schemas.microsoft.com/office/drawing/2014/main" id="{E9BDD0AA-7061-0E2A-6788-20B9B7A960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4446" y="4268109"/>
                <a:ext cx="409916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1E470C1F-8B26-56EC-B533-5829C23D1C42}"/>
                  </a:ext>
                </a:extLst>
              </p:cNvPr>
              <p:cNvSpPr txBox="1"/>
              <p:nvPr/>
            </p:nvSpPr>
            <p:spPr>
              <a:xfrm>
                <a:off x="9546940" y="4347872"/>
                <a:ext cx="1192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solidFill>
                      <a:schemeClr val="accent4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Log on Ledger</a:t>
                </a:r>
              </a:p>
            </p:txBody>
          </p:sp>
          <p:sp>
            <p:nvSpPr>
              <p:cNvPr id="158" name="箭头: 下 157">
                <a:extLst>
                  <a:ext uri="{FF2B5EF4-FFF2-40B4-BE49-F238E27FC236}">
                    <a16:creationId xmlns:a16="http://schemas.microsoft.com/office/drawing/2014/main" id="{A3F7E560-0EBC-8166-CF3E-B3BC0D82C9E3}"/>
                  </a:ext>
                </a:extLst>
              </p:cNvPr>
              <p:cNvSpPr/>
              <p:nvPr/>
            </p:nvSpPr>
            <p:spPr>
              <a:xfrm rot="16200000">
                <a:off x="9240399" y="4281413"/>
                <a:ext cx="198010" cy="409916"/>
              </a:xfrm>
              <a:prstGeom prst="downArrow">
                <a:avLst/>
              </a:prstGeom>
              <a:solidFill>
                <a:srgbClr val="FFF2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9" name="直接箭头连接符 158">
                <a:extLst>
                  <a:ext uri="{FF2B5EF4-FFF2-40B4-BE49-F238E27FC236}">
                    <a16:creationId xmlns:a16="http://schemas.microsoft.com/office/drawing/2014/main" id="{9DE15983-702B-7F37-9168-A5AA04EA3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4446" y="4049846"/>
                <a:ext cx="40991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985B15F1-A65C-C3F2-2A20-6CF904D70617}"/>
                  </a:ext>
                </a:extLst>
              </p:cNvPr>
              <p:cNvSpPr txBox="1"/>
              <p:nvPr/>
            </p:nvSpPr>
            <p:spPr>
              <a:xfrm>
                <a:off x="9546940" y="3911347"/>
                <a:ext cx="13193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Workflow</a:t>
                </a:r>
                <a:endParaRPr lang="en-US" altLang="zh-CN" sz="1200" i="1">
                  <a:solidFill>
                    <a:schemeClr val="accent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pic>
        <p:nvPicPr>
          <p:cNvPr id="37" name="图片 36">
            <a:extLst>
              <a:ext uri="{FF2B5EF4-FFF2-40B4-BE49-F238E27FC236}">
                <a16:creationId xmlns:a16="http://schemas.microsoft.com/office/drawing/2014/main" id="{2144BD9A-E3FE-C88C-B4D5-721FF7791B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67908" y="3933680"/>
            <a:ext cx="369332" cy="369332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E4F186D0-7D9C-0FD4-CC2A-D6163CB8F5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0883" y="3929319"/>
            <a:ext cx="402924" cy="40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59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图片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905" y="-410050"/>
            <a:ext cx="4524984" cy="154218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5726" y="4857765"/>
            <a:ext cx="3496985" cy="2042099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3E194F5-C2BE-380B-C201-1351697C08DF}"/>
              </a:ext>
            </a:extLst>
          </p:cNvPr>
          <p:cNvGrpSpPr/>
          <p:nvPr/>
        </p:nvGrpSpPr>
        <p:grpSpPr>
          <a:xfrm>
            <a:off x="10958941" y="7359278"/>
            <a:ext cx="4445466" cy="2848599"/>
            <a:chOff x="5861421" y="1939553"/>
            <a:chExt cx="4445466" cy="2848599"/>
          </a:xfrm>
        </p:grpSpPr>
        <p:sp>
          <p:nvSpPr>
            <p:cNvPr id="38" name="箭头: 下 37">
              <a:extLst>
                <a:ext uri="{FF2B5EF4-FFF2-40B4-BE49-F238E27FC236}">
                  <a16:creationId xmlns:a16="http://schemas.microsoft.com/office/drawing/2014/main" id="{1DF1907B-94CF-9BEC-171E-E8C1C9BB05D9}"/>
                </a:ext>
              </a:extLst>
            </p:cNvPr>
            <p:cNvSpPr/>
            <p:nvPr/>
          </p:nvSpPr>
          <p:spPr>
            <a:xfrm>
              <a:off x="9070072" y="4301564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箭头: 下 38">
              <a:extLst>
                <a:ext uri="{FF2B5EF4-FFF2-40B4-BE49-F238E27FC236}">
                  <a16:creationId xmlns:a16="http://schemas.microsoft.com/office/drawing/2014/main" id="{3FC4595D-2C80-A1B7-3243-A0336FFEC2FD}"/>
                </a:ext>
              </a:extLst>
            </p:cNvPr>
            <p:cNvSpPr/>
            <p:nvPr/>
          </p:nvSpPr>
          <p:spPr>
            <a:xfrm>
              <a:off x="8044046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箭头: 下 39">
              <a:extLst>
                <a:ext uri="{FF2B5EF4-FFF2-40B4-BE49-F238E27FC236}">
                  <a16:creationId xmlns:a16="http://schemas.microsoft.com/office/drawing/2014/main" id="{31915048-D7FA-BEDB-200B-A626F1EFF00A}"/>
                </a:ext>
              </a:extLst>
            </p:cNvPr>
            <p:cNvSpPr/>
            <p:nvPr/>
          </p:nvSpPr>
          <p:spPr>
            <a:xfrm>
              <a:off x="6908093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4A4D666-7716-D650-6DA0-6977FD7B0714}"/>
                </a:ext>
              </a:extLst>
            </p:cNvPr>
            <p:cNvSpPr/>
            <p:nvPr/>
          </p:nvSpPr>
          <p:spPr>
            <a:xfrm>
              <a:off x="6544570" y="2402278"/>
              <a:ext cx="930145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B2AACAC-5B5F-89B2-C5C2-F72ED4BF7305}"/>
                </a:ext>
              </a:extLst>
            </p:cNvPr>
            <p:cNvSpPr/>
            <p:nvPr/>
          </p:nvSpPr>
          <p:spPr>
            <a:xfrm>
              <a:off x="7596774" y="2402278"/>
              <a:ext cx="1062031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8F518D0-A597-7A63-A64A-B06263E8A66D}"/>
                </a:ext>
              </a:extLst>
            </p:cNvPr>
            <p:cNvSpPr/>
            <p:nvPr/>
          </p:nvSpPr>
          <p:spPr>
            <a:xfrm>
              <a:off x="8781450" y="2402278"/>
              <a:ext cx="756914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96074578-8641-B20E-0FEF-7180E519A27E}"/>
                </a:ext>
              </a:extLst>
            </p:cNvPr>
            <p:cNvSpPr/>
            <p:nvPr/>
          </p:nvSpPr>
          <p:spPr>
            <a:xfrm>
              <a:off x="5861421" y="2401225"/>
              <a:ext cx="591956" cy="1957489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678E2BFB-C736-8AF4-0EBD-6CEAAA0CE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5056" y="2535572"/>
              <a:ext cx="365068" cy="360815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0B489D81-88EF-B7F6-A9DE-EE0F5A68B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5056" y="3482242"/>
              <a:ext cx="365068" cy="365068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745C01C9-DF43-5105-C53C-BE2EF1EE6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5056" y="3006520"/>
              <a:ext cx="365068" cy="365068"/>
            </a:xfrm>
            <a:prstGeom prst="rect">
              <a:avLst/>
            </a:prstGeom>
          </p:spPr>
        </p:pic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B585412D-4295-65B6-247F-EFA770D59A76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 rot="10800000">
              <a:off x="6330125" y="2715980"/>
              <a:ext cx="251923" cy="7878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961767BD-BCE5-3C4D-08C0-412454F1D919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rot="10800000">
              <a:off x="6330125" y="3189054"/>
              <a:ext cx="251923" cy="3147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7CFB9AE3-24DE-AE38-6E28-4118F3FE3955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rot="10800000" flipV="1">
              <a:off x="6330125" y="3503842"/>
              <a:ext cx="251923" cy="16093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C3867841-D28F-985A-68E0-8A2A3DCF46B9}"/>
                </a:ext>
              </a:extLst>
            </p:cNvPr>
            <p:cNvGrpSpPr/>
            <p:nvPr/>
          </p:nvGrpSpPr>
          <p:grpSpPr>
            <a:xfrm>
              <a:off x="9631592" y="2401225"/>
              <a:ext cx="675295" cy="1942103"/>
              <a:chOff x="6006147" y="3986085"/>
              <a:chExt cx="729263" cy="1942103"/>
            </a:xfrm>
          </p:grpSpPr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0603DF43-01FC-AE0A-29EB-0CA50A7D0171}"/>
                  </a:ext>
                </a:extLst>
              </p:cNvPr>
              <p:cNvSpPr/>
              <p:nvPr/>
            </p:nvSpPr>
            <p:spPr>
              <a:xfrm>
                <a:off x="6006147" y="3986085"/>
                <a:ext cx="729263" cy="1942103"/>
              </a:xfrm>
              <a:prstGeom prst="round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80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80" name="图片 79">
                <a:extLst>
                  <a:ext uri="{FF2B5EF4-FFF2-40B4-BE49-F238E27FC236}">
                    <a16:creationId xmlns:a16="http://schemas.microsoft.com/office/drawing/2014/main" id="{17E990A1-0DD0-C1E3-A675-3A2DAD2EE9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3793" y="4695089"/>
                <a:ext cx="437343" cy="437343"/>
              </a:xfrm>
              <a:prstGeom prst="rect">
                <a:avLst/>
              </a:prstGeom>
            </p:spPr>
          </p:pic>
        </p:grp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4F84BA0-706E-6072-834F-96DEA1021719}"/>
                </a:ext>
              </a:extLst>
            </p:cNvPr>
            <p:cNvSpPr/>
            <p:nvPr/>
          </p:nvSpPr>
          <p:spPr>
            <a:xfrm>
              <a:off x="6544570" y="1939553"/>
              <a:ext cx="2993794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C3056837-C437-9195-DDC7-A7D566806859}"/>
                </a:ext>
              </a:extLst>
            </p:cNvPr>
            <p:cNvSpPr/>
            <p:nvPr/>
          </p:nvSpPr>
          <p:spPr>
            <a:xfrm>
              <a:off x="6544570" y="4507304"/>
              <a:ext cx="2993794" cy="280848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B128A8BA-6373-92DC-3548-13310839C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72987" y="4457412"/>
              <a:ext cx="317412" cy="326908"/>
            </a:xfrm>
            <a:prstGeom prst="rect">
              <a:avLst/>
            </a:prstGeom>
          </p:spPr>
        </p:pic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99897393-EBEF-A8FA-08BC-32FAAE2B807C}"/>
                </a:ext>
              </a:extLst>
            </p:cNvPr>
            <p:cNvSpPr>
              <a:spLocks/>
            </p:cNvSpPr>
            <p:nvPr/>
          </p:nvSpPr>
          <p:spPr>
            <a:xfrm>
              <a:off x="6605879" y="2595041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425720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17533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45589" y="-2981"/>
                    <a:pt x="239828" y="7654"/>
                    <a:pt x="425720" y="0"/>
                  </a:cubicBezTo>
                  <a:cubicBezTo>
                    <a:pt x="611612" y="-7654"/>
                    <a:pt x="696233" y="1054"/>
                    <a:pt x="818692" y="0"/>
                  </a:cubicBezTo>
                  <a:cubicBezTo>
                    <a:pt x="804960" y="107230"/>
                    <a:pt x="822433" y="238193"/>
                    <a:pt x="818692" y="411479"/>
                  </a:cubicBezTo>
                  <a:cubicBezTo>
                    <a:pt x="655529" y="401749"/>
                    <a:pt x="586876" y="430980"/>
                    <a:pt x="417533" y="411479"/>
                  </a:cubicBezTo>
                  <a:cubicBezTo>
                    <a:pt x="248190" y="391978"/>
                    <a:pt x="94105" y="398137"/>
                    <a:pt x="0" y="411479"/>
                  </a:cubicBezTo>
                  <a:cubicBezTo>
                    <a:pt x="-1575" y="244735"/>
                    <a:pt x="18231" y="96107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3904" y="16591"/>
                    <a:pt x="217623" y="-11467"/>
                    <a:pt x="401159" y="0"/>
                  </a:cubicBezTo>
                  <a:cubicBezTo>
                    <a:pt x="584695" y="11467"/>
                    <a:pt x="681691" y="14492"/>
                    <a:pt x="818692" y="0"/>
                  </a:cubicBezTo>
                  <a:cubicBezTo>
                    <a:pt x="827482" y="83416"/>
                    <a:pt x="806496" y="278884"/>
                    <a:pt x="818692" y="411479"/>
                  </a:cubicBezTo>
                  <a:cubicBezTo>
                    <a:pt x="640333" y="413631"/>
                    <a:pt x="524610" y="408479"/>
                    <a:pt x="409346" y="411479"/>
                  </a:cubicBezTo>
                  <a:cubicBezTo>
                    <a:pt x="294082" y="414479"/>
                    <a:pt x="193109" y="422649"/>
                    <a:pt x="0" y="411479"/>
                  </a:cubicBezTo>
                  <a:cubicBezTo>
                    <a:pt x="104" y="319485"/>
                    <a:pt x="18808" y="120482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A24B801F-D4A3-F1D9-BF20-0B1455FBEB18}"/>
                </a:ext>
              </a:extLst>
            </p:cNvPr>
            <p:cNvSpPr>
              <a:spLocks/>
            </p:cNvSpPr>
            <p:nvPr/>
          </p:nvSpPr>
          <p:spPr>
            <a:xfrm>
              <a:off x="6605879" y="3328648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384785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01159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07102" y="7082"/>
                    <a:pt x="289562" y="3407"/>
                    <a:pt x="384785" y="0"/>
                  </a:cubicBezTo>
                  <a:cubicBezTo>
                    <a:pt x="480008" y="-3407"/>
                    <a:pt x="681852" y="8429"/>
                    <a:pt x="818692" y="0"/>
                  </a:cubicBezTo>
                  <a:cubicBezTo>
                    <a:pt x="800514" y="196592"/>
                    <a:pt x="814859" y="266512"/>
                    <a:pt x="818692" y="411479"/>
                  </a:cubicBezTo>
                  <a:cubicBezTo>
                    <a:pt x="629626" y="397252"/>
                    <a:pt x="584297" y="411785"/>
                    <a:pt x="401159" y="411479"/>
                  </a:cubicBezTo>
                  <a:cubicBezTo>
                    <a:pt x="218021" y="411173"/>
                    <a:pt x="130142" y="417606"/>
                    <a:pt x="0" y="411479"/>
                  </a:cubicBezTo>
                  <a:cubicBezTo>
                    <a:pt x="-9062" y="264730"/>
                    <a:pt x="6766" y="90391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1136" y="-16567"/>
                    <a:pt x="268839" y="15237"/>
                    <a:pt x="392972" y="0"/>
                  </a:cubicBezTo>
                  <a:cubicBezTo>
                    <a:pt x="517105" y="-15237"/>
                    <a:pt x="640798" y="-20758"/>
                    <a:pt x="818692" y="0"/>
                  </a:cubicBezTo>
                  <a:cubicBezTo>
                    <a:pt x="822075" y="181764"/>
                    <a:pt x="835757" y="225383"/>
                    <a:pt x="818692" y="411479"/>
                  </a:cubicBezTo>
                  <a:cubicBezTo>
                    <a:pt x="679306" y="397559"/>
                    <a:pt x="596793" y="394873"/>
                    <a:pt x="409346" y="411479"/>
                  </a:cubicBezTo>
                  <a:cubicBezTo>
                    <a:pt x="221899" y="428085"/>
                    <a:pt x="160492" y="420095"/>
                    <a:pt x="0" y="411479"/>
                  </a:cubicBezTo>
                  <a:cubicBezTo>
                    <a:pt x="8611" y="266549"/>
                    <a:pt x="1022" y="97585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050001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4E6BC4AD-D325-740A-3216-F8121DC7515C}"/>
                </a:ext>
              </a:extLst>
            </p:cNvPr>
            <p:cNvSpPr>
              <a:spLocks/>
            </p:cNvSpPr>
            <p:nvPr/>
          </p:nvSpPr>
          <p:spPr>
            <a:xfrm>
              <a:off x="7666876" y="2595041"/>
              <a:ext cx="921827" cy="577266"/>
            </a:xfrm>
            <a:custGeom>
              <a:avLst/>
              <a:gdLst>
                <a:gd name="connsiteX0" fmla="*/ 0 w 921827"/>
                <a:gd name="connsiteY0" fmla="*/ 0 h 577266"/>
                <a:gd name="connsiteX1" fmla="*/ 479350 w 921827"/>
                <a:gd name="connsiteY1" fmla="*/ 0 h 577266"/>
                <a:gd name="connsiteX2" fmla="*/ 921827 w 921827"/>
                <a:gd name="connsiteY2" fmla="*/ 0 h 577266"/>
                <a:gd name="connsiteX3" fmla="*/ 921827 w 921827"/>
                <a:gd name="connsiteY3" fmla="*/ 577266 h 577266"/>
                <a:gd name="connsiteX4" fmla="*/ 451695 w 921827"/>
                <a:gd name="connsiteY4" fmla="*/ 577266 h 577266"/>
                <a:gd name="connsiteX5" fmla="*/ 0 w 921827"/>
                <a:gd name="connsiteY5" fmla="*/ 577266 h 577266"/>
                <a:gd name="connsiteX6" fmla="*/ 0 w 921827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1827" h="577266" fill="none" extrusionOk="0">
                  <a:moveTo>
                    <a:pt x="0" y="0"/>
                  </a:moveTo>
                  <a:cubicBezTo>
                    <a:pt x="144739" y="18729"/>
                    <a:pt x="259965" y="-967"/>
                    <a:pt x="479350" y="0"/>
                  </a:cubicBezTo>
                  <a:cubicBezTo>
                    <a:pt x="698735" y="967"/>
                    <a:pt x="816529" y="6688"/>
                    <a:pt x="921827" y="0"/>
                  </a:cubicBezTo>
                  <a:cubicBezTo>
                    <a:pt x="943059" y="123839"/>
                    <a:pt x="926508" y="402015"/>
                    <a:pt x="921827" y="577266"/>
                  </a:cubicBezTo>
                  <a:cubicBezTo>
                    <a:pt x="783861" y="583742"/>
                    <a:pt x="626569" y="582784"/>
                    <a:pt x="451695" y="577266"/>
                  </a:cubicBezTo>
                  <a:cubicBezTo>
                    <a:pt x="276821" y="571748"/>
                    <a:pt x="140687" y="595466"/>
                    <a:pt x="0" y="577266"/>
                  </a:cubicBezTo>
                  <a:cubicBezTo>
                    <a:pt x="-2854" y="359788"/>
                    <a:pt x="26243" y="277589"/>
                    <a:pt x="0" y="0"/>
                  </a:cubicBezTo>
                  <a:close/>
                </a:path>
                <a:path w="921827" h="577266" stroke="0" extrusionOk="0">
                  <a:moveTo>
                    <a:pt x="0" y="0"/>
                  </a:moveTo>
                  <a:cubicBezTo>
                    <a:pt x="108489" y="-18909"/>
                    <a:pt x="307350" y="-13050"/>
                    <a:pt x="442477" y="0"/>
                  </a:cubicBezTo>
                  <a:cubicBezTo>
                    <a:pt x="577604" y="13050"/>
                    <a:pt x="790028" y="321"/>
                    <a:pt x="921827" y="0"/>
                  </a:cubicBezTo>
                  <a:cubicBezTo>
                    <a:pt x="895893" y="191308"/>
                    <a:pt x="935062" y="334243"/>
                    <a:pt x="921827" y="577266"/>
                  </a:cubicBezTo>
                  <a:cubicBezTo>
                    <a:pt x="770763" y="565240"/>
                    <a:pt x="552340" y="578754"/>
                    <a:pt x="451695" y="577266"/>
                  </a:cubicBezTo>
                  <a:cubicBezTo>
                    <a:pt x="351050" y="575778"/>
                    <a:pt x="179404" y="573425"/>
                    <a:pt x="0" y="577266"/>
                  </a:cubicBezTo>
                  <a:cubicBezTo>
                    <a:pt x="14930" y="457286"/>
                    <a:pt x="-15315" y="16298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34640295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Reputation Mechanism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E02DAA1E-B887-FA90-3A38-4D1BAC553A75}"/>
                </a:ext>
              </a:extLst>
            </p:cNvPr>
            <p:cNvSpPr>
              <a:spLocks/>
            </p:cNvSpPr>
            <p:nvPr/>
          </p:nvSpPr>
          <p:spPr>
            <a:xfrm>
              <a:off x="7736936" y="3323582"/>
              <a:ext cx="781706" cy="577266"/>
            </a:xfrm>
            <a:custGeom>
              <a:avLst/>
              <a:gdLst>
                <a:gd name="connsiteX0" fmla="*/ 0 w 781706"/>
                <a:gd name="connsiteY0" fmla="*/ 0 h 577266"/>
                <a:gd name="connsiteX1" fmla="*/ 398670 w 781706"/>
                <a:gd name="connsiteY1" fmla="*/ 0 h 577266"/>
                <a:gd name="connsiteX2" fmla="*/ 781706 w 781706"/>
                <a:gd name="connsiteY2" fmla="*/ 0 h 577266"/>
                <a:gd name="connsiteX3" fmla="*/ 781706 w 781706"/>
                <a:gd name="connsiteY3" fmla="*/ 577266 h 577266"/>
                <a:gd name="connsiteX4" fmla="*/ 375219 w 781706"/>
                <a:gd name="connsiteY4" fmla="*/ 577266 h 577266"/>
                <a:gd name="connsiteX5" fmla="*/ 0 w 781706"/>
                <a:gd name="connsiteY5" fmla="*/ 577266 h 577266"/>
                <a:gd name="connsiteX6" fmla="*/ 0 w 781706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706" h="577266" fill="none" extrusionOk="0">
                  <a:moveTo>
                    <a:pt x="0" y="0"/>
                  </a:moveTo>
                  <a:cubicBezTo>
                    <a:pt x="120866" y="-18135"/>
                    <a:pt x="275967" y="-12390"/>
                    <a:pt x="398670" y="0"/>
                  </a:cubicBezTo>
                  <a:cubicBezTo>
                    <a:pt x="521373" y="12390"/>
                    <a:pt x="667172" y="14248"/>
                    <a:pt x="781706" y="0"/>
                  </a:cubicBezTo>
                  <a:cubicBezTo>
                    <a:pt x="752951" y="160668"/>
                    <a:pt x="769124" y="339730"/>
                    <a:pt x="781706" y="577266"/>
                  </a:cubicBezTo>
                  <a:cubicBezTo>
                    <a:pt x="599808" y="567506"/>
                    <a:pt x="556669" y="588716"/>
                    <a:pt x="375219" y="577266"/>
                  </a:cubicBezTo>
                  <a:cubicBezTo>
                    <a:pt x="193769" y="565816"/>
                    <a:pt x="77964" y="559065"/>
                    <a:pt x="0" y="577266"/>
                  </a:cubicBezTo>
                  <a:cubicBezTo>
                    <a:pt x="3346" y="461068"/>
                    <a:pt x="24752" y="245240"/>
                    <a:pt x="0" y="0"/>
                  </a:cubicBezTo>
                  <a:close/>
                </a:path>
                <a:path w="781706" h="577266" stroke="0" extrusionOk="0">
                  <a:moveTo>
                    <a:pt x="0" y="0"/>
                  </a:moveTo>
                  <a:cubicBezTo>
                    <a:pt x="76180" y="-7986"/>
                    <a:pt x="211413" y="-2831"/>
                    <a:pt x="375219" y="0"/>
                  </a:cubicBezTo>
                  <a:cubicBezTo>
                    <a:pt x="539025" y="2831"/>
                    <a:pt x="615811" y="11904"/>
                    <a:pt x="781706" y="0"/>
                  </a:cubicBezTo>
                  <a:cubicBezTo>
                    <a:pt x="786725" y="288164"/>
                    <a:pt x="789388" y="413467"/>
                    <a:pt x="781706" y="577266"/>
                  </a:cubicBezTo>
                  <a:cubicBezTo>
                    <a:pt x="627600" y="595354"/>
                    <a:pt x="544451" y="557383"/>
                    <a:pt x="383036" y="577266"/>
                  </a:cubicBezTo>
                  <a:cubicBezTo>
                    <a:pt x="221621" y="597150"/>
                    <a:pt x="180304" y="567087"/>
                    <a:pt x="0" y="577266"/>
                  </a:cubicBezTo>
                  <a:cubicBezTo>
                    <a:pt x="21025" y="297015"/>
                    <a:pt x="23037" y="20481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822892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07740C1-9AF0-0B96-2EEE-9D51176E5A19}"/>
                </a:ext>
              </a:extLst>
            </p:cNvPr>
            <p:cNvSpPr>
              <a:spLocks/>
            </p:cNvSpPr>
            <p:nvPr/>
          </p:nvSpPr>
          <p:spPr>
            <a:xfrm>
              <a:off x="8843537" y="2595041"/>
              <a:ext cx="632741" cy="613377"/>
            </a:xfrm>
            <a:custGeom>
              <a:avLst/>
              <a:gdLst>
                <a:gd name="connsiteX0" fmla="*/ 0 w 632741"/>
                <a:gd name="connsiteY0" fmla="*/ 0 h 613377"/>
                <a:gd name="connsiteX1" fmla="*/ 632741 w 632741"/>
                <a:gd name="connsiteY1" fmla="*/ 0 h 613377"/>
                <a:gd name="connsiteX2" fmla="*/ 632741 w 632741"/>
                <a:gd name="connsiteY2" fmla="*/ 613377 h 613377"/>
                <a:gd name="connsiteX3" fmla="*/ 0 w 632741"/>
                <a:gd name="connsiteY3" fmla="*/ 613377 h 613377"/>
                <a:gd name="connsiteX4" fmla="*/ 0 w 632741"/>
                <a:gd name="connsiteY4" fmla="*/ 0 h 6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741" h="613377" fill="none" extrusionOk="0">
                  <a:moveTo>
                    <a:pt x="0" y="0"/>
                  </a:moveTo>
                  <a:cubicBezTo>
                    <a:pt x="164384" y="-7808"/>
                    <a:pt x="358575" y="-12932"/>
                    <a:pt x="632741" y="0"/>
                  </a:cubicBezTo>
                  <a:cubicBezTo>
                    <a:pt x="661393" y="142713"/>
                    <a:pt x="641707" y="404112"/>
                    <a:pt x="632741" y="613377"/>
                  </a:cubicBezTo>
                  <a:cubicBezTo>
                    <a:pt x="372880" y="602522"/>
                    <a:pt x="270196" y="627097"/>
                    <a:pt x="0" y="613377"/>
                  </a:cubicBezTo>
                  <a:cubicBezTo>
                    <a:pt x="27495" y="331742"/>
                    <a:pt x="-5336" y="188601"/>
                    <a:pt x="0" y="0"/>
                  </a:cubicBezTo>
                  <a:close/>
                </a:path>
                <a:path w="632741" h="613377" stroke="0" extrusionOk="0">
                  <a:moveTo>
                    <a:pt x="0" y="0"/>
                  </a:moveTo>
                  <a:cubicBezTo>
                    <a:pt x="199715" y="-24803"/>
                    <a:pt x="354837" y="-9370"/>
                    <a:pt x="632741" y="0"/>
                  </a:cubicBezTo>
                  <a:cubicBezTo>
                    <a:pt x="609102" y="200814"/>
                    <a:pt x="619060" y="454667"/>
                    <a:pt x="632741" y="613377"/>
                  </a:cubicBezTo>
                  <a:cubicBezTo>
                    <a:pt x="447214" y="619890"/>
                    <a:pt x="131084" y="637387"/>
                    <a:pt x="0" y="613377"/>
                  </a:cubicBezTo>
                  <a:cubicBezTo>
                    <a:pt x="-10939" y="365090"/>
                    <a:pt x="25922" y="126688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57554489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87" name="连接符: 肘形 86">
              <a:extLst>
                <a:ext uri="{FF2B5EF4-FFF2-40B4-BE49-F238E27FC236}">
                  <a16:creationId xmlns:a16="http://schemas.microsoft.com/office/drawing/2014/main" id="{FD448D2D-DBD5-DA62-DF6E-8A24203378B2}"/>
                </a:ext>
              </a:extLst>
            </p:cNvPr>
            <p:cNvCxnSpPr>
              <a:cxnSpLocks/>
              <a:stCxn id="84" idx="0"/>
              <a:endCxn id="81" idx="0"/>
            </p:cNvCxnSpPr>
            <p:nvPr/>
          </p:nvCxnSpPr>
          <p:spPr>
            <a:xfrm rot="16200000" flipV="1">
              <a:off x="7571508" y="2038758"/>
              <a:ext cx="12700" cy="1112565"/>
            </a:xfrm>
            <a:prstGeom prst="bentConnector3">
              <a:avLst>
                <a:gd name="adj1" fmla="val 94665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连接符: 肘形 92">
              <a:extLst>
                <a:ext uri="{FF2B5EF4-FFF2-40B4-BE49-F238E27FC236}">
                  <a16:creationId xmlns:a16="http://schemas.microsoft.com/office/drawing/2014/main" id="{9E73C5F7-7753-C71C-81CE-1EF7D4373971}"/>
                </a:ext>
              </a:extLst>
            </p:cNvPr>
            <p:cNvCxnSpPr>
              <a:cxnSpLocks/>
              <a:stCxn id="73" idx="2"/>
              <a:endCxn id="81" idx="0"/>
            </p:cNvCxnSpPr>
            <p:nvPr/>
          </p:nvCxnSpPr>
          <p:spPr>
            <a:xfrm rot="5400000">
              <a:off x="7341026" y="1894600"/>
              <a:ext cx="374640" cy="1026242"/>
            </a:xfrm>
            <a:prstGeom prst="bentConnector3">
              <a:avLst>
                <a:gd name="adj1" fmla="val 3192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连接符: 肘形 95">
              <a:extLst>
                <a:ext uri="{FF2B5EF4-FFF2-40B4-BE49-F238E27FC236}">
                  <a16:creationId xmlns:a16="http://schemas.microsoft.com/office/drawing/2014/main" id="{B27B1F03-956A-8DCF-35BD-2680BD87DB07}"/>
                </a:ext>
              </a:extLst>
            </p:cNvPr>
            <p:cNvCxnSpPr>
              <a:cxnSpLocks/>
              <a:stCxn id="73" idx="2"/>
              <a:endCxn id="85" idx="3"/>
            </p:cNvCxnSpPr>
            <p:nvPr/>
          </p:nvCxnSpPr>
          <p:spPr>
            <a:xfrm rot="16200000" flipH="1">
              <a:off x="7584147" y="2677720"/>
              <a:ext cx="1391814" cy="477175"/>
            </a:xfrm>
            <a:prstGeom prst="bentConnector4">
              <a:avLst>
                <a:gd name="adj1" fmla="val 8485"/>
                <a:gd name="adj2" fmla="val 14017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连接符: 肘形 99">
              <a:extLst>
                <a:ext uri="{FF2B5EF4-FFF2-40B4-BE49-F238E27FC236}">
                  <a16:creationId xmlns:a16="http://schemas.microsoft.com/office/drawing/2014/main" id="{70D0B0B5-5521-3C5C-690E-AC770703A747}"/>
                </a:ext>
              </a:extLst>
            </p:cNvPr>
            <p:cNvCxnSpPr>
              <a:cxnSpLocks/>
              <a:stCxn id="79" idx="1"/>
              <a:endCxn id="85" idx="3"/>
            </p:cNvCxnSpPr>
            <p:nvPr/>
          </p:nvCxnSpPr>
          <p:spPr>
            <a:xfrm rot="10800000" flipV="1">
              <a:off x="8518642" y="3372277"/>
              <a:ext cx="1112950" cy="239938"/>
            </a:xfrm>
            <a:prstGeom prst="bentConnector3">
              <a:avLst>
                <a:gd name="adj1" fmla="val 42583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连接符: 肘形 111">
              <a:extLst>
                <a:ext uri="{FF2B5EF4-FFF2-40B4-BE49-F238E27FC236}">
                  <a16:creationId xmlns:a16="http://schemas.microsoft.com/office/drawing/2014/main" id="{C8664246-C295-9003-97FB-A04F423F73F8}"/>
                </a:ext>
              </a:extLst>
            </p:cNvPr>
            <p:cNvCxnSpPr>
              <a:cxnSpLocks/>
              <a:stCxn id="83" idx="2"/>
              <a:endCxn id="83" idx="0"/>
            </p:cNvCxnSpPr>
            <p:nvPr/>
          </p:nvCxnSpPr>
          <p:spPr>
            <a:xfrm rot="5400000" flipH="1">
              <a:off x="6809485" y="3534388"/>
              <a:ext cx="411479" cy="12700"/>
            </a:xfrm>
            <a:prstGeom prst="bentConnector5">
              <a:avLst>
                <a:gd name="adj1" fmla="val -32511"/>
                <a:gd name="adj2" fmla="val -3990150"/>
                <a:gd name="adj3" fmla="val 13415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AA480D1F-1122-AAF7-83AB-8A2F532B2C01}"/>
                </a:ext>
              </a:extLst>
            </p:cNvPr>
            <p:cNvCxnSpPr>
              <a:cxnSpLocks/>
              <a:stCxn id="83" idx="0"/>
              <a:endCxn id="81" idx="2"/>
            </p:cNvCxnSpPr>
            <p:nvPr/>
          </p:nvCxnSpPr>
          <p:spPr>
            <a:xfrm flipV="1">
              <a:off x="7015225" y="3006520"/>
              <a:ext cx="0" cy="3221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436009E9-3228-98ED-ADA0-E0DE652A664F}"/>
                </a:ext>
              </a:extLst>
            </p:cNvPr>
            <p:cNvCxnSpPr>
              <a:cxnSpLocks/>
              <a:stCxn id="84" idx="2"/>
              <a:endCxn id="85" idx="0"/>
            </p:cNvCxnSpPr>
            <p:nvPr/>
          </p:nvCxnSpPr>
          <p:spPr>
            <a:xfrm flipH="1">
              <a:off x="8127789" y="3172307"/>
              <a:ext cx="1" cy="15127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连接符: 肘形 123">
              <a:extLst>
                <a:ext uri="{FF2B5EF4-FFF2-40B4-BE49-F238E27FC236}">
                  <a16:creationId xmlns:a16="http://schemas.microsoft.com/office/drawing/2014/main" id="{A23C970D-D40E-CBB4-8FA8-64A4607B8699}"/>
                </a:ext>
              </a:extLst>
            </p:cNvPr>
            <p:cNvCxnSpPr>
              <a:cxnSpLocks/>
              <a:stCxn id="86" idx="0"/>
              <a:endCxn id="85" idx="3"/>
            </p:cNvCxnSpPr>
            <p:nvPr/>
          </p:nvCxnSpPr>
          <p:spPr>
            <a:xfrm rot="16200000" flipH="1" flipV="1">
              <a:off x="8330688" y="2782995"/>
              <a:ext cx="1017174" cy="641266"/>
            </a:xfrm>
            <a:prstGeom prst="bentConnector4">
              <a:avLst>
                <a:gd name="adj1" fmla="val -10925"/>
                <a:gd name="adj2" fmla="val 69387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连接符: 肘形 130">
              <a:extLst>
                <a:ext uri="{FF2B5EF4-FFF2-40B4-BE49-F238E27FC236}">
                  <a16:creationId xmlns:a16="http://schemas.microsoft.com/office/drawing/2014/main" id="{BC3BCB6F-75A6-6241-6533-DB57818F3775}"/>
                </a:ext>
              </a:extLst>
            </p:cNvPr>
            <p:cNvCxnSpPr>
              <a:cxnSpLocks/>
              <a:stCxn id="79" idx="1"/>
              <a:endCxn id="86" idx="2"/>
            </p:cNvCxnSpPr>
            <p:nvPr/>
          </p:nvCxnSpPr>
          <p:spPr>
            <a:xfrm rot="10800000">
              <a:off x="9159908" y="3208419"/>
              <a:ext cx="471684" cy="16385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CFAD54C-D502-1E5D-FD34-2097A012D4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69221" y="4504236"/>
            <a:ext cx="2722588" cy="1773187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5EEEB8FF-5F26-DFCD-007A-1E4F2BC0F22F}"/>
              </a:ext>
            </a:extLst>
          </p:cNvPr>
          <p:cNvGrpSpPr/>
          <p:nvPr/>
        </p:nvGrpSpPr>
        <p:grpSpPr>
          <a:xfrm>
            <a:off x="6557791" y="2386561"/>
            <a:ext cx="591956" cy="2450898"/>
            <a:chOff x="6557791" y="2386561"/>
            <a:chExt cx="591956" cy="2450898"/>
          </a:xfrm>
        </p:grpSpPr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A35FDCCB-2BB8-2650-55E5-9A2554A80F3C}"/>
                </a:ext>
              </a:extLst>
            </p:cNvPr>
            <p:cNvSpPr/>
            <p:nvPr/>
          </p:nvSpPr>
          <p:spPr>
            <a:xfrm>
              <a:off x="6557791" y="2386561"/>
              <a:ext cx="591956" cy="2450898"/>
            </a:xfrm>
            <a:prstGeom prst="rect">
              <a:avLst/>
            </a:prstGeom>
            <a:solidFill>
              <a:srgbClr val="EDEDED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4400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31" name="图片 330">
              <a:extLst>
                <a:ext uri="{FF2B5EF4-FFF2-40B4-BE49-F238E27FC236}">
                  <a16:creationId xmlns:a16="http://schemas.microsoft.com/office/drawing/2014/main" id="{A494E55A-35FE-FCB5-E917-5EBB060D8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1426" y="2768726"/>
              <a:ext cx="365068" cy="360815"/>
            </a:xfrm>
            <a:prstGeom prst="rect">
              <a:avLst/>
            </a:prstGeom>
          </p:spPr>
        </p:pic>
        <p:pic>
          <p:nvPicPr>
            <p:cNvPr id="332" name="图片 331">
              <a:extLst>
                <a:ext uri="{FF2B5EF4-FFF2-40B4-BE49-F238E27FC236}">
                  <a16:creationId xmlns:a16="http://schemas.microsoft.com/office/drawing/2014/main" id="{34250AAB-3577-0C85-08D1-36EFC68DF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61426" y="3788731"/>
              <a:ext cx="365068" cy="365068"/>
            </a:xfrm>
            <a:prstGeom prst="rect">
              <a:avLst/>
            </a:prstGeom>
          </p:spPr>
        </p:pic>
        <p:pic>
          <p:nvPicPr>
            <p:cNvPr id="333" name="图片 332">
              <a:extLst>
                <a:ext uri="{FF2B5EF4-FFF2-40B4-BE49-F238E27FC236}">
                  <a16:creationId xmlns:a16="http://schemas.microsoft.com/office/drawing/2014/main" id="{C300E9AE-DA66-0ED7-50AB-5ADD86629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61426" y="3276602"/>
              <a:ext cx="365068" cy="365068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9DDB949-9707-42BA-B656-23E6B9719FBD}"/>
              </a:ext>
            </a:extLst>
          </p:cNvPr>
          <p:cNvGrpSpPr/>
          <p:nvPr/>
        </p:nvGrpSpPr>
        <p:grpSpPr>
          <a:xfrm>
            <a:off x="10369172" y="2386561"/>
            <a:ext cx="591956" cy="2450898"/>
            <a:chOff x="10369172" y="2386561"/>
            <a:chExt cx="591956" cy="2450898"/>
          </a:xfrm>
        </p:grpSpPr>
        <p:sp>
          <p:nvSpPr>
            <p:cNvPr id="328" name="矩形 327">
              <a:extLst>
                <a:ext uri="{FF2B5EF4-FFF2-40B4-BE49-F238E27FC236}">
                  <a16:creationId xmlns:a16="http://schemas.microsoft.com/office/drawing/2014/main" id="{6949548A-141B-C69D-2AED-6CC9FA3EC1A4}"/>
                </a:ext>
              </a:extLst>
            </p:cNvPr>
            <p:cNvSpPr/>
            <p:nvPr/>
          </p:nvSpPr>
          <p:spPr>
            <a:xfrm>
              <a:off x="10369172" y="2386561"/>
              <a:ext cx="591956" cy="2450898"/>
            </a:xfrm>
            <a:prstGeom prst="rect">
              <a:avLst/>
            </a:prstGeom>
            <a:solidFill>
              <a:srgbClr val="EDEDED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396000" rtlCol="0" anchor="b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Provider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29" name="图片 328">
              <a:extLst>
                <a:ext uri="{FF2B5EF4-FFF2-40B4-BE49-F238E27FC236}">
                  <a16:creationId xmlns:a16="http://schemas.microsoft.com/office/drawing/2014/main" id="{C7E15543-91EA-0CFA-D8D7-75C0C9AEE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462661" y="3396045"/>
              <a:ext cx="404978" cy="471953"/>
            </a:xfrm>
            <a:prstGeom prst="rect">
              <a:avLst/>
            </a:prstGeom>
          </p:spPr>
        </p:pic>
      </p:grpSp>
      <p:sp>
        <p:nvSpPr>
          <p:cNvPr id="311" name="矩形 310">
            <a:extLst>
              <a:ext uri="{FF2B5EF4-FFF2-40B4-BE49-F238E27FC236}">
                <a16:creationId xmlns:a16="http://schemas.microsoft.com/office/drawing/2014/main" id="{56F7A7D2-BD19-E5EB-59ED-8FE35D871373}"/>
              </a:ext>
            </a:extLst>
          </p:cNvPr>
          <p:cNvSpPr/>
          <p:nvPr/>
        </p:nvSpPr>
        <p:spPr>
          <a:xfrm>
            <a:off x="7271480" y="2386561"/>
            <a:ext cx="2975959" cy="280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 Tree Indexing</a:t>
            </a:r>
            <a:endParaRPr lang="en-US" altLang="zh-CN" sz="12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0D5375D9-5A32-5025-6581-245FD2522CA0}"/>
              </a:ext>
            </a:extLst>
          </p:cNvPr>
          <p:cNvSpPr/>
          <p:nvPr/>
        </p:nvSpPr>
        <p:spPr>
          <a:xfrm>
            <a:off x="6557791" y="5049032"/>
            <a:ext cx="4401150" cy="280848"/>
          </a:xfrm>
          <a:prstGeom prst="rect">
            <a:avLst/>
          </a:prstGeom>
          <a:solidFill>
            <a:srgbClr val="FFF2CC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Ledger</a:t>
            </a:r>
            <a:endParaRPr lang="en-US" altLang="zh-CN"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4" name="箭头: 下 303">
            <a:extLst>
              <a:ext uri="{FF2B5EF4-FFF2-40B4-BE49-F238E27FC236}">
                <a16:creationId xmlns:a16="http://schemas.microsoft.com/office/drawing/2014/main" id="{A4D4DF20-6B23-D3A3-3471-661EB8B21B24}"/>
              </a:ext>
            </a:extLst>
          </p:cNvPr>
          <p:cNvSpPr/>
          <p:nvPr/>
        </p:nvSpPr>
        <p:spPr>
          <a:xfrm>
            <a:off x="7617131" y="4839098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34A1AB4A-1F40-B1CE-E88C-B4CECBDBC839}"/>
              </a:ext>
            </a:extLst>
          </p:cNvPr>
          <p:cNvSpPr/>
          <p:nvPr/>
        </p:nvSpPr>
        <p:spPr>
          <a:xfrm>
            <a:off x="7271480" y="2855003"/>
            <a:ext cx="910831" cy="198669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Batching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B256597-8911-343F-B496-58392402E19A}"/>
              </a:ext>
            </a:extLst>
          </p:cNvPr>
          <p:cNvGrpSpPr/>
          <p:nvPr/>
        </p:nvGrpSpPr>
        <p:grpSpPr>
          <a:xfrm>
            <a:off x="7326590" y="2950631"/>
            <a:ext cx="800611" cy="1278070"/>
            <a:chOff x="7331770" y="2950631"/>
            <a:chExt cx="800611" cy="1278070"/>
          </a:xfrm>
        </p:grpSpPr>
        <p:sp>
          <p:nvSpPr>
            <p:cNvPr id="306" name="矩形: 圆角 305">
              <a:extLst>
                <a:ext uri="{FF2B5EF4-FFF2-40B4-BE49-F238E27FC236}">
                  <a16:creationId xmlns:a16="http://schemas.microsoft.com/office/drawing/2014/main" id="{017C2C98-7135-1E36-6848-C3EB7B49594A}"/>
                </a:ext>
              </a:extLst>
            </p:cNvPr>
            <p:cNvSpPr>
              <a:spLocks/>
            </p:cNvSpPr>
            <p:nvPr/>
          </p:nvSpPr>
          <p:spPr>
            <a:xfrm>
              <a:off x="7331770" y="2950631"/>
              <a:ext cx="800611" cy="422621"/>
            </a:xfrm>
            <a:prstGeom prst="round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7" name="矩形: 圆角 306">
              <a:extLst>
                <a:ext uri="{FF2B5EF4-FFF2-40B4-BE49-F238E27FC236}">
                  <a16:creationId xmlns:a16="http://schemas.microsoft.com/office/drawing/2014/main" id="{DAED418F-02BC-5783-88F9-8F0BF6307455}"/>
                </a:ext>
              </a:extLst>
            </p:cNvPr>
            <p:cNvSpPr>
              <a:spLocks/>
            </p:cNvSpPr>
            <p:nvPr/>
          </p:nvSpPr>
          <p:spPr>
            <a:xfrm>
              <a:off x="7331770" y="3547271"/>
              <a:ext cx="800611" cy="681430"/>
            </a:xfrm>
            <a:prstGeom prst="round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Dynamic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DAG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3" name="箭头: 下 312">
            <a:extLst>
              <a:ext uri="{FF2B5EF4-FFF2-40B4-BE49-F238E27FC236}">
                <a16:creationId xmlns:a16="http://schemas.microsoft.com/office/drawing/2014/main" id="{59561192-F182-7824-02F1-B520441CF27F}"/>
              </a:ext>
            </a:extLst>
          </p:cNvPr>
          <p:cNvSpPr/>
          <p:nvPr/>
        </p:nvSpPr>
        <p:spPr>
          <a:xfrm>
            <a:off x="8649695" y="4839098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EC09CB86-FB69-4CB9-B8E5-3FB3E1BCA84E}"/>
              </a:ext>
            </a:extLst>
          </p:cNvPr>
          <p:cNvSpPr/>
          <p:nvPr/>
        </p:nvSpPr>
        <p:spPr>
          <a:xfrm>
            <a:off x="8304044" y="2855003"/>
            <a:ext cx="910831" cy="198669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Storer Selection 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5" name="矩形: 圆角 314">
            <a:extLst>
              <a:ext uri="{FF2B5EF4-FFF2-40B4-BE49-F238E27FC236}">
                <a16:creationId xmlns:a16="http://schemas.microsoft.com/office/drawing/2014/main" id="{F702D796-AA6A-F307-78B8-5E638482A68D}"/>
              </a:ext>
            </a:extLst>
          </p:cNvPr>
          <p:cNvSpPr>
            <a:spLocks/>
          </p:cNvSpPr>
          <p:nvPr/>
        </p:nvSpPr>
        <p:spPr>
          <a:xfrm>
            <a:off x="8359154" y="2950631"/>
            <a:ext cx="800611" cy="1278070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Consensus-based Node Selection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(§V)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6" name="箭头: 下 315">
            <a:extLst>
              <a:ext uri="{FF2B5EF4-FFF2-40B4-BE49-F238E27FC236}">
                <a16:creationId xmlns:a16="http://schemas.microsoft.com/office/drawing/2014/main" id="{2EB45FC5-89EA-C05F-206A-49C6FDADFF4A}"/>
              </a:ext>
            </a:extLst>
          </p:cNvPr>
          <p:cNvSpPr/>
          <p:nvPr/>
        </p:nvSpPr>
        <p:spPr>
          <a:xfrm>
            <a:off x="9682259" y="4845459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4839F21D-582E-E9AD-84A9-ED067A696818}"/>
              </a:ext>
            </a:extLst>
          </p:cNvPr>
          <p:cNvSpPr/>
          <p:nvPr/>
        </p:nvSpPr>
        <p:spPr>
          <a:xfrm>
            <a:off x="9336608" y="2855003"/>
            <a:ext cx="910831" cy="198669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Verification</a:t>
            </a:r>
          </a:p>
        </p:txBody>
      </p:sp>
      <p:sp>
        <p:nvSpPr>
          <p:cNvPr id="318" name="矩形: 圆角 317">
            <a:extLst>
              <a:ext uri="{FF2B5EF4-FFF2-40B4-BE49-F238E27FC236}">
                <a16:creationId xmlns:a16="http://schemas.microsoft.com/office/drawing/2014/main" id="{A2670464-2473-E8EC-9CAA-A578CC5FA38A}"/>
              </a:ext>
            </a:extLst>
          </p:cNvPr>
          <p:cNvSpPr>
            <a:spLocks/>
          </p:cNvSpPr>
          <p:nvPr/>
        </p:nvSpPr>
        <p:spPr>
          <a:xfrm>
            <a:off x="9391718" y="2950631"/>
            <a:ext cx="800611" cy="1278070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LSH Tree-based Verification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(§VI)</a:t>
            </a:r>
          </a:p>
        </p:txBody>
      </p: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2A7B932C-FE27-7076-3C1A-F026A0866EF2}"/>
              </a:ext>
            </a:extLst>
          </p:cNvPr>
          <p:cNvGrpSpPr/>
          <p:nvPr/>
        </p:nvGrpSpPr>
        <p:grpSpPr>
          <a:xfrm>
            <a:off x="4266474" y="7121457"/>
            <a:ext cx="4528618" cy="2816993"/>
            <a:chOff x="6541017" y="2386561"/>
            <a:chExt cx="4528618" cy="2816993"/>
          </a:xfrm>
        </p:grpSpPr>
        <p:sp>
          <p:nvSpPr>
            <p:cNvPr id="345" name="箭头: 下 344">
              <a:extLst>
                <a:ext uri="{FF2B5EF4-FFF2-40B4-BE49-F238E27FC236}">
                  <a16:creationId xmlns:a16="http://schemas.microsoft.com/office/drawing/2014/main" id="{B3A53C8A-A941-3B76-AC7A-15691C7532E5}"/>
                </a:ext>
              </a:extLst>
            </p:cNvPr>
            <p:cNvSpPr/>
            <p:nvPr/>
          </p:nvSpPr>
          <p:spPr>
            <a:xfrm>
              <a:off x="7614665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8D39ECF2-2DE3-3B35-DF0B-0245D6F26D82}"/>
                </a:ext>
              </a:extLst>
            </p:cNvPr>
            <p:cNvSpPr/>
            <p:nvPr/>
          </p:nvSpPr>
          <p:spPr>
            <a:xfrm>
              <a:off x="7276660" y="2855003"/>
              <a:ext cx="895539" cy="1880107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AA1B0CB3-AA57-B909-EE3F-F02835531EFC}"/>
                </a:ext>
              </a:extLst>
            </p:cNvPr>
            <p:cNvSpPr>
              <a:spLocks/>
            </p:cNvSpPr>
            <p:nvPr/>
          </p:nvSpPr>
          <p:spPr>
            <a:xfrm>
              <a:off x="7360985" y="2963643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898C70F5-C390-78EA-1BF2-20A7CD9EC530}"/>
                </a:ext>
              </a:extLst>
            </p:cNvPr>
            <p:cNvSpPr>
              <a:spLocks/>
            </p:cNvSpPr>
            <p:nvPr/>
          </p:nvSpPr>
          <p:spPr>
            <a:xfrm>
              <a:off x="7360985" y="3698007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49" name="连接符: 肘形 348">
              <a:extLst>
                <a:ext uri="{FF2B5EF4-FFF2-40B4-BE49-F238E27FC236}">
                  <a16:creationId xmlns:a16="http://schemas.microsoft.com/office/drawing/2014/main" id="{969ABCC9-990B-80B7-2C94-1C911D1488CF}"/>
                </a:ext>
              </a:extLst>
            </p:cNvPr>
            <p:cNvCxnSpPr>
              <a:cxnSpLocks/>
              <a:stCxn id="348" idx="2"/>
              <a:endCxn id="348" idx="0"/>
            </p:cNvCxnSpPr>
            <p:nvPr/>
          </p:nvCxnSpPr>
          <p:spPr>
            <a:xfrm rot="5400000" flipH="1">
              <a:off x="7513118" y="3909318"/>
              <a:ext cx="422621" cy="12700"/>
            </a:xfrm>
            <a:prstGeom prst="bentConnector5">
              <a:avLst>
                <a:gd name="adj1" fmla="val -34934"/>
                <a:gd name="adj2" fmla="val -4000748"/>
                <a:gd name="adj3" fmla="val 13380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0" name="组合 349">
              <a:extLst>
                <a:ext uri="{FF2B5EF4-FFF2-40B4-BE49-F238E27FC236}">
                  <a16:creationId xmlns:a16="http://schemas.microsoft.com/office/drawing/2014/main" id="{03E0038F-BD45-8016-6D87-2262D1DD4031}"/>
                </a:ext>
              </a:extLst>
            </p:cNvPr>
            <p:cNvGrpSpPr/>
            <p:nvPr/>
          </p:nvGrpSpPr>
          <p:grpSpPr>
            <a:xfrm>
              <a:off x="6541017" y="2386561"/>
              <a:ext cx="591956" cy="2372169"/>
              <a:chOff x="6229020" y="2234161"/>
              <a:chExt cx="591956" cy="2372169"/>
            </a:xfrm>
          </p:grpSpPr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44718541-9306-12DE-B65D-49BD996D8F1E}"/>
                  </a:ext>
                </a:extLst>
              </p:cNvPr>
              <p:cNvSpPr/>
              <p:nvPr/>
            </p:nvSpPr>
            <p:spPr>
              <a:xfrm>
                <a:off x="6229020" y="2234161"/>
                <a:ext cx="591956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44000" rtlCol="0" anchor="b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Data Owner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3" name="图片 372">
                <a:extLst>
                  <a:ext uri="{FF2B5EF4-FFF2-40B4-BE49-F238E27FC236}">
                    <a16:creationId xmlns:a16="http://schemas.microsoft.com/office/drawing/2014/main" id="{9D281CD7-D63A-33ED-5B97-6B4040804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2655" y="2616326"/>
                <a:ext cx="365068" cy="360815"/>
              </a:xfrm>
              <a:prstGeom prst="rect">
                <a:avLst/>
              </a:prstGeom>
            </p:spPr>
          </p:pic>
          <p:pic>
            <p:nvPicPr>
              <p:cNvPr id="374" name="图片 373">
                <a:extLst>
                  <a:ext uri="{FF2B5EF4-FFF2-40B4-BE49-F238E27FC236}">
                    <a16:creationId xmlns:a16="http://schemas.microsoft.com/office/drawing/2014/main" id="{CDCED303-0B7B-FB16-D79E-E038CB2E17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2655" y="3636331"/>
                <a:ext cx="365068" cy="365068"/>
              </a:xfrm>
              <a:prstGeom prst="rect">
                <a:avLst/>
              </a:prstGeom>
            </p:spPr>
          </p:pic>
          <p:pic>
            <p:nvPicPr>
              <p:cNvPr id="375" name="图片 374">
                <a:extLst>
                  <a:ext uri="{FF2B5EF4-FFF2-40B4-BE49-F238E27FC236}">
                    <a16:creationId xmlns:a16="http://schemas.microsoft.com/office/drawing/2014/main" id="{D6F1ABC7-CC23-8A0B-552B-3819D1926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2655" y="3124202"/>
                <a:ext cx="365068" cy="365068"/>
              </a:xfrm>
              <a:prstGeom prst="rect">
                <a:avLst/>
              </a:prstGeom>
            </p:spPr>
          </p:pic>
        </p:grpSp>
        <p:grpSp>
          <p:nvGrpSpPr>
            <p:cNvPr id="351" name="组合 350">
              <a:extLst>
                <a:ext uri="{FF2B5EF4-FFF2-40B4-BE49-F238E27FC236}">
                  <a16:creationId xmlns:a16="http://schemas.microsoft.com/office/drawing/2014/main" id="{BF85D5D7-91BA-E121-534F-AFE8CC2F10F7}"/>
                </a:ext>
              </a:extLst>
            </p:cNvPr>
            <p:cNvGrpSpPr/>
            <p:nvPr/>
          </p:nvGrpSpPr>
          <p:grpSpPr>
            <a:xfrm>
              <a:off x="10394339" y="2386561"/>
              <a:ext cx="675295" cy="2372169"/>
              <a:chOff x="10502436" y="2234161"/>
              <a:chExt cx="675295" cy="2372169"/>
            </a:xfrm>
          </p:grpSpPr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2895D5AB-7438-5B02-0188-1B8047C77796}"/>
                  </a:ext>
                </a:extLst>
              </p:cNvPr>
              <p:cNvSpPr/>
              <p:nvPr/>
            </p:nvSpPr>
            <p:spPr>
              <a:xfrm>
                <a:off x="10502436" y="2234161"/>
                <a:ext cx="675295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396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1" name="图片 370">
                <a:extLst>
                  <a:ext uri="{FF2B5EF4-FFF2-40B4-BE49-F238E27FC236}">
                    <a16:creationId xmlns:a16="http://schemas.microsoft.com/office/drawing/2014/main" id="{684799BE-32D6-D1A3-485F-CED925C4F9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48416" y="3169615"/>
                <a:ext cx="404978" cy="437343"/>
              </a:xfrm>
              <a:prstGeom prst="rect">
                <a:avLst/>
              </a:prstGeom>
            </p:spPr>
          </p:pic>
        </p:grp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7E29A19A-9282-0AE3-D217-3C9491BB234E}"/>
                </a:ext>
              </a:extLst>
            </p:cNvPr>
            <p:cNvSpPr/>
            <p:nvPr/>
          </p:nvSpPr>
          <p:spPr>
            <a:xfrm>
              <a:off x="7276660" y="2386561"/>
              <a:ext cx="2973991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957B6FA0-8ACA-A0E1-70FC-C7150F0F0BB2}"/>
                </a:ext>
              </a:extLst>
            </p:cNvPr>
            <p:cNvSpPr/>
            <p:nvPr/>
          </p:nvSpPr>
          <p:spPr>
            <a:xfrm>
              <a:off x="6541017" y="4922706"/>
              <a:ext cx="4528618" cy="280848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4" name="箭头: 下 353">
              <a:extLst>
                <a:ext uri="{FF2B5EF4-FFF2-40B4-BE49-F238E27FC236}">
                  <a16:creationId xmlns:a16="http://schemas.microsoft.com/office/drawing/2014/main" id="{F5F7CE71-1EDE-C4FD-41ED-FD97E351C50C}"/>
                </a:ext>
              </a:extLst>
            </p:cNvPr>
            <p:cNvSpPr/>
            <p:nvPr/>
          </p:nvSpPr>
          <p:spPr>
            <a:xfrm>
              <a:off x="8653891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800FC1A1-CE01-56D2-43BF-560DB60BA980}"/>
                </a:ext>
              </a:extLst>
            </p:cNvPr>
            <p:cNvSpPr/>
            <p:nvPr/>
          </p:nvSpPr>
          <p:spPr>
            <a:xfrm>
              <a:off x="8315886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2E1B3A94-C42A-9713-70D5-ED2DF08058DC}"/>
                </a:ext>
              </a:extLst>
            </p:cNvPr>
            <p:cNvSpPr>
              <a:spLocks/>
            </p:cNvSpPr>
            <p:nvPr/>
          </p:nvSpPr>
          <p:spPr>
            <a:xfrm>
              <a:off x="8400211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7" name="箭头: 下 356">
              <a:extLst>
                <a:ext uri="{FF2B5EF4-FFF2-40B4-BE49-F238E27FC236}">
                  <a16:creationId xmlns:a16="http://schemas.microsoft.com/office/drawing/2014/main" id="{AB6075A6-11A7-B8BB-9570-DC3EF3463C4C}"/>
                </a:ext>
              </a:extLst>
            </p:cNvPr>
            <p:cNvSpPr/>
            <p:nvPr/>
          </p:nvSpPr>
          <p:spPr>
            <a:xfrm>
              <a:off x="9693117" y="4716966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6FBC5661-AB7C-86FE-E743-D6966142006E}"/>
                </a:ext>
              </a:extLst>
            </p:cNvPr>
            <p:cNvSpPr/>
            <p:nvPr/>
          </p:nvSpPr>
          <p:spPr>
            <a:xfrm>
              <a:off x="9355112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C653128F-7290-8B62-A0E3-A90EBEFB1555}"/>
                </a:ext>
              </a:extLst>
            </p:cNvPr>
            <p:cNvSpPr>
              <a:spLocks/>
            </p:cNvSpPr>
            <p:nvPr/>
          </p:nvSpPr>
          <p:spPr>
            <a:xfrm>
              <a:off x="9439437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360" name="连接符: 肘形 359">
              <a:extLst>
                <a:ext uri="{FF2B5EF4-FFF2-40B4-BE49-F238E27FC236}">
                  <a16:creationId xmlns:a16="http://schemas.microsoft.com/office/drawing/2014/main" id="{871E9ED3-6E8A-B55A-63AD-8DB1BEDAE915}"/>
                </a:ext>
              </a:extLst>
            </p:cNvPr>
            <p:cNvCxnSpPr>
              <a:cxnSpLocks/>
              <a:stCxn id="348" idx="1"/>
              <a:endCxn id="373" idx="3"/>
            </p:cNvCxnSpPr>
            <p:nvPr/>
          </p:nvCxnSpPr>
          <p:spPr>
            <a:xfrm rot="10800000">
              <a:off x="7009721" y="2949134"/>
              <a:ext cx="351265" cy="96018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连接符: 肘形 360">
              <a:extLst>
                <a:ext uri="{FF2B5EF4-FFF2-40B4-BE49-F238E27FC236}">
                  <a16:creationId xmlns:a16="http://schemas.microsoft.com/office/drawing/2014/main" id="{8CF097D4-3590-E534-391B-B3A7B15B394F}"/>
                </a:ext>
              </a:extLst>
            </p:cNvPr>
            <p:cNvCxnSpPr>
              <a:cxnSpLocks/>
              <a:stCxn id="348" idx="1"/>
              <a:endCxn id="375" idx="3"/>
            </p:cNvCxnSpPr>
            <p:nvPr/>
          </p:nvCxnSpPr>
          <p:spPr>
            <a:xfrm rot="10800000">
              <a:off x="7009721" y="3459136"/>
              <a:ext cx="351265" cy="45018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2" name="连接符: 肘形 361">
              <a:extLst>
                <a:ext uri="{FF2B5EF4-FFF2-40B4-BE49-F238E27FC236}">
                  <a16:creationId xmlns:a16="http://schemas.microsoft.com/office/drawing/2014/main" id="{A47F15A1-8BB5-3E36-3656-DE8B00C78DE6}"/>
                </a:ext>
              </a:extLst>
            </p:cNvPr>
            <p:cNvCxnSpPr>
              <a:cxnSpLocks/>
              <a:stCxn id="348" idx="1"/>
              <a:endCxn id="374" idx="3"/>
            </p:cNvCxnSpPr>
            <p:nvPr/>
          </p:nvCxnSpPr>
          <p:spPr>
            <a:xfrm rot="10800000" flipV="1">
              <a:off x="7009721" y="3909317"/>
              <a:ext cx="351265" cy="6194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3" name="连接符: 肘形 362">
              <a:extLst>
                <a:ext uri="{FF2B5EF4-FFF2-40B4-BE49-F238E27FC236}">
                  <a16:creationId xmlns:a16="http://schemas.microsoft.com/office/drawing/2014/main" id="{A0050EAE-422E-A157-6333-F5324FBDA358}"/>
                </a:ext>
              </a:extLst>
            </p:cNvPr>
            <p:cNvCxnSpPr>
              <a:cxnSpLocks/>
              <a:stCxn id="352" idx="2"/>
              <a:endCxn id="347" idx="0"/>
            </p:cNvCxnSpPr>
            <p:nvPr/>
          </p:nvCxnSpPr>
          <p:spPr>
            <a:xfrm rot="5400000">
              <a:off x="8095926" y="2295913"/>
              <a:ext cx="296234" cy="1039227"/>
            </a:xfrm>
            <a:prstGeom prst="bentConnector3">
              <a:avLst>
                <a:gd name="adj1" fmla="val 4464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连接符: 肘形 363">
              <a:extLst>
                <a:ext uri="{FF2B5EF4-FFF2-40B4-BE49-F238E27FC236}">
                  <a16:creationId xmlns:a16="http://schemas.microsoft.com/office/drawing/2014/main" id="{452226A3-07C9-71E2-12A1-EB67D4F99E0B}"/>
                </a:ext>
              </a:extLst>
            </p:cNvPr>
            <p:cNvCxnSpPr>
              <a:cxnSpLocks/>
              <a:stCxn id="356" idx="0"/>
              <a:endCxn id="347" idx="0"/>
            </p:cNvCxnSpPr>
            <p:nvPr/>
          </p:nvCxnSpPr>
          <p:spPr>
            <a:xfrm rot="16200000" flipV="1">
              <a:off x="8125154" y="2562919"/>
              <a:ext cx="237777" cy="1039226"/>
            </a:xfrm>
            <a:prstGeom prst="bentConnector3">
              <a:avLst>
                <a:gd name="adj1" fmla="val 16943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5" name="连接符: 肘形 364">
              <a:extLst>
                <a:ext uri="{FF2B5EF4-FFF2-40B4-BE49-F238E27FC236}">
                  <a16:creationId xmlns:a16="http://schemas.microsoft.com/office/drawing/2014/main" id="{ABFFE909-1AFF-FA5E-FF30-2DEFC33488A1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5400000">
              <a:off x="8414802" y="3016262"/>
              <a:ext cx="1215441" cy="517734"/>
            </a:xfrm>
            <a:prstGeom prst="bentConnector3">
              <a:avLst>
                <a:gd name="adj1" fmla="val 113792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6" name="连接符: 肘形 365">
              <a:extLst>
                <a:ext uri="{FF2B5EF4-FFF2-40B4-BE49-F238E27FC236}">
                  <a16:creationId xmlns:a16="http://schemas.microsoft.com/office/drawing/2014/main" id="{F60463EF-8EE4-79DD-41E8-F4DFF432E9CB}"/>
                </a:ext>
              </a:extLst>
            </p:cNvPr>
            <p:cNvCxnSpPr>
              <a:cxnSpLocks/>
              <a:stCxn id="359" idx="0"/>
              <a:endCxn id="356" idx="2"/>
            </p:cNvCxnSpPr>
            <p:nvPr/>
          </p:nvCxnSpPr>
          <p:spPr>
            <a:xfrm rot="16200000" flipH="1" flipV="1">
              <a:off x="8942553" y="3022522"/>
              <a:ext cx="681430" cy="1039226"/>
            </a:xfrm>
            <a:prstGeom prst="bentConnector5">
              <a:avLst>
                <a:gd name="adj1" fmla="val -33547"/>
                <a:gd name="adj2" fmla="val 50000"/>
                <a:gd name="adj3" fmla="val 12516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连接符: 肘形 366">
              <a:extLst>
                <a:ext uri="{FF2B5EF4-FFF2-40B4-BE49-F238E27FC236}">
                  <a16:creationId xmlns:a16="http://schemas.microsoft.com/office/drawing/2014/main" id="{5FA55496-F526-9847-6956-1CB17308AC14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10800000">
              <a:off x="8763656" y="3882851"/>
              <a:ext cx="1630683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8" name="连接符: 肘形 367">
              <a:extLst>
                <a:ext uri="{FF2B5EF4-FFF2-40B4-BE49-F238E27FC236}">
                  <a16:creationId xmlns:a16="http://schemas.microsoft.com/office/drawing/2014/main" id="{E6DEF6E7-EC37-A382-9D4C-52632CC7F80D}"/>
                </a:ext>
              </a:extLst>
            </p:cNvPr>
            <p:cNvCxnSpPr>
              <a:cxnSpLocks/>
              <a:endCxn id="359" idx="2"/>
            </p:cNvCxnSpPr>
            <p:nvPr/>
          </p:nvCxnSpPr>
          <p:spPr>
            <a:xfrm rot="10800000">
              <a:off x="9802882" y="3882851"/>
              <a:ext cx="591457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9" name="直接箭头连接符 368">
              <a:extLst>
                <a:ext uri="{FF2B5EF4-FFF2-40B4-BE49-F238E27FC236}">
                  <a16:creationId xmlns:a16="http://schemas.microsoft.com/office/drawing/2014/main" id="{2A06462D-74C8-870E-9A63-32F590559E2A}"/>
                </a:ext>
              </a:extLst>
            </p:cNvPr>
            <p:cNvCxnSpPr>
              <a:cxnSpLocks/>
              <a:stCxn id="348" idx="0"/>
              <a:endCxn id="347" idx="2"/>
            </p:cNvCxnSpPr>
            <p:nvPr/>
          </p:nvCxnSpPr>
          <p:spPr>
            <a:xfrm flipV="1">
              <a:off x="7724429" y="3386264"/>
              <a:ext cx="0" cy="31174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0C6549C6-A380-A530-B083-4E4E529B9C07}"/>
              </a:ext>
            </a:extLst>
          </p:cNvPr>
          <p:cNvCxnSpPr>
            <a:cxnSpLocks/>
            <a:stCxn id="306" idx="2"/>
            <a:endCxn id="307" idx="2"/>
          </p:cNvCxnSpPr>
          <p:nvPr/>
        </p:nvCxnSpPr>
        <p:spPr>
          <a:xfrm rot="5400000">
            <a:off x="7299172" y="3800976"/>
            <a:ext cx="855449" cy="12700"/>
          </a:xfrm>
          <a:prstGeom prst="bentConnector5">
            <a:avLst>
              <a:gd name="adj1" fmla="val 10171"/>
              <a:gd name="adj2" fmla="val -3970591"/>
              <a:gd name="adj3" fmla="val 120664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B8292226-F94B-DEB0-9F2A-3EEA73FC58C1}"/>
              </a:ext>
            </a:extLst>
          </p:cNvPr>
          <p:cNvCxnSpPr>
            <a:cxnSpLocks/>
            <a:stCxn id="311" idx="2"/>
            <a:endCxn id="306" idx="0"/>
          </p:cNvCxnSpPr>
          <p:nvPr/>
        </p:nvCxnSpPr>
        <p:spPr>
          <a:xfrm rot="5400000">
            <a:off x="8101567" y="2292738"/>
            <a:ext cx="283222" cy="1032564"/>
          </a:xfrm>
          <a:prstGeom prst="bentConnector3">
            <a:avLst>
              <a:gd name="adj1" fmla="val 36925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103D4052-9E09-5E62-FDA3-4D0B57DE20D3}"/>
              </a:ext>
            </a:extLst>
          </p:cNvPr>
          <p:cNvCxnSpPr>
            <a:cxnSpLocks/>
            <a:stCxn id="315" idx="0"/>
            <a:endCxn id="305" idx="0"/>
          </p:cNvCxnSpPr>
          <p:nvPr/>
        </p:nvCxnSpPr>
        <p:spPr>
          <a:xfrm rot="16200000" flipV="1">
            <a:off x="8195364" y="2386535"/>
            <a:ext cx="95628" cy="1032564"/>
          </a:xfrm>
          <a:prstGeom prst="bentConnector3">
            <a:avLst>
              <a:gd name="adj1" fmla="val 184982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5CACE628-A382-E3FF-C2A9-3C90BB005D77}"/>
              </a:ext>
            </a:extLst>
          </p:cNvPr>
          <p:cNvCxnSpPr>
            <a:cxnSpLocks/>
            <a:endCxn id="315" idx="2"/>
          </p:cNvCxnSpPr>
          <p:nvPr/>
        </p:nvCxnSpPr>
        <p:spPr>
          <a:xfrm rot="10800000">
            <a:off x="8759460" y="4228701"/>
            <a:ext cx="1609712" cy="179766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FC5D205D-F86B-0435-A44A-BB5BD5E09C99}"/>
              </a:ext>
            </a:extLst>
          </p:cNvPr>
          <p:cNvCxnSpPr>
            <a:cxnSpLocks/>
            <a:stCxn id="318" idx="0"/>
            <a:endCxn id="315" idx="2"/>
          </p:cNvCxnSpPr>
          <p:nvPr/>
        </p:nvCxnSpPr>
        <p:spPr>
          <a:xfrm rot="16200000" flipH="1" flipV="1">
            <a:off x="8636707" y="3073384"/>
            <a:ext cx="1278070" cy="1032564"/>
          </a:xfrm>
          <a:prstGeom prst="bentConnector5">
            <a:avLst>
              <a:gd name="adj1" fmla="val -14434"/>
              <a:gd name="adj2" fmla="val 50000"/>
              <a:gd name="adj3" fmla="val 106589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6C7440B9-CFA7-8E2D-FD72-16161163F158}"/>
              </a:ext>
            </a:extLst>
          </p:cNvPr>
          <p:cNvCxnSpPr>
            <a:cxnSpLocks/>
            <a:endCxn id="318" idx="2"/>
          </p:cNvCxnSpPr>
          <p:nvPr/>
        </p:nvCxnSpPr>
        <p:spPr>
          <a:xfrm rot="10800000">
            <a:off x="9792024" y="4228702"/>
            <a:ext cx="577148" cy="179767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1D4F134F-6D88-43CF-43EC-E5E2FEB45657}"/>
              </a:ext>
            </a:extLst>
          </p:cNvPr>
          <p:cNvCxnSpPr>
            <a:cxnSpLocks/>
            <a:stCxn id="307" idx="1"/>
            <a:endCxn id="331" idx="3"/>
          </p:cNvCxnSpPr>
          <p:nvPr/>
        </p:nvCxnSpPr>
        <p:spPr>
          <a:xfrm rot="10800000">
            <a:off x="7026494" y="2949134"/>
            <a:ext cx="300096" cy="938852"/>
          </a:xfrm>
          <a:prstGeom prst="bentConnector3">
            <a:avLst>
              <a:gd name="adj1" fmla="val 3984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3DAE13CC-148B-6C45-BADB-1F9BEEBA1C4B}"/>
              </a:ext>
            </a:extLst>
          </p:cNvPr>
          <p:cNvCxnSpPr>
            <a:cxnSpLocks/>
            <a:stCxn id="307" idx="1"/>
            <a:endCxn id="333" idx="3"/>
          </p:cNvCxnSpPr>
          <p:nvPr/>
        </p:nvCxnSpPr>
        <p:spPr>
          <a:xfrm rot="10800000">
            <a:off x="7026494" y="3459136"/>
            <a:ext cx="300096" cy="428850"/>
          </a:xfrm>
          <a:prstGeom prst="bentConnector3">
            <a:avLst>
              <a:gd name="adj1" fmla="val 3984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7F252FA1-B158-A757-ADDF-EF7AB4CEBFC8}"/>
              </a:ext>
            </a:extLst>
          </p:cNvPr>
          <p:cNvCxnSpPr>
            <a:cxnSpLocks/>
            <a:stCxn id="307" idx="1"/>
            <a:endCxn id="332" idx="3"/>
          </p:cNvCxnSpPr>
          <p:nvPr/>
        </p:nvCxnSpPr>
        <p:spPr>
          <a:xfrm rot="10800000" flipV="1">
            <a:off x="7026494" y="3887985"/>
            <a:ext cx="300096" cy="83279"/>
          </a:xfrm>
          <a:prstGeom prst="bentConnector3">
            <a:avLst>
              <a:gd name="adj1" fmla="val 3984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C1BF710C-BC9E-2BB1-E49B-840A7B83D543}"/>
              </a:ext>
            </a:extLst>
          </p:cNvPr>
          <p:cNvCxnSpPr>
            <a:cxnSpLocks/>
            <a:stCxn id="307" idx="0"/>
            <a:endCxn id="306" idx="2"/>
          </p:cNvCxnSpPr>
          <p:nvPr/>
        </p:nvCxnSpPr>
        <p:spPr>
          <a:xfrm flipV="1">
            <a:off x="7726896" y="3373252"/>
            <a:ext cx="0" cy="1740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1559D-0434-40CB-2A70-FEAD1EC0D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图片 89">
            <a:extLst>
              <a:ext uri="{FF2B5EF4-FFF2-40B4-BE49-F238E27FC236}">
                <a16:creationId xmlns:a16="http://schemas.microsoft.com/office/drawing/2014/main" id="{A196C999-F3B1-A48E-4FDA-B78328C63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905" y="-410050"/>
            <a:ext cx="4524984" cy="1542188"/>
          </a:xfrm>
          <a:prstGeom prst="rect">
            <a:avLst/>
          </a:prstGeom>
        </p:spPr>
      </p:pic>
      <p:pic>
        <p:nvPicPr>
          <p:cNvPr id="92" name="图片 91">
            <a:extLst>
              <a:ext uri="{FF2B5EF4-FFF2-40B4-BE49-F238E27FC236}">
                <a16:creationId xmlns:a16="http://schemas.microsoft.com/office/drawing/2014/main" id="{E9A0964C-3FD2-0E92-DCB3-7439EA57B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5726" y="4857765"/>
            <a:ext cx="3496985" cy="2042099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16CB9FCC-1F96-4FB6-F85D-0DBBFE06EABB}"/>
              </a:ext>
            </a:extLst>
          </p:cNvPr>
          <p:cNvGrpSpPr/>
          <p:nvPr/>
        </p:nvGrpSpPr>
        <p:grpSpPr>
          <a:xfrm>
            <a:off x="10958941" y="7359278"/>
            <a:ext cx="4445466" cy="2848599"/>
            <a:chOff x="5861421" y="1939553"/>
            <a:chExt cx="4445466" cy="2848599"/>
          </a:xfrm>
        </p:grpSpPr>
        <p:sp>
          <p:nvSpPr>
            <p:cNvPr id="38" name="箭头: 下 37">
              <a:extLst>
                <a:ext uri="{FF2B5EF4-FFF2-40B4-BE49-F238E27FC236}">
                  <a16:creationId xmlns:a16="http://schemas.microsoft.com/office/drawing/2014/main" id="{D87BCAB3-F613-AD68-B7AD-180C1ED93647}"/>
                </a:ext>
              </a:extLst>
            </p:cNvPr>
            <p:cNvSpPr/>
            <p:nvPr/>
          </p:nvSpPr>
          <p:spPr>
            <a:xfrm>
              <a:off x="9070072" y="4301564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箭头: 下 38">
              <a:extLst>
                <a:ext uri="{FF2B5EF4-FFF2-40B4-BE49-F238E27FC236}">
                  <a16:creationId xmlns:a16="http://schemas.microsoft.com/office/drawing/2014/main" id="{C66F99C0-3F06-599F-950D-628412034CB9}"/>
                </a:ext>
              </a:extLst>
            </p:cNvPr>
            <p:cNvSpPr/>
            <p:nvPr/>
          </p:nvSpPr>
          <p:spPr>
            <a:xfrm>
              <a:off x="8044046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箭头: 下 39">
              <a:extLst>
                <a:ext uri="{FF2B5EF4-FFF2-40B4-BE49-F238E27FC236}">
                  <a16:creationId xmlns:a16="http://schemas.microsoft.com/office/drawing/2014/main" id="{E1D75BEE-49B0-A535-DDB3-4CA772816162}"/>
                </a:ext>
              </a:extLst>
            </p:cNvPr>
            <p:cNvSpPr/>
            <p:nvPr/>
          </p:nvSpPr>
          <p:spPr>
            <a:xfrm>
              <a:off x="6908093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8BB6370E-C181-906B-A27C-1077BC767B03}"/>
                </a:ext>
              </a:extLst>
            </p:cNvPr>
            <p:cNvSpPr/>
            <p:nvPr/>
          </p:nvSpPr>
          <p:spPr>
            <a:xfrm>
              <a:off x="6544570" y="2402278"/>
              <a:ext cx="930145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93269BD3-EF84-2FDC-E6AB-3EE88F0EA995}"/>
                </a:ext>
              </a:extLst>
            </p:cNvPr>
            <p:cNvSpPr/>
            <p:nvPr/>
          </p:nvSpPr>
          <p:spPr>
            <a:xfrm>
              <a:off x="7596774" y="2402278"/>
              <a:ext cx="1062031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02F5F6CA-6795-3AB7-16C2-2631579F4FAD}"/>
                </a:ext>
              </a:extLst>
            </p:cNvPr>
            <p:cNvSpPr/>
            <p:nvPr/>
          </p:nvSpPr>
          <p:spPr>
            <a:xfrm>
              <a:off x="8781450" y="2402278"/>
              <a:ext cx="756914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1FC4F399-A484-CB9B-D9ED-B751AF518E0C}"/>
                </a:ext>
              </a:extLst>
            </p:cNvPr>
            <p:cNvSpPr/>
            <p:nvPr/>
          </p:nvSpPr>
          <p:spPr>
            <a:xfrm>
              <a:off x="5861421" y="2401225"/>
              <a:ext cx="591956" cy="1957489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29816145-7BCF-5B01-710F-39D5D5509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5056" y="2535572"/>
              <a:ext cx="365068" cy="360815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296D6A76-8F0C-4406-9063-05A30DA1A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5056" y="3482242"/>
              <a:ext cx="365068" cy="365068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AB46E16C-E623-2C17-3E5A-9EAC3A84B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5056" y="3006520"/>
              <a:ext cx="365068" cy="365068"/>
            </a:xfrm>
            <a:prstGeom prst="rect">
              <a:avLst/>
            </a:prstGeom>
          </p:spPr>
        </p:pic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287A3B7D-D68F-6ECE-8549-E8EBE0EFB1AD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 rot="10800000">
              <a:off x="6330125" y="2715980"/>
              <a:ext cx="251923" cy="7878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EAA1F766-BA9E-FCEA-2153-17435E38DA40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rot="10800000">
              <a:off x="6330125" y="3189054"/>
              <a:ext cx="251923" cy="3147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CC1650DB-34EF-BE8D-E08C-4999A773D3D5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rot="10800000" flipV="1">
              <a:off x="6330125" y="3503842"/>
              <a:ext cx="251923" cy="16093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5857E808-3F2A-7BB5-23C0-7411A0E72FBD}"/>
                </a:ext>
              </a:extLst>
            </p:cNvPr>
            <p:cNvGrpSpPr/>
            <p:nvPr/>
          </p:nvGrpSpPr>
          <p:grpSpPr>
            <a:xfrm>
              <a:off x="9631592" y="2401225"/>
              <a:ext cx="675295" cy="1942103"/>
              <a:chOff x="6006147" y="3986085"/>
              <a:chExt cx="729263" cy="1942103"/>
            </a:xfrm>
          </p:grpSpPr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73EB57BE-464D-D885-A012-68F60A516DFC}"/>
                  </a:ext>
                </a:extLst>
              </p:cNvPr>
              <p:cNvSpPr/>
              <p:nvPr/>
            </p:nvSpPr>
            <p:spPr>
              <a:xfrm>
                <a:off x="6006147" y="3986085"/>
                <a:ext cx="729263" cy="1942103"/>
              </a:xfrm>
              <a:prstGeom prst="round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80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80" name="图片 79">
                <a:extLst>
                  <a:ext uri="{FF2B5EF4-FFF2-40B4-BE49-F238E27FC236}">
                    <a16:creationId xmlns:a16="http://schemas.microsoft.com/office/drawing/2014/main" id="{095B1614-80ED-A496-28A7-CB546604CC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3793" y="4695089"/>
                <a:ext cx="437343" cy="437343"/>
              </a:xfrm>
              <a:prstGeom prst="rect">
                <a:avLst/>
              </a:prstGeom>
            </p:spPr>
          </p:pic>
        </p:grp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E0B0FF74-42B0-90A7-C62F-862C5955D3D9}"/>
                </a:ext>
              </a:extLst>
            </p:cNvPr>
            <p:cNvSpPr/>
            <p:nvPr/>
          </p:nvSpPr>
          <p:spPr>
            <a:xfrm>
              <a:off x="6544570" y="1939553"/>
              <a:ext cx="2993794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12A97A42-77AE-DFE6-CC9F-F0E8095B5F86}"/>
                </a:ext>
              </a:extLst>
            </p:cNvPr>
            <p:cNvSpPr/>
            <p:nvPr/>
          </p:nvSpPr>
          <p:spPr>
            <a:xfrm>
              <a:off x="6544570" y="4507304"/>
              <a:ext cx="2993794" cy="280848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0CB0346C-E039-350F-5703-D4A48B49B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72987" y="4457412"/>
              <a:ext cx="317412" cy="326908"/>
            </a:xfrm>
            <a:prstGeom prst="rect">
              <a:avLst/>
            </a:prstGeom>
          </p:spPr>
        </p:pic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AA57BE25-1A07-14BC-C663-985649EAC954}"/>
                </a:ext>
              </a:extLst>
            </p:cNvPr>
            <p:cNvSpPr>
              <a:spLocks/>
            </p:cNvSpPr>
            <p:nvPr/>
          </p:nvSpPr>
          <p:spPr>
            <a:xfrm>
              <a:off x="6605879" y="2595041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425720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17533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45589" y="-2981"/>
                    <a:pt x="239828" y="7654"/>
                    <a:pt x="425720" y="0"/>
                  </a:cubicBezTo>
                  <a:cubicBezTo>
                    <a:pt x="611612" y="-7654"/>
                    <a:pt x="696233" y="1054"/>
                    <a:pt x="818692" y="0"/>
                  </a:cubicBezTo>
                  <a:cubicBezTo>
                    <a:pt x="804960" y="107230"/>
                    <a:pt x="822433" y="238193"/>
                    <a:pt x="818692" y="411479"/>
                  </a:cubicBezTo>
                  <a:cubicBezTo>
                    <a:pt x="655529" y="401749"/>
                    <a:pt x="586876" y="430980"/>
                    <a:pt x="417533" y="411479"/>
                  </a:cubicBezTo>
                  <a:cubicBezTo>
                    <a:pt x="248190" y="391978"/>
                    <a:pt x="94105" y="398137"/>
                    <a:pt x="0" y="411479"/>
                  </a:cubicBezTo>
                  <a:cubicBezTo>
                    <a:pt x="-1575" y="244735"/>
                    <a:pt x="18231" y="96107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3904" y="16591"/>
                    <a:pt x="217623" y="-11467"/>
                    <a:pt x="401159" y="0"/>
                  </a:cubicBezTo>
                  <a:cubicBezTo>
                    <a:pt x="584695" y="11467"/>
                    <a:pt x="681691" y="14492"/>
                    <a:pt x="818692" y="0"/>
                  </a:cubicBezTo>
                  <a:cubicBezTo>
                    <a:pt x="827482" y="83416"/>
                    <a:pt x="806496" y="278884"/>
                    <a:pt x="818692" y="411479"/>
                  </a:cubicBezTo>
                  <a:cubicBezTo>
                    <a:pt x="640333" y="413631"/>
                    <a:pt x="524610" y="408479"/>
                    <a:pt x="409346" y="411479"/>
                  </a:cubicBezTo>
                  <a:cubicBezTo>
                    <a:pt x="294082" y="414479"/>
                    <a:pt x="193109" y="422649"/>
                    <a:pt x="0" y="411479"/>
                  </a:cubicBezTo>
                  <a:cubicBezTo>
                    <a:pt x="104" y="319485"/>
                    <a:pt x="18808" y="120482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E20FF5B-FD4D-6918-F099-3CEC0E85A14C}"/>
                </a:ext>
              </a:extLst>
            </p:cNvPr>
            <p:cNvSpPr>
              <a:spLocks/>
            </p:cNvSpPr>
            <p:nvPr/>
          </p:nvSpPr>
          <p:spPr>
            <a:xfrm>
              <a:off x="6605879" y="3328648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384785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01159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07102" y="7082"/>
                    <a:pt x="289562" y="3407"/>
                    <a:pt x="384785" y="0"/>
                  </a:cubicBezTo>
                  <a:cubicBezTo>
                    <a:pt x="480008" y="-3407"/>
                    <a:pt x="681852" y="8429"/>
                    <a:pt x="818692" y="0"/>
                  </a:cubicBezTo>
                  <a:cubicBezTo>
                    <a:pt x="800514" y="196592"/>
                    <a:pt x="814859" y="266512"/>
                    <a:pt x="818692" y="411479"/>
                  </a:cubicBezTo>
                  <a:cubicBezTo>
                    <a:pt x="629626" y="397252"/>
                    <a:pt x="584297" y="411785"/>
                    <a:pt x="401159" y="411479"/>
                  </a:cubicBezTo>
                  <a:cubicBezTo>
                    <a:pt x="218021" y="411173"/>
                    <a:pt x="130142" y="417606"/>
                    <a:pt x="0" y="411479"/>
                  </a:cubicBezTo>
                  <a:cubicBezTo>
                    <a:pt x="-9062" y="264730"/>
                    <a:pt x="6766" y="90391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1136" y="-16567"/>
                    <a:pt x="268839" y="15237"/>
                    <a:pt x="392972" y="0"/>
                  </a:cubicBezTo>
                  <a:cubicBezTo>
                    <a:pt x="517105" y="-15237"/>
                    <a:pt x="640798" y="-20758"/>
                    <a:pt x="818692" y="0"/>
                  </a:cubicBezTo>
                  <a:cubicBezTo>
                    <a:pt x="822075" y="181764"/>
                    <a:pt x="835757" y="225383"/>
                    <a:pt x="818692" y="411479"/>
                  </a:cubicBezTo>
                  <a:cubicBezTo>
                    <a:pt x="679306" y="397559"/>
                    <a:pt x="596793" y="394873"/>
                    <a:pt x="409346" y="411479"/>
                  </a:cubicBezTo>
                  <a:cubicBezTo>
                    <a:pt x="221899" y="428085"/>
                    <a:pt x="160492" y="420095"/>
                    <a:pt x="0" y="411479"/>
                  </a:cubicBezTo>
                  <a:cubicBezTo>
                    <a:pt x="8611" y="266549"/>
                    <a:pt x="1022" y="97585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050001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51A419EC-6069-AF07-0C52-F2E7C3144AB2}"/>
                </a:ext>
              </a:extLst>
            </p:cNvPr>
            <p:cNvSpPr>
              <a:spLocks/>
            </p:cNvSpPr>
            <p:nvPr/>
          </p:nvSpPr>
          <p:spPr>
            <a:xfrm>
              <a:off x="7666876" y="2595041"/>
              <a:ext cx="921827" cy="577266"/>
            </a:xfrm>
            <a:custGeom>
              <a:avLst/>
              <a:gdLst>
                <a:gd name="connsiteX0" fmla="*/ 0 w 921827"/>
                <a:gd name="connsiteY0" fmla="*/ 0 h 577266"/>
                <a:gd name="connsiteX1" fmla="*/ 479350 w 921827"/>
                <a:gd name="connsiteY1" fmla="*/ 0 h 577266"/>
                <a:gd name="connsiteX2" fmla="*/ 921827 w 921827"/>
                <a:gd name="connsiteY2" fmla="*/ 0 h 577266"/>
                <a:gd name="connsiteX3" fmla="*/ 921827 w 921827"/>
                <a:gd name="connsiteY3" fmla="*/ 577266 h 577266"/>
                <a:gd name="connsiteX4" fmla="*/ 451695 w 921827"/>
                <a:gd name="connsiteY4" fmla="*/ 577266 h 577266"/>
                <a:gd name="connsiteX5" fmla="*/ 0 w 921827"/>
                <a:gd name="connsiteY5" fmla="*/ 577266 h 577266"/>
                <a:gd name="connsiteX6" fmla="*/ 0 w 921827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1827" h="577266" fill="none" extrusionOk="0">
                  <a:moveTo>
                    <a:pt x="0" y="0"/>
                  </a:moveTo>
                  <a:cubicBezTo>
                    <a:pt x="144739" y="18729"/>
                    <a:pt x="259965" y="-967"/>
                    <a:pt x="479350" y="0"/>
                  </a:cubicBezTo>
                  <a:cubicBezTo>
                    <a:pt x="698735" y="967"/>
                    <a:pt x="816529" y="6688"/>
                    <a:pt x="921827" y="0"/>
                  </a:cubicBezTo>
                  <a:cubicBezTo>
                    <a:pt x="943059" y="123839"/>
                    <a:pt x="926508" y="402015"/>
                    <a:pt x="921827" y="577266"/>
                  </a:cubicBezTo>
                  <a:cubicBezTo>
                    <a:pt x="783861" y="583742"/>
                    <a:pt x="626569" y="582784"/>
                    <a:pt x="451695" y="577266"/>
                  </a:cubicBezTo>
                  <a:cubicBezTo>
                    <a:pt x="276821" y="571748"/>
                    <a:pt x="140687" y="595466"/>
                    <a:pt x="0" y="577266"/>
                  </a:cubicBezTo>
                  <a:cubicBezTo>
                    <a:pt x="-2854" y="359788"/>
                    <a:pt x="26243" y="277589"/>
                    <a:pt x="0" y="0"/>
                  </a:cubicBezTo>
                  <a:close/>
                </a:path>
                <a:path w="921827" h="577266" stroke="0" extrusionOk="0">
                  <a:moveTo>
                    <a:pt x="0" y="0"/>
                  </a:moveTo>
                  <a:cubicBezTo>
                    <a:pt x="108489" y="-18909"/>
                    <a:pt x="307350" y="-13050"/>
                    <a:pt x="442477" y="0"/>
                  </a:cubicBezTo>
                  <a:cubicBezTo>
                    <a:pt x="577604" y="13050"/>
                    <a:pt x="790028" y="321"/>
                    <a:pt x="921827" y="0"/>
                  </a:cubicBezTo>
                  <a:cubicBezTo>
                    <a:pt x="895893" y="191308"/>
                    <a:pt x="935062" y="334243"/>
                    <a:pt x="921827" y="577266"/>
                  </a:cubicBezTo>
                  <a:cubicBezTo>
                    <a:pt x="770763" y="565240"/>
                    <a:pt x="552340" y="578754"/>
                    <a:pt x="451695" y="577266"/>
                  </a:cubicBezTo>
                  <a:cubicBezTo>
                    <a:pt x="351050" y="575778"/>
                    <a:pt x="179404" y="573425"/>
                    <a:pt x="0" y="577266"/>
                  </a:cubicBezTo>
                  <a:cubicBezTo>
                    <a:pt x="14930" y="457286"/>
                    <a:pt x="-15315" y="16298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34640295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Reputation Mechanism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57EE0F02-4516-CD4B-C541-C828138AF659}"/>
                </a:ext>
              </a:extLst>
            </p:cNvPr>
            <p:cNvSpPr>
              <a:spLocks/>
            </p:cNvSpPr>
            <p:nvPr/>
          </p:nvSpPr>
          <p:spPr>
            <a:xfrm>
              <a:off x="7736936" y="3323582"/>
              <a:ext cx="781706" cy="577266"/>
            </a:xfrm>
            <a:custGeom>
              <a:avLst/>
              <a:gdLst>
                <a:gd name="connsiteX0" fmla="*/ 0 w 781706"/>
                <a:gd name="connsiteY0" fmla="*/ 0 h 577266"/>
                <a:gd name="connsiteX1" fmla="*/ 398670 w 781706"/>
                <a:gd name="connsiteY1" fmla="*/ 0 h 577266"/>
                <a:gd name="connsiteX2" fmla="*/ 781706 w 781706"/>
                <a:gd name="connsiteY2" fmla="*/ 0 h 577266"/>
                <a:gd name="connsiteX3" fmla="*/ 781706 w 781706"/>
                <a:gd name="connsiteY3" fmla="*/ 577266 h 577266"/>
                <a:gd name="connsiteX4" fmla="*/ 375219 w 781706"/>
                <a:gd name="connsiteY4" fmla="*/ 577266 h 577266"/>
                <a:gd name="connsiteX5" fmla="*/ 0 w 781706"/>
                <a:gd name="connsiteY5" fmla="*/ 577266 h 577266"/>
                <a:gd name="connsiteX6" fmla="*/ 0 w 781706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706" h="577266" fill="none" extrusionOk="0">
                  <a:moveTo>
                    <a:pt x="0" y="0"/>
                  </a:moveTo>
                  <a:cubicBezTo>
                    <a:pt x="120866" y="-18135"/>
                    <a:pt x="275967" y="-12390"/>
                    <a:pt x="398670" y="0"/>
                  </a:cubicBezTo>
                  <a:cubicBezTo>
                    <a:pt x="521373" y="12390"/>
                    <a:pt x="667172" y="14248"/>
                    <a:pt x="781706" y="0"/>
                  </a:cubicBezTo>
                  <a:cubicBezTo>
                    <a:pt x="752951" y="160668"/>
                    <a:pt x="769124" y="339730"/>
                    <a:pt x="781706" y="577266"/>
                  </a:cubicBezTo>
                  <a:cubicBezTo>
                    <a:pt x="599808" y="567506"/>
                    <a:pt x="556669" y="588716"/>
                    <a:pt x="375219" y="577266"/>
                  </a:cubicBezTo>
                  <a:cubicBezTo>
                    <a:pt x="193769" y="565816"/>
                    <a:pt x="77964" y="559065"/>
                    <a:pt x="0" y="577266"/>
                  </a:cubicBezTo>
                  <a:cubicBezTo>
                    <a:pt x="3346" y="461068"/>
                    <a:pt x="24752" y="245240"/>
                    <a:pt x="0" y="0"/>
                  </a:cubicBezTo>
                  <a:close/>
                </a:path>
                <a:path w="781706" h="577266" stroke="0" extrusionOk="0">
                  <a:moveTo>
                    <a:pt x="0" y="0"/>
                  </a:moveTo>
                  <a:cubicBezTo>
                    <a:pt x="76180" y="-7986"/>
                    <a:pt x="211413" y="-2831"/>
                    <a:pt x="375219" y="0"/>
                  </a:cubicBezTo>
                  <a:cubicBezTo>
                    <a:pt x="539025" y="2831"/>
                    <a:pt x="615811" y="11904"/>
                    <a:pt x="781706" y="0"/>
                  </a:cubicBezTo>
                  <a:cubicBezTo>
                    <a:pt x="786725" y="288164"/>
                    <a:pt x="789388" y="413467"/>
                    <a:pt x="781706" y="577266"/>
                  </a:cubicBezTo>
                  <a:cubicBezTo>
                    <a:pt x="627600" y="595354"/>
                    <a:pt x="544451" y="557383"/>
                    <a:pt x="383036" y="577266"/>
                  </a:cubicBezTo>
                  <a:cubicBezTo>
                    <a:pt x="221621" y="597150"/>
                    <a:pt x="180304" y="567087"/>
                    <a:pt x="0" y="577266"/>
                  </a:cubicBezTo>
                  <a:cubicBezTo>
                    <a:pt x="21025" y="297015"/>
                    <a:pt x="23037" y="20481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822892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C46FF2D2-0C15-0683-F2A2-BB0CE3838140}"/>
                </a:ext>
              </a:extLst>
            </p:cNvPr>
            <p:cNvSpPr>
              <a:spLocks/>
            </p:cNvSpPr>
            <p:nvPr/>
          </p:nvSpPr>
          <p:spPr>
            <a:xfrm>
              <a:off x="8843537" y="2595041"/>
              <a:ext cx="632741" cy="613377"/>
            </a:xfrm>
            <a:custGeom>
              <a:avLst/>
              <a:gdLst>
                <a:gd name="connsiteX0" fmla="*/ 0 w 632741"/>
                <a:gd name="connsiteY0" fmla="*/ 0 h 613377"/>
                <a:gd name="connsiteX1" fmla="*/ 632741 w 632741"/>
                <a:gd name="connsiteY1" fmla="*/ 0 h 613377"/>
                <a:gd name="connsiteX2" fmla="*/ 632741 w 632741"/>
                <a:gd name="connsiteY2" fmla="*/ 613377 h 613377"/>
                <a:gd name="connsiteX3" fmla="*/ 0 w 632741"/>
                <a:gd name="connsiteY3" fmla="*/ 613377 h 613377"/>
                <a:gd name="connsiteX4" fmla="*/ 0 w 632741"/>
                <a:gd name="connsiteY4" fmla="*/ 0 h 6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741" h="613377" fill="none" extrusionOk="0">
                  <a:moveTo>
                    <a:pt x="0" y="0"/>
                  </a:moveTo>
                  <a:cubicBezTo>
                    <a:pt x="164384" y="-7808"/>
                    <a:pt x="358575" y="-12932"/>
                    <a:pt x="632741" y="0"/>
                  </a:cubicBezTo>
                  <a:cubicBezTo>
                    <a:pt x="661393" y="142713"/>
                    <a:pt x="641707" y="404112"/>
                    <a:pt x="632741" y="613377"/>
                  </a:cubicBezTo>
                  <a:cubicBezTo>
                    <a:pt x="372880" y="602522"/>
                    <a:pt x="270196" y="627097"/>
                    <a:pt x="0" y="613377"/>
                  </a:cubicBezTo>
                  <a:cubicBezTo>
                    <a:pt x="27495" y="331742"/>
                    <a:pt x="-5336" y="188601"/>
                    <a:pt x="0" y="0"/>
                  </a:cubicBezTo>
                  <a:close/>
                </a:path>
                <a:path w="632741" h="613377" stroke="0" extrusionOk="0">
                  <a:moveTo>
                    <a:pt x="0" y="0"/>
                  </a:moveTo>
                  <a:cubicBezTo>
                    <a:pt x="199715" y="-24803"/>
                    <a:pt x="354837" y="-9370"/>
                    <a:pt x="632741" y="0"/>
                  </a:cubicBezTo>
                  <a:cubicBezTo>
                    <a:pt x="609102" y="200814"/>
                    <a:pt x="619060" y="454667"/>
                    <a:pt x="632741" y="613377"/>
                  </a:cubicBezTo>
                  <a:cubicBezTo>
                    <a:pt x="447214" y="619890"/>
                    <a:pt x="131084" y="637387"/>
                    <a:pt x="0" y="613377"/>
                  </a:cubicBezTo>
                  <a:cubicBezTo>
                    <a:pt x="-10939" y="365090"/>
                    <a:pt x="25922" y="126688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57554489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87" name="连接符: 肘形 86">
              <a:extLst>
                <a:ext uri="{FF2B5EF4-FFF2-40B4-BE49-F238E27FC236}">
                  <a16:creationId xmlns:a16="http://schemas.microsoft.com/office/drawing/2014/main" id="{5289003E-F749-34D9-B812-A4527E6C3B63}"/>
                </a:ext>
              </a:extLst>
            </p:cNvPr>
            <p:cNvCxnSpPr>
              <a:cxnSpLocks/>
              <a:stCxn id="84" idx="0"/>
              <a:endCxn id="81" idx="0"/>
            </p:cNvCxnSpPr>
            <p:nvPr/>
          </p:nvCxnSpPr>
          <p:spPr>
            <a:xfrm rot="16200000" flipV="1">
              <a:off x="7571508" y="2038758"/>
              <a:ext cx="12700" cy="1112565"/>
            </a:xfrm>
            <a:prstGeom prst="bentConnector3">
              <a:avLst>
                <a:gd name="adj1" fmla="val 94665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连接符: 肘形 92">
              <a:extLst>
                <a:ext uri="{FF2B5EF4-FFF2-40B4-BE49-F238E27FC236}">
                  <a16:creationId xmlns:a16="http://schemas.microsoft.com/office/drawing/2014/main" id="{39840549-9F33-4078-9E69-6405168D71FF}"/>
                </a:ext>
              </a:extLst>
            </p:cNvPr>
            <p:cNvCxnSpPr>
              <a:cxnSpLocks/>
              <a:stCxn id="73" idx="2"/>
              <a:endCxn id="81" idx="0"/>
            </p:cNvCxnSpPr>
            <p:nvPr/>
          </p:nvCxnSpPr>
          <p:spPr>
            <a:xfrm rot="5400000">
              <a:off x="7341026" y="1894600"/>
              <a:ext cx="374640" cy="1026242"/>
            </a:xfrm>
            <a:prstGeom prst="bentConnector3">
              <a:avLst>
                <a:gd name="adj1" fmla="val 3192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连接符: 肘形 95">
              <a:extLst>
                <a:ext uri="{FF2B5EF4-FFF2-40B4-BE49-F238E27FC236}">
                  <a16:creationId xmlns:a16="http://schemas.microsoft.com/office/drawing/2014/main" id="{BA9169BD-3B45-3F36-58F1-E4F5633C8898}"/>
                </a:ext>
              </a:extLst>
            </p:cNvPr>
            <p:cNvCxnSpPr>
              <a:cxnSpLocks/>
              <a:stCxn id="73" idx="2"/>
              <a:endCxn id="85" idx="3"/>
            </p:cNvCxnSpPr>
            <p:nvPr/>
          </p:nvCxnSpPr>
          <p:spPr>
            <a:xfrm rot="16200000" flipH="1">
              <a:off x="7584147" y="2677720"/>
              <a:ext cx="1391814" cy="477175"/>
            </a:xfrm>
            <a:prstGeom prst="bentConnector4">
              <a:avLst>
                <a:gd name="adj1" fmla="val 8485"/>
                <a:gd name="adj2" fmla="val 14017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连接符: 肘形 99">
              <a:extLst>
                <a:ext uri="{FF2B5EF4-FFF2-40B4-BE49-F238E27FC236}">
                  <a16:creationId xmlns:a16="http://schemas.microsoft.com/office/drawing/2014/main" id="{1D0C9B85-1E19-2800-0FFE-75F5C905F923}"/>
                </a:ext>
              </a:extLst>
            </p:cNvPr>
            <p:cNvCxnSpPr>
              <a:cxnSpLocks/>
              <a:stCxn id="79" idx="1"/>
              <a:endCxn id="85" idx="3"/>
            </p:cNvCxnSpPr>
            <p:nvPr/>
          </p:nvCxnSpPr>
          <p:spPr>
            <a:xfrm rot="10800000" flipV="1">
              <a:off x="8518642" y="3372277"/>
              <a:ext cx="1112950" cy="239938"/>
            </a:xfrm>
            <a:prstGeom prst="bentConnector3">
              <a:avLst>
                <a:gd name="adj1" fmla="val 42583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连接符: 肘形 111">
              <a:extLst>
                <a:ext uri="{FF2B5EF4-FFF2-40B4-BE49-F238E27FC236}">
                  <a16:creationId xmlns:a16="http://schemas.microsoft.com/office/drawing/2014/main" id="{ACA08FB3-46FC-710A-D971-4966DA0D6E85}"/>
                </a:ext>
              </a:extLst>
            </p:cNvPr>
            <p:cNvCxnSpPr>
              <a:cxnSpLocks/>
              <a:stCxn id="83" idx="2"/>
              <a:endCxn id="83" idx="0"/>
            </p:cNvCxnSpPr>
            <p:nvPr/>
          </p:nvCxnSpPr>
          <p:spPr>
            <a:xfrm rot="5400000" flipH="1">
              <a:off x="6809485" y="3534388"/>
              <a:ext cx="411479" cy="12700"/>
            </a:xfrm>
            <a:prstGeom prst="bentConnector5">
              <a:avLst>
                <a:gd name="adj1" fmla="val -32511"/>
                <a:gd name="adj2" fmla="val -3990150"/>
                <a:gd name="adj3" fmla="val 13415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33910093-A6E1-317A-9217-9746DD209091}"/>
                </a:ext>
              </a:extLst>
            </p:cNvPr>
            <p:cNvCxnSpPr>
              <a:cxnSpLocks/>
              <a:stCxn id="83" idx="0"/>
              <a:endCxn id="81" idx="2"/>
            </p:cNvCxnSpPr>
            <p:nvPr/>
          </p:nvCxnSpPr>
          <p:spPr>
            <a:xfrm flipV="1">
              <a:off x="7015225" y="3006520"/>
              <a:ext cx="0" cy="3221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FC0318E2-7C3A-E76A-A476-D71D97AA5A48}"/>
                </a:ext>
              </a:extLst>
            </p:cNvPr>
            <p:cNvCxnSpPr>
              <a:cxnSpLocks/>
              <a:stCxn id="84" idx="2"/>
              <a:endCxn id="85" idx="0"/>
            </p:cNvCxnSpPr>
            <p:nvPr/>
          </p:nvCxnSpPr>
          <p:spPr>
            <a:xfrm flipH="1">
              <a:off x="8127789" y="3172307"/>
              <a:ext cx="1" cy="15127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连接符: 肘形 123">
              <a:extLst>
                <a:ext uri="{FF2B5EF4-FFF2-40B4-BE49-F238E27FC236}">
                  <a16:creationId xmlns:a16="http://schemas.microsoft.com/office/drawing/2014/main" id="{9EA42C6B-0FF8-F222-8AEF-817E5ACB20F0}"/>
                </a:ext>
              </a:extLst>
            </p:cNvPr>
            <p:cNvCxnSpPr>
              <a:cxnSpLocks/>
              <a:stCxn id="86" idx="0"/>
              <a:endCxn id="85" idx="3"/>
            </p:cNvCxnSpPr>
            <p:nvPr/>
          </p:nvCxnSpPr>
          <p:spPr>
            <a:xfrm rot="16200000" flipH="1" flipV="1">
              <a:off x="8330688" y="2782995"/>
              <a:ext cx="1017174" cy="641266"/>
            </a:xfrm>
            <a:prstGeom prst="bentConnector4">
              <a:avLst>
                <a:gd name="adj1" fmla="val -10925"/>
                <a:gd name="adj2" fmla="val 69387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连接符: 肘形 130">
              <a:extLst>
                <a:ext uri="{FF2B5EF4-FFF2-40B4-BE49-F238E27FC236}">
                  <a16:creationId xmlns:a16="http://schemas.microsoft.com/office/drawing/2014/main" id="{3D72CBC3-EB21-F77D-114F-094D1A6C0C55}"/>
                </a:ext>
              </a:extLst>
            </p:cNvPr>
            <p:cNvCxnSpPr>
              <a:cxnSpLocks/>
              <a:stCxn id="79" idx="1"/>
              <a:endCxn id="86" idx="2"/>
            </p:cNvCxnSpPr>
            <p:nvPr/>
          </p:nvCxnSpPr>
          <p:spPr>
            <a:xfrm rot="10800000">
              <a:off x="9159908" y="3208419"/>
              <a:ext cx="471684" cy="16385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3FA85D6-9143-0777-1934-6AF11207E0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69221" y="4504236"/>
            <a:ext cx="2722588" cy="1773187"/>
          </a:xfrm>
          <a:prstGeom prst="rect">
            <a:avLst/>
          </a:prstGeom>
        </p:spPr>
      </p:pic>
      <p:sp>
        <p:nvSpPr>
          <p:cNvPr id="330" name="矩形 329">
            <a:extLst>
              <a:ext uri="{FF2B5EF4-FFF2-40B4-BE49-F238E27FC236}">
                <a16:creationId xmlns:a16="http://schemas.microsoft.com/office/drawing/2014/main" id="{1B121D93-1E29-65CD-9C81-2127803DBCC0}"/>
              </a:ext>
            </a:extLst>
          </p:cNvPr>
          <p:cNvSpPr/>
          <p:nvPr/>
        </p:nvSpPr>
        <p:spPr>
          <a:xfrm>
            <a:off x="2635309" y="2326189"/>
            <a:ext cx="591956" cy="2511270"/>
          </a:xfrm>
          <a:prstGeom prst="rect">
            <a:avLst/>
          </a:prstGeom>
          <a:solidFill>
            <a:srgbClr val="EDEDED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44000" rtlCol="0" anchor="b"/>
          <a:lstStyle/>
          <a:p>
            <a:pPr algn="ctr"/>
            <a:r>
              <a: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数据</a:t>
            </a:r>
            <a:endParaRPr kumimoji="0" lang="en-US" altLang="zh-CN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  <a:p>
            <a:pPr algn="ctr"/>
            <a:r>
              <a: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拥有方</a:t>
            </a:r>
          </a:p>
        </p:txBody>
      </p:sp>
      <p:pic>
        <p:nvPicPr>
          <p:cNvPr id="331" name="图片 330">
            <a:extLst>
              <a:ext uri="{FF2B5EF4-FFF2-40B4-BE49-F238E27FC236}">
                <a16:creationId xmlns:a16="http://schemas.microsoft.com/office/drawing/2014/main" id="{108245EB-1580-77D1-07CC-826A52D6E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8944" y="2768726"/>
            <a:ext cx="365068" cy="360815"/>
          </a:xfrm>
          <a:prstGeom prst="rect">
            <a:avLst/>
          </a:prstGeom>
        </p:spPr>
      </p:pic>
      <p:pic>
        <p:nvPicPr>
          <p:cNvPr id="332" name="图片 331">
            <a:extLst>
              <a:ext uri="{FF2B5EF4-FFF2-40B4-BE49-F238E27FC236}">
                <a16:creationId xmlns:a16="http://schemas.microsoft.com/office/drawing/2014/main" id="{D0C2A7AE-D05A-626D-D561-A74D42071F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8944" y="3788731"/>
            <a:ext cx="365068" cy="365068"/>
          </a:xfrm>
          <a:prstGeom prst="rect">
            <a:avLst/>
          </a:prstGeom>
        </p:spPr>
      </p:pic>
      <p:pic>
        <p:nvPicPr>
          <p:cNvPr id="333" name="图片 332">
            <a:extLst>
              <a:ext uri="{FF2B5EF4-FFF2-40B4-BE49-F238E27FC236}">
                <a16:creationId xmlns:a16="http://schemas.microsoft.com/office/drawing/2014/main" id="{DF9E2495-AB9A-D7EF-DB66-E6C256B483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8944" y="3276602"/>
            <a:ext cx="365068" cy="365068"/>
          </a:xfrm>
          <a:prstGeom prst="rect">
            <a:avLst/>
          </a:prstGeom>
        </p:spPr>
      </p:pic>
      <p:sp>
        <p:nvSpPr>
          <p:cNvPr id="328" name="矩形 327">
            <a:extLst>
              <a:ext uri="{FF2B5EF4-FFF2-40B4-BE49-F238E27FC236}">
                <a16:creationId xmlns:a16="http://schemas.microsoft.com/office/drawing/2014/main" id="{5CA92910-9E0B-C84A-5729-9C37C4E527B6}"/>
              </a:ext>
            </a:extLst>
          </p:cNvPr>
          <p:cNvSpPr/>
          <p:nvPr/>
        </p:nvSpPr>
        <p:spPr>
          <a:xfrm>
            <a:off x="7376442" y="2326189"/>
            <a:ext cx="591956" cy="2531576"/>
          </a:xfrm>
          <a:prstGeom prst="rect">
            <a:avLst/>
          </a:prstGeom>
          <a:solidFill>
            <a:srgbClr val="EDEDED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396000" rtlCol="0" anchor="b"/>
          <a:lstStyle/>
          <a:p>
            <a:pPr algn="ctr">
              <a:lnSpc>
                <a:spcPct val="80000"/>
              </a:lnSpc>
            </a:pPr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存储</a:t>
            </a:r>
            <a:endParaRPr lang="en-US" altLang="zh-CN" sz="1200" b="1">
              <a:solidFill>
                <a:schemeClr val="tx1"/>
              </a:solidFill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节点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329" name="图片 328">
            <a:extLst>
              <a:ext uri="{FF2B5EF4-FFF2-40B4-BE49-F238E27FC236}">
                <a16:creationId xmlns:a16="http://schemas.microsoft.com/office/drawing/2014/main" id="{216DC1E8-ACAB-5853-2141-9780EFC51C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9931" y="3356001"/>
            <a:ext cx="404978" cy="471953"/>
          </a:xfrm>
          <a:prstGeom prst="rect">
            <a:avLst/>
          </a:prstGeom>
        </p:spPr>
      </p:pic>
      <p:sp>
        <p:nvSpPr>
          <p:cNvPr id="311" name="矩形 310">
            <a:extLst>
              <a:ext uri="{FF2B5EF4-FFF2-40B4-BE49-F238E27FC236}">
                <a16:creationId xmlns:a16="http://schemas.microsoft.com/office/drawing/2014/main" id="{46443505-356A-930B-0081-87ED2E5EE5D7}"/>
              </a:ext>
            </a:extLst>
          </p:cNvPr>
          <p:cNvSpPr/>
          <p:nvPr/>
        </p:nvSpPr>
        <p:spPr>
          <a:xfrm>
            <a:off x="3461230" y="2326189"/>
            <a:ext cx="3703664" cy="280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R</a:t>
            </a:r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树索引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1D66A56C-E16A-3218-3031-028675C2C759}"/>
              </a:ext>
            </a:extLst>
          </p:cNvPr>
          <p:cNvSpPr/>
          <p:nvPr/>
        </p:nvSpPr>
        <p:spPr>
          <a:xfrm>
            <a:off x="2635309" y="5049032"/>
            <a:ext cx="5333089" cy="280848"/>
          </a:xfrm>
          <a:prstGeom prst="rect">
            <a:avLst/>
          </a:prstGeom>
          <a:solidFill>
            <a:srgbClr val="FFF2CC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区块链账本</a:t>
            </a:r>
            <a:endParaRPr lang="en-US" altLang="zh-CN" sz="12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4" name="箭头: 下 303">
            <a:extLst>
              <a:ext uri="{FF2B5EF4-FFF2-40B4-BE49-F238E27FC236}">
                <a16:creationId xmlns:a16="http://schemas.microsoft.com/office/drawing/2014/main" id="{4F131CC8-3E6B-5F27-4E91-2D221DDDC38F}"/>
              </a:ext>
            </a:extLst>
          </p:cNvPr>
          <p:cNvSpPr/>
          <p:nvPr/>
        </p:nvSpPr>
        <p:spPr>
          <a:xfrm>
            <a:off x="3915638" y="4839098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FB60B8B0-C63C-EEFA-B62E-710BC73D1842}"/>
              </a:ext>
            </a:extLst>
          </p:cNvPr>
          <p:cNvSpPr/>
          <p:nvPr/>
        </p:nvSpPr>
        <p:spPr>
          <a:xfrm>
            <a:off x="3481488" y="2855003"/>
            <a:ext cx="1087828" cy="198669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数据聚合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06" name="矩形: 圆角 305">
            <a:extLst>
              <a:ext uri="{FF2B5EF4-FFF2-40B4-BE49-F238E27FC236}">
                <a16:creationId xmlns:a16="http://schemas.microsoft.com/office/drawing/2014/main" id="{E8F83A35-B4FD-4276-1879-25B37356D6C8}"/>
              </a:ext>
            </a:extLst>
          </p:cNvPr>
          <p:cNvSpPr>
            <a:spLocks/>
          </p:cNvSpPr>
          <p:nvPr/>
        </p:nvSpPr>
        <p:spPr>
          <a:xfrm>
            <a:off x="3569987" y="2950630"/>
            <a:ext cx="910830" cy="530158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聚合</a:t>
            </a:r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 (§4.1.2)</a:t>
            </a:r>
            <a:endParaRPr lang="en-US" altLang="zh-CN" sz="12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07" name="矩形: 圆角 306">
            <a:extLst>
              <a:ext uri="{FF2B5EF4-FFF2-40B4-BE49-F238E27FC236}">
                <a16:creationId xmlns:a16="http://schemas.microsoft.com/office/drawing/2014/main" id="{C5788587-77B3-F394-FF53-13F1A0CF6C79}"/>
              </a:ext>
            </a:extLst>
          </p:cNvPr>
          <p:cNvSpPr>
            <a:spLocks/>
          </p:cNvSpPr>
          <p:nvPr/>
        </p:nvSpPr>
        <p:spPr>
          <a:xfrm>
            <a:off x="3569987" y="3698543"/>
            <a:ext cx="910830" cy="530158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自适应图</a:t>
            </a:r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(§4.1.1)</a:t>
            </a:r>
            <a:endParaRPr lang="en-US" altLang="zh-CN" sz="12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3" name="箭头: 下 312">
            <a:extLst>
              <a:ext uri="{FF2B5EF4-FFF2-40B4-BE49-F238E27FC236}">
                <a16:creationId xmlns:a16="http://schemas.microsoft.com/office/drawing/2014/main" id="{8B0B5B90-81FA-48D1-A32F-19BC74A90BC8}"/>
              </a:ext>
            </a:extLst>
          </p:cNvPr>
          <p:cNvSpPr/>
          <p:nvPr/>
        </p:nvSpPr>
        <p:spPr>
          <a:xfrm>
            <a:off x="5203298" y="4839098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3A6E33DF-E7F4-B0FB-609A-158BE997EC20}"/>
              </a:ext>
            </a:extLst>
          </p:cNvPr>
          <p:cNvSpPr/>
          <p:nvPr/>
        </p:nvSpPr>
        <p:spPr>
          <a:xfrm>
            <a:off x="4769148" y="2855003"/>
            <a:ext cx="1087828" cy="198669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存储方选择</a:t>
            </a:r>
            <a:endParaRPr lang="en-US" altLang="zh-CN" sz="12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5" name="矩形: 圆角 314">
            <a:extLst>
              <a:ext uri="{FF2B5EF4-FFF2-40B4-BE49-F238E27FC236}">
                <a16:creationId xmlns:a16="http://schemas.microsoft.com/office/drawing/2014/main" id="{4E896365-E9DE-97C8-4612-7FD1C40C78DF}"/>
              </a:ext>
            </a:extLst>
          </p:cNvPr>
          <p:cNvSpPr>
            <a:spLocks/>
          </p:cNvSpPr>
          <p:nvPr/>
        </p:nvSpPr>
        <p:spPr>
          <a:xfrm>
            <a:off x="4857647" y="2950631"/>
            <a:ext cx="910830" cy="1278070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基于共识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的节点选择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(§4.2)</a:t>
            </a:r>
            <a:endParaRPr lang="en-US" altLang="zh-CN" sz="12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6" name="箭头: 下 315">
            <a:extLst>
              <a:ext uri="{FF2B5EF4-FFF2-40B4-BE49-F238E27FC236}">
                <a16:creationId xmlns:a16="http://schemas.microsoft.com/office/drawing/2014/main" id="{955D86E8-9109-BD80-A387-46A66C8DBC56}"/>
              </a:ext>
            </a:extLst>
          </p:cNvPr>
          <p:cNvSpPr/>
          <p:nvPr/>
        </p:nvSpPr>
        <p:spPr>
          <a:xfrm>
            <a:off x="6490959" y="4845459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94B544A0-632F-5B0F-9B34-D146725368A9}"/>
              </a:ext>
            </a:extLst>
          </p:cNvPr>
          <p:cNvSpPr/>
          <p:nvPr/>
        </p:nvSpPr>
        <p:spPr>
          <a:xfrm>
            <a:off x="6056809" y="2855003"/>
            <a:ext cx="1087828" cy="198669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数据验证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8" name="矩形: 圆角 317">
            <a:extLst>
              <a:ext uri="{FF2B5EF4-FFF2-40B4-BE49-F238E27FC236}">
                <a16:creationId xmlns:a16="http://schemas.microsoft.com/office/drawing/2014/main" id="{F4C6025B-D710-5F28-29B7-EF6439D101A9}"/>
              </a:ext>
            </a:extLst>
          </p:cNvPr>
          <p:cNvSpPr>
            <a:spLocks/>
          </p:cNvSpPr>
          <p:nvPr/>
        </p:nvSpPr>
        <p:spPr>
          <a:xfrm>
            <a:off x="6145308" y="2950631"/>
            <a:ext cx="910830" cy="1278070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基于</a:t>
            </a:r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LSH</a:t>
            </a:r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树的验证机制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(§4.3)</a:t>
            </a:r>
          </a:p>
        </p:txBody>
      </p: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EA7F030B-BB0B-0EA2-5509-2729C474BDD1}"/>
              </a:ext>
            </a:extLst>
          </p:cNvPr>
          <p:cNvGrpSpPr/>
          <p:nvPr/>
        </p:nvGrpSpPr>
        <p:grpSpPr>
          <a:xfrm>
            <a:off x="4266474" y="7121457"/>
            <a:ext cx="4528618" cy="2816993"/>
            <a:chOff x="6541017" y="2386561"/>
            <a:chExt cx="4528618" cy="2816993"/>
          </a:xfrm>
        </p:grpSpPr>
        <p:sp>
          <p:nvSpPr>
            <p:cNvPr id="345" name="箭头: 下 344">
              <a:extLst>
                <a:ext uri="{FF2B5EF4-FFF2-40B4-BE49-F238E27FC236}">
                  <a16:creationId xmlns:a16="http://schemas.microsoft.com/office/drawing/2014/main" id="{6FCECC34-7F58-0944-5283-9C4F4E545471}"/>
                </a:ext>
              </a:extLst>
            </p:cNvPr>
            <p:cNvSpPr/>
            <p:nvPr/>
          </p:nvSpPr>
          <p:spPr>
            <a:xfrm>
              <a:off x="7614665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E9CF311B-3E7D-242E-5673-7C31EDA83435}"/>
                </a:ext>
              </a:extLst>
            </p:cNvPr>
            <p:cNvSpPr/>
            <p:nvPr/>
          </p:nvSpPr>
          <p:spPr>
            <a:xfrm>
              <a:off x="7276660" y="2855003"/>
              <a:ext cx="895539" cy="1880107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6130CEF7-7720-73E6-F261-201FACAB956C}"/>
                </a:ext>
              </a:extLst>
            </p:cNvPr>
            <p:cNvSpPr>
              <a:spLocks/>
            </p:cNvSpPr>
            <p:nvPr/>
          </p:nvSpPr>
          <p:spPr>
            <a:xfrm>
              <a:off x="7360985" y="2963643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3FE0D09B-60E8-E089-C4BC-E722C7195B93}"/>
                </a:ext>
              </a:extLst>
            </p:cNvPr>
            <p:cNvSpPr>
              <a:spLocks/>
            </p:cNvSpPr>
            <p:nvPr/>
          </p:nvSpPr>
          <p:spPr>
            <a:xfrm>
              <a:off x="7360985" y="3698007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49" name="连接符: 肘形 348">
              <a:extLst>
                <a:ext uri="{FF2B5EF4-FFF2-40B4-BE49-F238E27FC236}">
                  <a16:creationId xmlns:a16="http://schemas.microsoft.com/office/drawing/2014/main" id="{E613C5CA-C6BF-3902-9C54-8D4A62283B28}"/>
                </a:ext>
              </a:extLst>
            </p:cNvPr>
            <p:cNvCxnSpPr>
              <a:cxnSpLocks/>
              <a:stCxn id="348" idx="2"/>
              <a:endCxn id="348" idx="0"/>
            </p:cNvCxnSpPr>
            <p:nvPr/>
          </p:nvCxnSpPr>
          <p:spPr>
            <a:xfrm rot="5400000" flipH="1">
              <a:off x="7513118" y="3909318"/>
              <a:ext cx="422621" cy="12700"/>
            </a:xfrm>
            <a:prstGeom prst="bentConnector5">
              <a:avLst>
                <a:gd name="adj1" fmla="val -34934"/>
                <a:gd name="adj2" fmla="val -4000748"/>
                <a:gd name="adj3" fmla="val 13380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0" name="组合 349">
              <a:extLst>
                <a:ext uri="{FF2B5EF4-FFF2-40B4-BE49-F238E27FC236}">
                  <a16:creationId xmlns:a16="http://schemas.microsoft.com/office/drawing/2014/main" id="{E49DA7D2-5012-C3D9-AA41-F4D83D180DEC}"/>
                </a:ext>
              </a:extLst>
            </p:cNvPr>
            <p:cNvGrpSpPr/>
            <p:nvPr/>
          </p:nvGrpSpPr>
          <p:grpSpPr>
            <a:xfrm>
              <a:off x="6541017" y="2386561"/>
              <a:ext cx="591956" cy="2372169"/>
              <a:chOff x="6229020" y="2234161"/>
              <a:chExt cx="591956" cy="2372169"/>
            </a:xfrm>
          </p:grpSpPr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3DBF0EFF-9B90-4A35-BAA4-D38715DB34C9}"/>
                  </a:ext>
                </a:extLst>
              </p:cNvPr>
              <p:cNvSpPr/>
              <p:nvPr/>
            </p:nvSpPr>
            <p:spPr>
              <a:xfrm>
                <a:off x="6229020" y="2234161"/>
                <a:ext cx="591956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44000" rtlCol="0" anchor="b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Data Owner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3" name="图片 372">
                <a:extLst>
                  <a:ext uri="{FF2B5EF4-FFF2-40B4-BE49-F238E27FC236}">
                    <a16:creationId xmlns:a16="http://schemas.microsoft.com/office/drawing/2014/main" id="{4E750D11-7A66-C951-7980-4AFD2EBFE3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2655" y="2616326"/>
                <a:ext cx="365068" cy="360815"/>
              </a:xfrm>
              <a:prstGeom prst="rect">
                <a:avLst/>
              </a:prstGeom>
            </p:spPr>
          </p:pic>
          <p:pic>
            <p:nvPicPr>
              <p:cNvPr id="374" name="图片 373">
                <a:extLst>
                  <a:ext uri="{FF2B5EF4-FFF2-40B4-BE49-F238E27FC236}">
                    <a16:creationId xmlns:a16="http://schemas.microsoft.com/office/drawing/2014/main" id="{F46646FB-9CE5-3F0F-C30B-CD11EE33E5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2655" y="3636331"/>
                <a:ext cx="365068" cy="365068"/>
              </a:xfrm>
              <a:prstGeom prst="rect">
                <a:avLst/>
              </a:prstGeom>
            </p:spPr>
          </p:pic>
          <p:pic>
            <p:nvPicPr>
              <p:cNvPr id="375" name="图片 374">
                <a:extLst>
                  <a:ext uri="{FF2B5EF4-FFF2-40B4-BE49-F238E27FC236}">
                    <a16:creationId xmlns:a16="http://schemas.microsoft.com/office/drawing/2014/main" id="{4AA3C569-A127-FD5B-5F5C-C048AC374B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2655" y="3124202"/>
                <a:ext cx="365068" cy="365068"/>
              </a:xfrm>
              <a:prstGeom prst="rect">
                <a:avLst/>
              </a:prstGeom>
            </p:spPr>
          </p:pic>
        </p:grpSp>
        <p:grpSp>
          <p:nvGrpSpPr>
            <p:cNvPr id="351" name="组合 350">
              <a:extLst>
                <a:ext uri="{FF2B5EF4-FFF2-40B4-BE49-F238E27FC236}">
                  <a16:creationId xmlns:a16="http://schemas.microsoft.com/office/drawing/2014/main" id="{0B4F1FB6-5099-DB5A-13BC-6C38552A14E4}"/>
                </a:ext>
              </a:extLst>
            </p:cNvPr>
            <p:cNvGrpSpPr/>
            <p:nvPr/>
          </p:nvGrpSpPr>
          <p:grpSpPr>
            <a:xfrm>
              <a:off x="10394339" y="2386561"/>
              <a:ext cx="675295" cy="2372169"/>
              <a:chOff x="10502436" y="2234161"/>
              <a:chExt cx="675295" cy="2372169"/>
            </a:xfrm>
          </p:grpSpPr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9C943A6A-77C6-CEBA-5988-D34FC4D5382C}"/>
                  </a:ext>
                </a:extLst>
              </p:cNvPr>
              <p:cNvSpPr/>
              <p:nvPr/>
            </p:nvSpPr>
            <p:spPr>
              <a:xfrm>
                <a:off x="10502436" y="2234161"/>
                <a:ext cx="675295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396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1" name="图片 370">
                <a:extLst>
                  <a:ext uri="{FF2B5EF4-FFF2-40B4-BE49-F238E27FC236}">
                    <a16:creationId xmlns:a16="http://schemas.microsoft.com/office/drawing/2014/main" id="{98000D90-DB78-491E-9804-22A4CF7444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48416" y="3169615"/>
                <a:ext cx="404978" cy="437343"/>
              </a:xfrm>
              <a:prstGeom prst="rect">
                <a:avLst/>
              </a:prstGeom>
            </p:spPr>
          </p:pic>
        </p:grp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3B1933C7-ACB7-2350-DA77-4F947F9CB5A3}"/>
                </a:ext>
              </a:extLst>
            </p:cNvPr>
            <p:cNvSpPr/>
            <p:nvPr/>
          </p:nvSpPr>
          <p:spPr>
            <a:xfrm>
              <a:off x="7276660" y="2386561"/>
              <a:ext cx="2973991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6FD6431E-2136-1FF6-9902-A3B7F27E7D24}"/>
                </a:ext>
              </a:extLst>
            </p:cNvPr>
            <p:cNvSpPr/>
            <p:nvPr/>
          </p:nvSpPr>
          <p:spPr>
            <a:xfrm>
              <a:off x="6541017" y="4922706"/>
              <a:ext cx="4528618" cy="280848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4" name="箭头: 下 353">
              <a:extLst>
                <a:ext uri="{FF2B5EF4-FFF2-40B4-BE49-F238E27FC236}">
                  <a16:creationId xmlns:a16="http://schemas.microsoft.com/office/drawing/2014/main" id="{3FF92C88-2E09-5373-936A-272DAA079D1F}"/>
                </a:ext>
              </a:extLst>
            </p:cNvPr>
            <p:cNvSpPr/>
            <p:nvPr/>
          </p:nvSpPr>
          <p:spPr>
            <a:xfrm>
              <a:off x="8653891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7CA2E999-29D3-D84D-8F0A-40FE40D60F89}"/>
                </a:ext>
              </a:extLst>
            </p:cNvPr>
            <p:cNvSpPr/>
            <p:nvPr/>
          </p:nvSpPr>
          <p:spPr>
            <a:xfrm>
              <a:off x="8315886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BFA25376-AB9D-A6D4-934B-7FC678CC76AB}"/>
                </a:ext>
              </a:extLst>
            </p:cNvPr>
            <p:cNvSpPr>
              <a:spLocks/>
            </p:cNvSpPr>
            <p:nvPr/>
          </p:nvSpPr>
          <p:spPr>
            <a:xfrm>
              <a:off x="8400211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7" name="箭头: 下 356">
              <a:extLst>
                <a:ext uri="{FF2B5EF4-FFF2-40B4-BE49-F238E27FC236}">
                  <a16:creationId xmlns:a16="http://schemas.microsoft.com/office/drawing/2014/main" id="{2F03804E-732A-F07B-6A6C-6594FB0F6C79}"/>
                </a:ext>
              </a:extLst>
            </p:cNvPr>
            <p:cNvSpPr/>
            <p:nvPr/>
          </p:nvSpPr>
          <p:spPr>
            <a:xfrm>
              <a:off x="9693117" y="4716966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73BB1138-783F-2CC3-E3D4-A676B63F450F}"/>
                </a:ext>
              </a:extLst>
            </p:cNvPr>
            <p:cNvSpPr/>
            <p:nvPr/>
          </p:nvSpPr>
          <p:spPr>
            <a:xfrm>
              <a:off x="9355112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74FFE14D-AC3D-B5B8-1602-69AB10C38BF3}"/>
                </a:ext>
              </a:extLst>
            </p:cNvPr>
            <p:cNvSpPr>
              <a:spLocks/>
            </p:cNvSpPr>
            <p:nvPr/>
          </p:nvSpPr>
          <p:spPr>
            <a:xfrm>
              <a:off x="9439437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360" name="连接符: 肘形 359">
              <a:extLst>
                <a:ext uri="{FF2B5EF4-FFF2-40B4-BE49-F238E27FC236}">
                  <a16:creationId xmlns:a16="http://schemas.microsoft.com/office/drawing/2014/main" id="{1F95D9F3-2E69-15FC-7E08-3B5AE02C5E4A}"/>
                </a:ext>
              </a:extLst>
            </p:cNvPr>
            <p:cNvCxnSpPr>
              <a:cxnSpLocks/>
              <a:stCxn id="348" idx="1"/>
              <a:endCxn id="373" idx="3"/>
            </p:cNvCxnSpPr>
            <p:nvPr/>
          </p:nvCxnSpPr>
          <p:spPr>
            <a:xfrm rot="10800000">
              <a:off x="7009721" y="2949134"/>
              <a:ext cx="351265" cy="96018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连接符: 肘形 360">
              <a:extLst>
                <a:ext uri="{FF2B5EF4-FFF2-40B4-BE49-F238E27FC236}">
                  <a16:creationId xmlns:a16="http://schemas.microsoft.com/office/drawing/2014/main" id="{FFEBC09D-AB9F-8DDD-03EA-7CECF1562310}"/>
                </a:ext>
              </a:extLst>
            </p:cNvPr>
            <p:cNvCxnSpPr>
              <a:cxnSpLocks/>
              <a:stCxn id="348" idx="1"/>
              <a:endCxn id="375" idx="3"/>
            </p:cNvCxnSpPr>
            <p:nvPr/>
          </p:nvCxnSpPr>
          <p:spPr>
            <a:xfrm rot="10800000">
              <a:off x="7009721" y="3459136"/>
              <a:ext cx="351265" cy="45018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2" name="连接符: 肘形 361">
              <a:extLst>
                <a:ext uri="{FF2B5EF4-FFF2-40B4-BE49-F238E27FC236}">
                  <a16:creationId xmlns:a16="http://schemas.microsoft.com/office/drawing/2014/main" id="{54C03A85-6D0E-BC31-7463-EB3ED3F1B41C}"/>
                </a:ext>
              </a:extLst>
            </p:cNvPr>
            <p:cNvCxnSpPr>
              <a:cxnSpLocks/>
              <a:stCxn id="348" idx="1"/>
              <a:endCxn id="374" idx="3"/>
            </p:cNvCxnSpPr>
            <p:nvPr/>
          </p:nvCxnSpPr>
          <p:spPr>
            <a:xfrm rot="10800000" flipV="1">
              <a:off x="7009721" y="3909317"/>
              <a:ext cx="351265" cy="6194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3" name="连接符: 肘形 362">
              <a:extLst>
                <a:ext uri="{FF2B5EF4-FFF2-40B4-BE49-F238E27FC236}">
                  <a16:creationId xmlns:a16="http://schemas.microsoft.com/office/drawing/2014/main" id="{4613024B-FEA8-EAC6-7565-DF8ACFDDDDAB}"/>
                </a:ext>
              </a:extLst>
            </p:cNvPr>
            <p:cNvCxnSpPr>
              <a:cxnSpLocks/>
              <a:stCxn id="352" idx="2"/>
              <a:endCxn id="347" idx="0"/>
            </p:cNvCxnSpPr>
            <p:nvPr/>
          </p:nvCxnSpPr>
          <p:spPr>
            <a:xfrm rot="5400000">
              <a:off x="8095926" y="2295913"/>
              <a:ext cx="296234" cy="1039227"/>
            </a:xfrm>
            <a:prstGeom prst="bentConnector3">
              <a:avLst>
                <a:gd name="adj1" fmla="val 4464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连接符: 肘形 363">
              <a:extLst>
                <a:ext uri="{FF2B5EF4-FFF2-40B4-BE49-F238E27FC236}">
                  <a16:creationId xmlns:a16="http://schemas.microsoft.com/office/drawing/2014/main" id="{64D33022-0D8A-0547-6E60-356CCFB024F6}"/>
                </a:ext>
              </a:extLst>
            </p:cNvPr>
            <p:cNvCxnSpPr>
              <a:cxnSpLocks/>
              <a:stCxn id="356" idx="0"/>
              <a:endCxn id="347" idx="0"/>
            </p:cNvCxnSpPr>
            <p:nvPr/>
          </p:nvCxnSpPr>
          <p:spPr>
            <a:xfrm rot="16200000" flipV="1">
              <a:off x="8125154" y="2562919"/>
              <a:ext cx="237777" cy="1039226"/>
            </a:xfrm>
            <a:prstGeom prst="bentConnector3">
              <a:avLst>
                <a:gd name="adj1" fmla="val 16943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5" name="连接符: 肘形 364">
              <a:extLst>
                <a:ext uri="{FF2B5EF4-FFF2-40B4-BE49-F238E27FC236}">
                  <a16:creationId xmlns:a16="http://schemas.microsoft.com/office/drawing/2014/main" id="{084367DC-99D1-5AD6-ED8D-9944AED2731F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5400000">
              <a:off x="8414802" y="3016262"/>
              <a:ext cx="1215441" cy="517734"/>
            </a:xfrm>
            <a:prstGeom prst="bentConnector3">
              <a:avLst>
                <a:gd name="adj1" fmla="val 113792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6" name="连接符: 肘形 365">
              <a:extLst>
                <a:ext uri="{FF2B5EF4-FFF2-40B4-BE49-F238E27FC236}">
                  <a16:creationId xmlns:a16="http://schemas.microsoft.com/office/drawing/2014/main" id="{84F7707D-3F2E-5139-FD56-0BE60D5BE416}"/>
                </a:ext>
              </a:extLst>
            </p:cNvPr>
            <p:cNvCxnSpPr>
              <a:cxnSpLocks/>
              <a:stCxn id="359" idx="0"/>
              <a:endCxn id="356" idx="2"/>
            </p:cNvCxnSpPr>
            <p:nvPr/>
          </p:nvCxnSpPr>
          <p:spPr>
            <a:xfrm rot="16200000" flipH="1" flipV="1">
              <a:off x="8942553" y="3022522"/>
              <a:ext cx="681430" cy="1039226"/>
            </a:xfrm>
            <a:prstGeom prst="bentConnector5">
              <a:avLst>
                <a:gd name="adj1" fmla="val -33547"/>
                <a:gd name="adj2" fmla="val 50000"/>
                <a:gd name="adj3" fmla="val 12516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连接符: 肘形 366">
              <a:extLst>
                <a:ext uri="{FF2B5EF4-FFF2-40B4-BE49-F238E27FC236}">
                  <a16:creationId xmlns:a16="http://schemas.microsoft.com/office/drawing/2014/main" id="{416D845B-C041-CCF4-727B-4025233547CC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10800000">
              <a:off x="8763656" y="3882851"/>
              <a:ext cx="1630683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8" name="连接符: 肘形 367">
              <a:extLst>
                <a:ext uri="{FF2B5EF4-FFF2-40B4-BE49-F238E27FC236}">
                  <a16:creationId xmlns:a16="http://schemas.microsoft.com/office/drawing/2014/main" id="{DC32026F-2137-90F9-2E9F-48611E22E6D4}"/>
                </a:ext>
              </a:extLst>
            </p:cNvPr>
            <p:cNvCxnSpPr>
              <a:cxnSpLocks/>
              <a:endCxn id="359" idx="2"/>
            </p:cNvCxnSpPr>
            <p:nvPr/>
          </p:nvCxnSpPr>
          <p:spPr>
            <a:xfrm rot="10800000">
              <a:off x="9802882" y="3882851"/>
              <a:ext cx="591457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9" name="直接箭头连接符 368">
              <a:extLst>
                <a:ext uri="{FF2B5EF4-FFF2-40B4-BE49-F238E27FC236}">
                  <a16:creationId xmlns:a16="http://schemas.microsoft.com/office/drawing/2014/main" id="{5149725F-56C0-D644-A702-063C53951AE0}"/>
                </a:ext>
              </a:extLst>
            </p:cNvPr>
            <p:cNvCxnSpPr>
              <a:cxnSpLocks/>
              <a:stCxn id="348" idx="0"/>
              <a:endCxn id="347" idx="2"/>
            </p:cNvCxnSpPr>
            <p:nvPr/>
          </p:nvCxnSpPr>
          <p:spPr>
            <a:xfrm flipV="1">
              <a:off x="7724429" y="3386264"/>
              <a:ext cx="0" cy="31174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808F2DD2-C14E-D051-022D-46688A47FB8E}"/>
              </a:ext>
            </a:extLst>
          </p:cNvPr>
          <p:cNvCxnSpPr>
            <a:cxnSpLocks/>
            <a:stCxn id="306" idx="2"/>
            <a:endCxn id="307" idx="2"/>
          </p:cNvCxnSpPr>
          <p:nvPr/>
        </p:nvCxnSpPr>
        <p:spPr>
          <a:xfrm rot="5400000">
            <a:off x="3651446" y="3854744"/>
            <a:ext cx="747913" cy="12700"/>
          </a:xfrm>
          <a:prstGeom prst="bentConnector5">
            <a:avLst>
              <a:gd name="adj1" fmla="val 14557"/>
              <a:gd name="adj2" fmla="val -4930496"/>
              <a:gd name="adj3" fmla="val 12235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C2CF7A97-D8F2-16E2-7D29-032092543B4E}"/>
              </a:ext>
            </a:extLst>
          </p:cNvPr>
          <p:cNvCxnSpPr>
            <a:cxnSpLocks/>
            <a:stCxn id="311" idx="2"/>
            <a:endCxn id="306" idx="0"/>
          </p:cNvCxnSpPr>
          <p:nvPr/>
        </p:nvCxnSpPr>
        <p:spPr>
          <a:xfrm rot="5400000">
            <a:off x="4497436" y="2135003"/>
            <a:ext cx="343593" cy="1287660"/>
          </a:xfrm>
          <a:prstGeom prst="bentConnector3">
            <a:avLst>
              <a:gd name="adj1" fmla="val 36097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FC02641F-7922-02EE-C628-034FFE0C1903}"/>
              </a:ext>
            </a:extLst>
          </p:cNvPr>
          <p:cNvCxnSpPr>
            <a:cxnSpLocks/>
            <a:stCxn id="315" idx="0"/>
            <a:endCxn id="305" idx="0"/>
          </p:cNvCxnSpPr>
          <p:nvPr/>
        </p:nvCxnSpPr>
        <p:spPr>
          <a:xfrm rot="16200000" flipV="1">
            <a:off x="4621418" y="2258987"/>
            <a:ext cx="95628" cy="1287660"/>
          </a:xfrm>
          <a:prstGeom prst="bentConnector3">
            <a:avLst>
              <a:gd name="adj1" fmla="val 224878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B60017A8-EA0A-EF4A-B4EA-123F55E48F3B}"/>
              </a:ext>
            </a:extLst>
          </p:cNvPr>
          <p:cNvCxnSpPr>
            <a:cxnSpLocks/>
            <a:endCxn id="315" idx="2"/>
          </p:cNvCxnSpPr>
          <p:nvPr/>
        </p:nvCxnSpPr>
        <p:spPr>
          <a:xfrm rot="10800000">
            <a:off x="5313063" y="4228701"/>
            <a:ext cx="2063379" cy="179768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E57FBD72-4209-52DA-D8C3-B32DBA28B48A}"/>
              </a:ext>
            </a:extLst>
          </p:cNvPr>
          <p:cNvCxnSpPr>
            <a:cxnSpLocks/>
            <a:stCxn id="318" idx="0"/>
            <a:endCxn id="315" idx="2"/>
          </p:cNvCxnSpPr>
          <p:nvPr/>
        </p:nvCxnSpPr>
        <p:spPr>
          <a:xfrm rot="16200000" flipH="1" flipV="1">
            <a:off x="5317858" y="2945835"/>
            <a:ext cx="1278070" cy="1287661"/>
          </a:xfrm>
          <a:prstGeom prst="bentConnector5">
            <a:avLst>
              <a:gd name="adj1" fmla="val -17886"/>
              <a:gd name="adj2" fmla="val 50000"/>
              <a:gd name="adj3" fmla="val 114148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9DDD90A1-0A74-1231-0F43-20F7711BDEAE}"/>
              </a:ext>
            </a:extLst>
          </p:cNvPr>
          <p:cNvCxnSpPr>
            <a:cxnSpLocks/>
            <a:endCxn id="318" idx="2"/>
          </p:cNvCxnSpPr>
          <p:nvPr/>
        </p:nvCxnSpPr>
        <p:spPr>
          <a:xfrm rot="10800000">
            <a:off x="6600724" y="4228702"/>
            <a:ext cx="775719" cy="179767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09B5751E-6F8B-7D15-D0D1-8E2447DE7911}"/>
              </a:ext>
            </a:extLst>
          </p:cNvPr>
          <p:cNvCxnSpPr>
            <a:cxnSpLocks/>
            <a:stCxn id="307" idx="1"/>
            <a:endCxn id="331" idx="3"/>
          </p:cNvCxnSpPr>
          <p:nvPr/>
        </p:nvCxnSpPr>
        <p:spPr>
          <a:xfrm rot="10800000">
            <a:off x="3104013" y="2949134"/>
            <a:ext cx="465975" cy="10144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E7CDA3A7-DCF1-B435-28FE-55E3E7E5940E}"/>
              </a:ext>
            </a:extLst>
          </p:cNvPr>
          <p:cNvCxnSpPr>
            <a:cxnSpLocks/>
            <a:stCxn id="307" idx="1"/>
            <a:endCxn id="333" idx="3"/>
          </p:cNvCxnSpPr>
          <p:nvPr/>
        </p:nvCxnSpPr>
        <p:spPr>
          <a:xfrm rot="10800000">
            <a:off x="3104013" y="3459136"/>
            <a:ext cx="465975" cy="50448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8A4FF0AF-F341-D46B-A2CB-DA86D3306CDF}"/>
              </a:ext>
            </a:extLst>
          </p:cNvPr>
          <p:cNvCxnSpPr>
            <a:cxnSpLocks/>
            <a:stCxn id="307" idx="1"/>
            <a:endCxn id="332" idx="3"/>
          </p:cNvCxnSpPr>
          <p:nvPr/>
        </p:nvCxnSpPr>
        <p:spPr>
          <a:xfrm rot="10800000" flipV="1">
            <a:off x="3104013" y="3963621"/>
            <a:ext cx="465975" cy="764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4EB8A1DB-C998-AE10-0B3F-AC9F37A088DC}"/>
              </a:ext>
            </a:extLst>
          </p:cNvPr>
          <p:cNvCxnSpPr>
            <a:cxnSpLocks/>
            <a:stCxn id="307" idx="0"/>
            <a:endCxn id="306" idx="2"/>
          </p:cNvCxnSpPr>
          <p:nvPr/>
        </p:nvCxnSpPr>
        <p:spPr>
          <a:xfrm flipV="1">
            <a:off x="4025402" y="3480788"/>
            <a:ext cx="0" cy="21775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602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3899A-8F8E-8F2C-97F9-CEBF27415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矩形 112">
            <a:extLst>
              <a:ext uri="{FF2B5EF4-FFF2-40B4-BE49-F238E27FC236}">
                <a16:creationId xmlns:a16="http://schemas.microsoft.com/office/drawing/2014/main" id="{AD0109CE-F8E6-BC87-F1DC-A20AC0DCC1FA}"/>
              </a:ext>
            </a:extLst>
          </p:cNvPr>
          <p:cNvSpPr/>
          <p:nvPr/>
        </p:nvSpPr>
        <p:spPr>
          <a:xfrm>
            <a:off x="9161408" y="2331721"/>
            <a:ext cx="903846" cy="232511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6D02C787-6587-091C-813E-CA0F0D4B1D4E}"/>
              </a:ext>
            </a:extLst>
          </p:cNvPr>
          <p:cNvSpPr/>
          <p:nvPr/>
        </p:nvSpPr>
        <p:spPr>
          <a:xfrm>
            <a:off x="7030290" y="2331721"/>
            <a:ext cx="2026236" cy="2325112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2DA094A5-AE8E-6040-3C41-8DA41AAE376E}"/>
              </a:ext>
            </a:extLst>
          </p:cNvPr>
          <p:cNvSpPr/>
          <p:nvPr/>
        </p:nvSpPr>
        <p:spPr>
          <a:xfrm>
            <a:off x="3682641" y="2331721"/>
            <a:ext cx="3242766" cy="232511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A3DE334-7BCC-96D7-2C76-3947CAE5BA89}"/>
              </a:ext>
            </a:extLst>
          </p:cNvPr>
          <p:cNvCxnSpPr/>
          <p:nvPr/>
        </p:nvCxnSpPr>
        <p:spPr>
          <a:xfrm>
            <a:off x="3415594" y="2984565"/>
            <a:ext cx="6829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EB2F099-C8EA-4678-4A55-4C3E28500156}"/>
              </a:ext>
            </a:extLst>
          </p:cNvPr>
          <p:cNvCxnSpPr/>
          <p:nvPr/>
        </p:nvCxnSpPr>
        <p:spPr>
          <a:xfrm>
            <a:off x="3415595" y="3657759"/>
            <a:ext cx="6829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FF381D7-E9AF-CDFA-C40B-E88D066F1769}"/>
              </a:ext>
            </a:extLst>
          </p:cNvPr>
          <p:cNvCxnSpPr/>
          <p:nvPr/>
        </p:nvCxnSpPr>
        <p:spPr>
          <a:xfrm>
            <a:off x="3415595" y="4335145"/>
            <a:ext cx="6829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59CCC46-70FC-8BFA-FCDD-4CABD8F56384}"/>
              </a:ext>
            </a:extLst>
          </p:cNvPr>
          <p:cNvSpPr txBox="1"/>
          <p:nvPr/>
        </p:nvSpPr>
        <p:spPr>
          <a:xfrm>
            <a:off x="429990" y="3758289"/>
            <a:ext cx="99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网关</a:t>
            </a:r>
            <a:endParaRPr kumimoji="0" lang="zh-CN" altLang="en-US" sz="1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017AA33-A5C0-AA72-1355-09C60B0D31F6}"/>
              </a:ext>
            </a:extLst>
          </p:cNvPr>
          <p:cNvCxnSpPr>
            <a:cxnSpLocks/>
            <a:stCxn id="13" idx="3"/>
            <a:endCxn id="3" idx="1"/>
          </p:cNvCxnSpPr>
          <p:nvPr/>
        </p:nvCxnSpPr>
        <p:spPr>
          <a:xfrm flipV="1">
            <a:off x="1132448" y="2955187"/>
            <a:ext cx="1069161" cy="6128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A28FC6C-7ADB-DB9A-C6DE-95F2D4391D48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1132448" y="3567999"/>
            <a:ext cx="1047511" cy="804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578CB50-81C0-4E4E-15F2-6667166EA8D6}"/>
              </a:ext>
            </a:extLst>
          </p:cNvPr>
          <p:cNvCxnSpPr>
            <a:cxnSpLocks/>
            <a:stCxn id="13" idx="3"/>
            <a:endCxn id="29" idx="1"/>
          </p:cNvCxnSpPr>
          <p:nvPr/>
        </p:nvCxnSpPr>
        <p:spPr>
          <a:xfrm>
            <a:off x="1132448" y="3567999"/>
            <a:ext cx="1039466" cy="7507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5B4CCD25-A8C7-AF20-77B2-920E548FA00A}"/>
              </a:ext>
            </a:extLst>
          </p:cNvPr>
          <p:cNvSpPr txBox="1"/>
          <p:nvPr/>
        </p:nvSpPr>
        <p:spPr>
          <a:xfrm>
            <a:off x="1488074" y="3342735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请求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8C9EF96-DE21-B6B3-89A2-D0BF53F61B6C}"/>
              </a:ext>
            </a:extLst>
          </p:cNvPr>
          <p:cNvSpPr txBox="1"/>
          <p:nvPr/>
        </p:nvSpPr>
        <p:spPr>
          <a:xfrm>
            <a:off x="1488074" y="2816687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请求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FD778CC-D608-CA45-3E0F-613C354686A1}"/>
              </a:ext>
            </a:extLst>
          </p:cNvPr>
          <p:cNvSpPr txBox="1"/>
          <p:nvPr/>
        </p:nvSpPr>
        <p:spPr>
          <a:xfrm>
            <a:off x="1488074" y="4164894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请求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EE43BCD-E46D-45E1-8338-64278ED5E129}"/>
              </a:ext>
            </a:extLst>
          </p:cNvPr>
          <p:cNvSpPr/>
          <p:nvPr/>
        </p:nvSpPr>
        <p:spPr>
          <a:xfrm>
            <a:off x="3886370" y="2736984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计算得分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93E769C-02DC-7429-D72C-3008035AF01D}"/>
              </a:ext>
            </a:extLst>
          </p:cNvPr>
          <p:cNvSpPr/>
          <p:nvPr/>
        </p:nvSpPr>
        <p:spPr>
          <a:xfrm>
            <a:off x="3886370" y="3418864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计算得分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A23D22D-5197-849D-8845-A96F6F8023EB}"/>
              </a:ext>
            </a:extLst>
          </p:cNvPr>
          <p:cNvSpPr/>
          <p:nvPr/>
        </p:nvSpPr>
        <p:spPr>
          <a:xfrm>
            <a:off x="3886370" y="4096250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计算得分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A0ADB5F9-AEBF-C510-296D-4879B9A2CFE1}"/>
              </a:ext>
            </a:extLst>
          </p:cNvPr>
          <p:cNvGrpSpPr/>
          <p:nvPr/>
        </p:nvGrpSpPr>
        <p:grpSpPr>
          <a:xfrm>
            <a:off x="6011249" y="2975878"/>
            <a:ext cx="580865" cy="1359267"/>
            <a:chOff x="7137251" y="2975878"/>
            <a:chExt cx="580865" cy="1359267"/>
          </a:xfrm>
        </p:grpSpPr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73CB7827-89B6-93B4-1C99-565627FD0AD3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490E80F6-6464-1914-CC65-782AF6BDEF43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372EBCBD-97BD-17A0-CEBD-E9CCC4CFB7E3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0849FB7E-BE97-A4EE-806C-81C925CF1C02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542019E0-5B2A-C59D-A12F-A199B6F1D1BF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34AEAFC6-75E8-AF7F-5FF2-536D826B7042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7419D30A-7447-EDE1-A367-D1257A90F08E}"/>
                  </a:ext>
                </a:extLst>
              </p:cNvPr>
              <p:cNvSpPr txBox="1"/>
              <p:nvPr/>
            </p:nvSpPr>
            <p:spPr>
              <a:xfrm>
                <a:off x="4799800" y="2742807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00" y="2742807"/>
                <a:ext cx="1238689" cy="276999"/>
              </a:xfrm>
              <a:prstGeom prst="rect">
                <a:avLst/>
              </a:prstGeom>
              <a:blipFill rotWithShape="1">
                <a:blip r:embed="rId4"/>
                <a:stretch>
                  <a:fillRect l="-38" t="-87" r="22" b="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BDB90069-3EAB-9765-0AA0-A94E5E6EB0F0}"/>
                  </a:ext>
                </a:extLst>
              </p:cNvPr>
              <p:cNvSpPr txBox="1"/>
              <p:nvPr/>
            </p:nvSpPr>
            <p:spPr>
              <a:xfrm>
                <a:off x="4799800" y="3403911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00" y="3403911"/>
                <a:ext cx="1238689" cy="276999"/>
              </a:xfrm>
              <a:prstGeom prst="rect">
                <a:avLst/>
              </a:prstGeom>
              <a:blipFill rotWithShape="1">
                <a:blip r:embed="rId5"/>
                <a:stretch>
                  <a:fillRect l="-38" t="-112" r="22" b="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BAFDC42B-0F78-2C78-4B7F-1BF1088FC0D9}"/>
                  </a:ext>
                </a:extLst>
              </p:cNvPr>
              <p:cNvSpPr txBox="1"/>
              <p:nvPr/>
            </p:nvSpPr>
            <p:spPr>
              <a:xfrm>
                <a:off x="4840678" y="4070799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678" y="4070799"/>
                <a:ext cx="1238689" cy="276999"/>
              </a:xfrm>
              <a:prstGeom prst="rect">
                <a:avLst/>
              </a:prstGeom>
              <a:blipFill rotWithShape="1">
                <a:blip r:embed="rId6"/>
                <a:stretch>
                  <a:fillRect l="-6" t="-162" r="41" b="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>
            <a:extLst>
              <a:ext uri="{FF2B5EF4-FFF2-40B4-BE49-F238E27FC236}">
                <a16:creationId xmlns:a16="http://schemas.microsoft.com/office/drawing/2014/main" id="{3BEFA759-77DA-08FA-F243-209763456BC1}"/>
              </a:ext>
            </a:extLst>
          </p:cNvPr>
          <p:cNvSpPr txBox="1"/>
          <p:nvPr/>
        </p:nvSpPr>
        <p:spPr>
          <a:xfrm>
            <a:off x="2592295" y="3864517"/>
            <a:ext cx="62603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05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4C6BB87-EC8A-B5B3-92ED-EA037BCA90DE}"/>
              </a:ext>
            </a:extLst>
          </p:cNvPr>
          <p:cNvSpPr/>
          <p:nvPr/>
        </p:nvSpPr>
        <p:spPr>
          <a:xfrm>
            <a:off x="7101581" y="2837801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排序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0D207AFD-06D0-D583-52F5-7E9B85C105F6}"/>
                  </a:ext>
                </a:extLst>
              </p:cNvPr>
              <p:cNvSpPr txBox="1"/>
              <p:nvPr/>
            </p:nvSpPr>
            <p:spPr>
              <a:xfrm>
                <a:off x="6525439" y="2736983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439" y="2736983"/>
                <a:ext cx="428066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42" t="-48" r="60" b="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CE8C7B7D-653E-EC89-6749-033832E4273D}"/>
                  </a:ext>
                </a:extLst>
              </p:cNvPr>
              <p:cNvSpPr txBox="1"/>
              <p:nvPr/>
            </p:nvSpPr>
            <p:spPr>
              <a:xfrm>
                <a:off x="6525439" y="3403911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439" y="3403911"/>
                <a:ext cx="428066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42" t="-112" r="60" b="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3054E9C1-813D-7C82-AEAA-2C848F225DF3}"/>
                  </a:ext>
                </a:extLst>
              </p:cNvPr>
              <p:cNvSpPr txBox="1"/>
              <p:nvPr/>
            </p:nvSpPr>
            <p:spPr>
              <a:xfrm>
                <a:off x="6531005" y="4103776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005" y="4103776"/>
                <a:ext cx="428066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7" t="-147" r="25" b="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矩形 71">
            <a:extLst>
              <a:ext uri="{FF2B5EF4-FFF2-40B4-BE49-F238E27FC236}">
                <a16:creationId xmlns:a16="http://schemas.microsoft.com/office/drawing/2014/main" id="{761C89D6-FB54-AC3B-D8ED-ABB3C7210BF8}"/>
              </a:ext>
            </a:extLst>
          </p:cNvPr>
          <p:cNvSpPr/>
          <p:nvPr/>
        </p:nvSpPr>
        <p:spPr>
          <a:xfrm>
            <a:off x="7101581" y="3516496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排序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B97FB7C3-926E-1719-04CF-1EE28E875ACB}"/>
              </a:ext>
            </a:extLst>
          </p:cNvPr>
          <p:cNvSpPr/>
          <p:nvPr/>
        </p:nvSpPr>
        <p:spPr>
          <a:xfrm>
            <a:off x="7101581" y="4195190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排序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F374B967-CC26-3B76-4B56-D77AE7E87FAC}"/>
                  </a:ext>
                </a:extLst>
              </p:cNvPr>
              <p:cNvSpPr txBox="1"/>
              <p:nvPr/>
            </p:nvSpPr>
            <p:spPr>
              <a:xfrm>
                <a:off x="7654417" y="2729473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𝒎𝒂𝒙</m:t>
                      </m:r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417" y="2729473"/>
                <a:ext cx="710413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8" t="-88" r="86" b="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4419CF73-08B9-A850-0969-81CAFBD959CB}"/>
                  </a:ext>
                </a:extLst>
              </p:cNvPr>
              <p:cNvSpPr txBox="1"/>
              <p:nvPr/>
            </p:nvSpPr>
            <p:spPr>
              <a:xfrm>
                <a:off x="7654417" y="3418679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𝒎𝒂𝒙</m:t>
                      </m:r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417" y="3418679"/>
                <a:ext cx="710413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8" t="-171" r="86" b="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20AED2BD-6304-38A5-5C82-AA9C7061142F}"/>
                  </a:ext>
                </a:extLst>
              </p:cNvPr>
              <p:cNvSpPr txBox="1"/>
              <p:nvPr/>
            </p:nvSpPr>
            <p:spPr>
              <a:xfrm>
                <a:off x="7654417" y="4107884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𝒎𝒂𝒙</m:t>
                      </m:r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417" y="4107884"/>
                <a:ext cx="710413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8" t="-25" r="86" b="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组合 79">
            <a:extLst>
              <a:ext uri="{FF2B5EF4-FFF2-40B4-BE49-F238E27FC236}">
                <a16:creationId xmlns:a16="http://schemas.microsoft.com/office/drawing/2014/main" id="{B836894A-C815-2487-002A-0B599EF08BF2}"/>
              </a:ext>
            </a:extLst>
          </p:cNvPr>
          <p:cNvGrpSpPr/>
          <p:nvPr/>
        </p:nvGrpSpPr>
        <p:grpSpPr>
          <a:xfrm>
            <a:off x="8371193" y="2978021"/>
            <a:ext cx="580865" cy="1359267"/>
            <a:chOff x="7137251" y="2975878"/>
            <a:chExt cx="580865" cy="1359267"/>
          </a:xfrm>
        </p:grpSpPr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B80CC141-24A0-0E30-6874-FCBCD0BC7B66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9755873C-745C-2502-B20D-29838122B442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E0703D53-DDB0-76E7-B0AB-AE344F50720C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4006FA0B-A7FC-2618-C642-8FADBE917D41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8CFC8FB8-4095-0AC0-A8CF-465BC8693A06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759C6188-41E6-1C60-9AAF-F18A1E181E07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矩形 98">
            <a:extLst>
              <a:ext uri="{FF2B5EF4-FFF2-40B4-BE49-F238E27FC236}">
                <a16:creationId xmlns:a16="http://schemas.microsoft.com/office/drawing/2014/main" id="{B9F39125-5CFE-1CE9-9164-1A69B7A0A992}"/>
              </a:ext>
            </a:extLst>
          </p:cNvPr>
          <p:cNvSpPr/>
          <p:nvPr/>
        </p:nvSpPr>
        <p:spPr>
          <a:xfrm>
            <a:off x="9217319" y="2831082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记录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FFD8293F-FA11-9A82-04A2-945FF527339F}"/>
              </a:ext>
            </a:extLst>
          </p:cNvPr>
          <p:cNvSpPr/>
          <p:nvPr/>
        </p:nvSpPr>
        <p:spPr>
          <a:xfrm>
            <a:off x="9217319" y="3510641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记录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85B627C-20EC-BCD2-958F-CDE323AC179E}"/>
              </a:ext>
            </a:extLst>
          </p:cNvPr>
          <p:cNvSpPr/>
          <p:nvPr/>
        </p:nvSpPr>
        <p:spPr>
          <a:xfrm>
            <a:off x="9217319" y="4190200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记录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52EA3B33-7EE0-C22F-FB52-5143557C318B}"/>
              </a:ext>
            </a:extLst>
          </p:cNvPr>
          <p:cNvSpPr txBox="1"/>
          <p:nvPr/>
        </p:nvSpPr>
        <p:spPr>
          <a:xfrm>
            <a:off x="4815825" y="2382886"/>
            <a:ext cx="976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准备</a:t>
            </a:r>
            <a:endParaRPr lang="en-US" altLang="zh-C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7AE9E9A2-6C0C-538D-0D91-0A296E398B52}"/>
              </a:ext>
            </a:extLst>
          </p:cNvPr>
          <p:cNvSpPr txBox="1"/>
          <p:nvPr/>
        </p:nvSpPr>
        <p:spPr>
          <a:xfrm>
            <a:off x="7382796" y="2382886"/>
            <a:ext cx="1321225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预提交</a:t>
            </a:r>
            <a:endParaRPr lang="en-US" altLang="zh-C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7F798DA8-89DB-A89F-9E6F-D69EE115EFD7}"/>
              </a:ext>
            </a:extLst>
          </p:cNvPr>
          <p:cNvSpPr txBox="1"/>
          <p:nvPr/>
        </p:nvSpPr>
        <p:spPr>
          <a:xfrm>
            <a:off x="9116947" y="2382886"/>
            <a:ext cx="992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提交</a:t>
            </a:r>
            <a:endParaRPr lang="en-US" altLang="zh-C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65568124-C824-3A79-B417-72B33BDD12C7}"/>
                  </a:ext>
                </a:extLst>
              </p:cNvPr>
              <p:cNvSpPr/>
              <p:nvPr/>
            </p:nvSpPr>
            <p:spPr>
              <a:xfrm>
                <a:off x="2201609" y="2742790"/>
                <a:ext cx="1409356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存储节点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65568124-C824-3A79-B417-72B33BDD12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609" y="2742790"/>
                <a:ext cx="1409356" cy="42479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CA799EC2-16B0-3B2B-9D7A-BAD877BCB2A0}"/>
                  </a:ext>
                </a:extLst>
              </p:cNvPr>
              <p:cNvSpPr/>
              <p:nvPr/>
            </p:nvSpPr>
            <p:spPr>
              <a:xfrm>
                <a:off x="2179959" y="3436037"/>
                <a:ext cx="1409356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存储节点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CA799EC2-16B0-3B2B-9D7A-BAD877BCB2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959" y="3436037"/>
                <a:ext cx="1409356" cy="42479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10B2002B-A42B-9EC9-235C-866D132283DA}"/>
                  </a:ext>
                </a:extLst>
              </p:cNvPr>
              <p:cNvSpPr/>
              <p:nvPr/>
            </p:nvSpPr>
            <p:spPr>
              <a:xfrm>
                <a:off x="2171914" y="4106399"/>
                <a:ext cx="1409356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存储节点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10B2002B-A42B-9EC9-235C-866D132283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914" y="4106399"/>
                <a:ext cx="1409356" cy="42479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E6216266-FB18-00B8-0B40-6C9B8C74CB9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981271" y="1848963"/>
            <a:ext cx="4542857" cy="1838095"/>
          </a:xfrm>
          <a:prstGeom prst="rect">
            <a:avLst/>
          </a:prstGeom>
          <a:solidFill>
            <a:srgbClr val="FEBDB3"/>
          </a:solidFill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5D790F5-C570-2D04-C7BB-773AEB60AC4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08478" y="2800378"/>
            <a:ext cx="312087" cy="3370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582F9B4-3481-A48A-6E99-147E5EEFBDB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08478" y="3481581"/>
            <a:ext cx="312087" cy="3370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590377B-CEDE-C357-006B-E851F91CAE9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08478" y="4156577"/>
            <a:ext cx="312087" cy="33702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D5E58BF-9F98-ED8C-E195-2F44D86B6FD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968" y="3362259"/>
            <a:ext cx="411480" cy="4114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873A54E-FD51-1D09-2031-58AC4D32CC6B}"/>
              </a:ext>
            </a:extLst>
          </p:cNvPr>
          <p:cNvSpPr txBox="1"/>
          <p:nvPr/>
        </p:nvSpPr>
        <p:spPr>
          <a:xfrm>
            <a:off x="5708443" y="4993945"/>
            <a:ext cx="2326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一轮共识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6D6C9912-E6FA-D433-9786-4D7428B12272}"/>
              </a:ext>
            </a:extLst>
          </p:cNvPr>
          <p:cNvSpPr/>
          <p:nvPr/>
        </p:nvSpPr>
        <p:spPr>
          <a:xfrm rot="5400000">
            <a:off x="6758181" y="1667539"/>
            <a:ext cx="231532" cy="638261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821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B9E61-2ACF-3D5D-8A18-8825FC288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组合 260">
            <a:extLst>
              <a:ext uri="{FF2B5EF4-FFF2-40B4-BE49-F238E27FC236}">
                <a16:creationId xmlns:a16="http://schemas.microsoft.com/office/drawing/2014/main" id="{0A7DE392-A0B0-DA5D-B24E-80FD11F7A5D5}"/>
              </a:ext>
            </a:extLst>
          </p:cNvPr>
          <p:cNvGrpSpPr/>
          <p:nvPr/>
        </p:nvGrpSpPr>
        <p:grpSpPr>
          <a:xfrm>
            <a:off x="487718" y="1951583"/>
            <a:ext cx="3753500" cy="1597882"/>
            <a:chOff x="487718" y="4214723"/>
            <a:chExt cx="3753500" cy="1597882"/>
          </a:xfrm>
        </p:grpSpPr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4E0BAE45-2680-3FA8-1993-E49445F2C8D9}"/>
                </a:ext>
              </a:extLst>
            </p:cNvPr>
            <p:cNvGrpSpPr/>
            <p:nvPr/>
          </p:nvGrpSpPr>
          <p:grpSpPr>
            <a:xfrm>
              <a:off x="487718" y="5613817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34" name="内容占位符 3">
                <a:extLst>
                  <a:ext uri="{FF2B5EF4-FFF2-40B4-BE49-F238E27FC236}">
                    <a16:creationId xmlns:a16="http://schemas.microsoft.com/office/drawing/2014/main" id="{AD13A322-0156-45F7-F006-93DDFCF36602}"/>
                  </a:ext>
                </a:extLst>
              </p:cNvPr>
              <p:cNvGraphicFramePr/>
              <p:nvPr/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4" name="内容占位符 3">
                <a:extLst>
                  <a:ext uri="{FF2B5EF4-FFF2-40B4-BE49-F238E27FC236}">
                    <a16:creationId xmlns:a16="http://schemas.microsoft.com/office/drawing/2014/main" id="{6ED3934A-2D9F-31DB-2E04-BFD5F98207F3}"/>
                  </a:ext>
                </a:extLst>
              </p:cNvPr>
              <p:cNvGraphicFramePr/>
              <p:nvPr/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E490F92E-61D0-1429-338E-7ED1698C06DF}"/>
                </a:ext>
              </a:extLst>
            </p:cNvPr>
            <p:cNvGrpSpPr/>
            <p:nvPr/>
          </p:nvGrpSpPr>
          <p:grpSpPr>
            <a:xfrm>
              <a:off x="1573403" y="5613817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55" name="内容占位符 3">
                <a:extLst>
                  <a:ext uri="{FF2B5EF4-FFF2-40B4-BE49-F238E27FC236}">
                    <a16:creationId xmlns:a16="http://schemas.microsoft.com/office/drawing/2014/main" id="{B1B56023-7104-5A51-CA54-D0497CDD18DA}"/>
                  </a:ext>
                </a:extLst>
              </p:cNvPr>
              <p:cNvGraphicFramePr/>
              <p:nvPr/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6" name="内容占位符 3">
                <a:extLst>
                  <a:ext uri="{FF2B5EF4-FFF2-40B4-BE49-F238E27FC236}">
                    <a16:creationId xmlns:a16="http://schemas.microsoft.com/office/drawing/2014/main" id="{A926703F-0CFD-AA19-80CB-B66A1213E3CC}"/>
                  </a:ext>
                </a:extLst>
              </p:cNvPr>
              <p:cNvGraphicFramePr/>
              <p:nvPr/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58" name="内容占位符 3">
              <a:extLst>
                <a:ext uri="{FF2B5EF4-FFF2-40B4-BE49-F238E27FC236}">
                  <a16:creationId xmlns:a16="http://schemas.microsoft.com/office/drawing/2014/main" id="{B2B73268-72C5-8D5E-610D-D2CF3642E294}"/>
                </a:ext>
              </a:extLst>
            </p:cNvPr>
            <p:cNvGraphicFramePr/>
            <p:nvPr/>
          </p:nvGraphicFramePr>
          <p:xfrm>
            <a:off x="3744773" y="5613817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7738B4BA-335E-31FE-D9E2-8A3885B24F4C}"/>
                </a:ext>
              </a:extLst>
            </p:cNvPr>
            <p:cNvGrpSpPr/>
            <p:nvPr/>
          </p:nvGrpSpPr>
          <p:grpSpPr>
            <a:xfrm>
              <a:off x="2659088" y="5613817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57" name="内容占位符 3">
                <a:extLst>
                  <a:ext uri="{FF2B5EF4-FFF2-40B4-BE49-F238E27FC236}">
                    <a16:creationId xmlns:a16="http://schemas.microsoft.com/office/drawing/2014/main" id="{1937CF69-9E8F-9BF3-7421-45ADD56AEA79}"/>
                  </a:ext>
                </a:extLst>
              </p:cNvPr>
              <p:cNvGraphicFramePr/>
              <p:nvPr/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9" name="内容占位符 3">
                <a:extLst>
                  <a:ext uri="{FF2B5EF4-FFF2-40B4-BE49-F238E27FC236}">
                    <a16:creationId xmlns:a16="http://schemas.microsoft.com/office/drawing/2014/main" id="{786F18F0-E013-36DF-A4D1-E210E0C2617D}"/>
                  </a:ext>
                </a:extLst>
              </p:cNvPr>
              <p:cNvGraphicFramePr/>
              <p:nvPr/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61" name="内容占位符 3">
              <a:extLst>
                <a:ext uri="{FF2B5EF4-FFF2-40B4-BE49-F238E27FC236}">
                  <a16:creationId xmlns:a16="http://schemas.microsoft.com/office/drawing/2014/main" id="{889198B5-B6E1-4AD6-5849-AF9BA416F7A3}"/>
                </a:ext>
              </a:extLst>
            </p:cNvPr>
            <p:cNvGraphicFramePr/>
            <p:nvPr/>
          </p:nvGraphicFramePr>
          <p:xfrm>
            <a:off x="70949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2" name="内容占位符 3">
              <a:extLst>
                <a:ext uri="{FF2B5EF4-FFF2-40B4-BE49-F238E27FC236}">
                  <a16:creationId xmlns:a16="http://schemas.microsoft.com/office/drawing/2014/main" id="{3756BB05-87E0-F26C-F64F-2EA0BDF2F89B}"/>
                </a:ext>
              </a:extLst>
            </p:cNvPr>
            <p:cNvGraphicFramePr/>
            <p:nvPr/>
          </p:nvGraphicFramePr>
          <p:xfrm>
            <a:off x="1795177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3" name="内容占位符 3">
              <a:extLst>
                <a:ext uri="{FF2B5EF4-FFF2-40B4-BE49-F238E27FC236}">
                  <a16:creationId xmlns:a16="http://schemas.microsoft.com/office/drawing/2014/main" id="{6F55750F-706C-D10B-280C-C9118BB9A848}"/>
                </a:ext>
              </a:extLst>
            </p:cNvPr>
            <p:cNvGraphicFramePr/>
            <p:nvPr/>
          </p:nvGraphicFramePr>
          <p:xfrm>
            <a:off x="2885992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4" name="内容占位符 3">
              <a:extLst>
                <a:ext uri="{FF2B5EF4-FFF2-40B4-BE49-F238E27FC236}">
                  <a16:creationId xmlns:a16="http://schemas.microsoft.com/office/drawing/2014/main" id="{EEF04BC6-7555-ECAF-6BB0-4CB92F67DE5D}"/>
                </a:ext>
              </a:extLst>
            </p:cNvPr>
            <p:cNvGraphicFramePr/>
            <p:nvPr/>
          </p:nvGraphicFramePr>
          <p:xfrm>
            <a:off x="126494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5" name="内容占位符 3">
              <a:extLst>
                <a:ext uri="{FF2B5EF4-FFF2-40B4-BE49-F238E27FC236}">
                  <a16:creationId xmlns:a16="http://schemas.microsoft.com/office/drawing/2014/main" id="{CF799696-3DBB-9436-0B42-29DC38C302B2}"/>
                </a:ext>
              </a:extLst>
            </p:cNvPr>
            <p:cNvGraphicFramePr/>
            <p:nvPr/>
          </p:nvGraphicFramePr>
          <p:xfrm>
            <a:off x="330006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98" name="内容占位符 3">
              <a:extLst>
                <a:ext uri="{FF2B5EF4-FFF2-40B4-BE49-F238E27FC236}">
                  <a16:creationId xmlns:a16="http://schemas.microsoft.com/office/drawing/2014/main" id="{53D493D3-DA71-78B8-A149-D28E15B83DA7}"/>
                </a:ext>
              </a:extLst>
            </p:cNvPr>
            <p:cNvGraphicFramePr/>
            <p:nvPr/>
          </p:nvGraphicFramePr>
          <p:xfrm>
            <a:off x="2290258" y="4214723"/>
            <a:ext cx="595734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E1362E53-AEA0-2656-6DFE-A34764C2ADF1}"/>
                </a:ext>
              </a:extLst>
            </p:cNvPr>
            <p:cNvCxnSpPr>
              <a:cxnSpLocks/>
              <a:stCxn id="34" idx="0"/>
              <a:endCxn id="61" idx="2"/>
            </p:cNvCxnSpPr>
            <p:nvPr/>
          </p:nvCxnSpPr>
          <p:spPr bwMode="auto">
            <a:xfrm flipV="1">
              <a:off x="735940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0D3CA1B0-BE9D-A874-011E-473F973EBD69}"/>
                </a:ext>
              </a:extLst>
            </p:cNvPr>
            <p:cNvCxnSpPr>
              <a:cxnSpLocks/>
              <a:stCxn id="54" idx="0"/>
              <a:endCxn id="61" idx="2"/>
            </p:cNvCxnSpPr>
            <p:nvPr/>
          </p:nvCxnSpPr>
          <p:spPr bwMode="auto">
            <a:xfrm flipH="1" flipV="1">
              <a:off x="1007361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A7F36FD3-4834-57FA-2FD1-6B95624F8C2A}"/>
                </a:ext>
              </a:extLst>
            </p:cNvPr>
            <p:cNvCxnSpPr>
              <a:cxnSpLocks/>
              <a:stCxn id="55" idx="0"/>
              <a:endCxn id="62" idx="2"/>
            </p:cNvCxnSpPr>
            <p:nvPr/>
          </p:nvCxnSpPr>
          <p:spPr bwMode="auto">
            <a:xfrm flipV="1">
              <a:off x="1821625" y="5346593"/>
              <a:ext cx="27141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37FB5831-E70C-A3C5-9ABA-45372B3B194D}"/>
                </a:ext>
              </a:extLst>
            </p:cNvPr>
            <p:cNvCxnSpPr>
              <a:cxnSpLocks/>
              <a:stCxn id="56" idx="0"/>
              <a:endCxn id="62" idx="2"/>
            </p:cNvCxnSpPr>
            <p:nvPr/>
          </p:nvCxnSpPr>
          <p:spPr bwMode="auto">
            <a:xfrm flipH="1" flipV="1">
              <a:off x="2093044" y="5346593"/>
              <a:ext cx="27142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0FBEFBCC-FC3A-168D-B6DE-B149927280E9}"/>
                </a:ext>
              </a:extLst>
            </p:cNvPr>
            <p:cNvCxnSpPr>
              <a:cxnSpLocks/>
              <a:stCxn id="62" idx="0"/>
              <a:endCxn id="64" idx="2"/>
            </p:cNvCxnSpPr>
            <p:nvPr/>
          </p:nvCxnSpPr>
          <p:spPr bwMode="auto">
            <a:xfrm flipH="1" flipV="1">
              <a:off x="1562815" y="4880581"/>
              <a:ext cx="53022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DD655953-FD7C-9743-0198-2E3450278079}"/>
                </a:ext>
              </a:extLst>
            </p:cNvPr>
            <p:cNvCxnSpPr>
              <a:cxnSpLocks/>
              <a:stCxn id="61" idx="0"/>
              <a:endCxn id="64" idx="2"/>
            </p:cNvCxnSpPr>
            <p:nvPr/>
          </p:nvCxnSpPr>
          <p:spPr bwMode="auto">
            <a:xfrm flipV="1">
              <a:off x="1007361" y="4880581"/>
              <a:ext cx="55545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932BCCB6-61B0-E738-C646-BCA254A5D960}"/>
                </a:ext>
              </a:extLst>
            </p:cNvPr>
            <p:cNvCxnSpPr>
              <a:cxnSpLocks/>
              <a:stCxn id="64" idx="0"/>
              <a:endCxn id="98" idx="2"/>
            </p:cNvCxnSpPr>
            <p:nvPr/>
          </p:nvCxnSpPr>
          <p:spPr bwMode="auto">
            <a:xfrm flipV="1">
              <a:off x="1562815" y="4414569"/>
              <a:ext cx="10253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90B54E44-8BDC-B3C5-45B8-85EAA233C7AA}"/>
                </a:ext>
              </a:extLst>
            </p:cNvPr>
            <p:cNvCxnSpPr>
              <a:cxnSpLocks/>
              <a:stCxn id="65" idx="0"/>
              <a:endCxn id="98" idx="2"/>
            </p:cNvCxnSpPr>
            <p:nvPr/>
          </p:nvCxnSpPr>
          <p:spPr bwMode="auto">
            <a:xfrm flipH="1" flipV="1">
              <a:off x="2588125" y="4414569"/>
              <a:ext cx="10098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DC558F88-CCAE-6DA6-E306-75D61AC225C3}"/>
                </a:ext>
              </a:extLst>
            </p:cNvPr>
            <p:cNvCxnSpPr>
              <a:cxnSpLocks/>
              <a:stCxn id="63" idx="0"/>
              <a:endCxn id="65" idx="2"/>
            </p:cNvCxnSpPr>
            <p:nvPr/>
          </p:nvCxnSpPr>
          <p:spPr bwMode="auto">
            <a:xfrm flipV="1">
              <a:off x="3183859" y="4880581"/>
              <a:ext cx="414076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F55E0809-AB0C-D1AF-5363-95165C733E09}"/>
                </a:ext>
              </a:extLst>
            </p:cNvPr>
            <p:cNvCxnSpPr>
              <a:cxnSpLocks/>
              <a:stCxn id="57" idx="0"/>
              <a:endCxn id="63" idx="2"/>
            </p:cNvCxnSpPr>
            <p:nvPr/>
          </p:nvCxnSpPr>
          <p:spPr bwMode="auto">
            <a:xfrm flipV="1">
              <a:off x="2907310" y="5346593"/>
              <a:ext cx="27654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FFB00C77-0D53-6BBA-B1E1-E0A1BD3B004A}"/>
                </a:ext>
              </a:extLst>
            </p:cNvPr>
            <p:cNvCxnSpPr>
              <a:cxnSpLocks/>
              <a:stCxn id="58" idx="0"/>
              <a:endCxn id="65" idx="2"/>
            </p:cNvCxnSpPr>
            <p:nvPr/>
          </p:nvCxnSpPr>
          <p:spPr bwMode="auto">
            <a:xfrm flipH="1" flipV="1">
              <a:off x="3597935" y="4880581"/>
              <a:ext cx="395060" cy="733236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B547BAE3-136E-DD60-CFD2-B98B628B8927}"/>
                </a:ext>
              </a:extLst>
            </p:cNvPr>
            <p:cNvCxnSpPr>
              <a:cxnSpLocks/>
              <a:stCxn id="59" idx="0"/>
              <a:endCxn id="63" idx="2"/>
            </p:cNvCxnSpPr>
            <p:nvPr/>
          </p:nvCxnSpPr>
          <p:spPr bwMode="auto">
            <a:xfrm flipH="1" flipV="1">
              <a:off x="3183859" y="5346593"/>
              <a:ext cx="26629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BBC729CA-5BA4-28A5-6525-9D66F2E10E86}"/>
                </a:ext>
              </a:extLst>
            </p:cNvPr>
            <p:cNvSpPr txBox="1"/>
            <p:nvPr/>
          </p:nvSpPr>
          <p:spPr>
            <a:xfrm>
              <a:off x="71115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5A8555C5-90F1-76DF-9CF8-76C83A96E29F}"/>
                </a:ext>
              </a:extLst>
            </p:cNvPr>
            <p:cNvSpPr txBox="1"/>
            <p:nvPr/>
          </p:nvSpPr>
          <p:spPr>
            <a:xfrm>
              <a:off x="1796838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13492231-ED6E-B171-29B1-341B072821A5}"/>
                </a:ext>
              </a:extLst>
            </p:cNvPr>
            <p:cNvSpPr txBox="1"/>
            <p:nvPr/>
          </p:nvSpPr>
          <p:spPr>
            <a:xfrm>
              <a:off x="2887653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16608500-947F-3900-C388-3C80014345F1}"/>
                </a:ext>
              </a:extLst>
            </p:cNvPr>
            <p:cNvSpPr txBox="1"/>
            <p:nvPr/>
          </p:nvSpPr>
          <p:spPr>
            <a:xfrm>
              <a:off x="3301729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C6664E18-13D5-44D9-8D63-7345BC2B1767}"/>
                </a:ext>
              </a:extLst>
            </p:cNvPr>
            <p:cNvSpPr txBox="1"/>
            <p:nvPr/>
          </p:nvSpPr>
          <p:spPr>
            <a:xfrm>
              <a:off x="1264948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6A9E6B24-9969-FC74-5EE8-D2EF41D93169}"/>
                </a:ext>
              </a:extLst>
            </p:cNvPr>
            <p:cNvSpPr txBox="1"/>
            <p:nvPr/>
          </p:nvSpPr>
          <p:spPr>
            <a:xfrm>
              <a:off x="2286936" y="4452558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669188C-38ED-CBA9-419B-2CFAD43747E2}"/>
              </a:ext>
            </a:extLst>
          </p:cNvPr>
          <p:cNvGrpSpPr/>
          <p:nvPr/>
        </p:nvGrpSpPr>
        <p:grpSpPr>
          <a:xfrm>
            <a:off x="487718" y="1847218"/>
            <a:ext cx="1051074" cy="582666"/>
            <a:chOff x="606782" y="4058152"/>
            <a:chExt cx="1051074" cy="582666"/>
          </a:xfrm>
        </p:grpSpPr>
        <p:graphicFrame>
          <p:nvGraphicFramePr>
            <p:cNvPr id="2" name="内容占位符 3">
              <a:extLst>
                <a:ext uri="{FF2B5EF4-FFF2-40B4-BE49-F238E27FC236}">
                  <a16:creationId xmlns:a16="http://schemas.microsoft.com/office/drawing/2014/main" id="{514DE1BB-532A-143D-FDE4-8E7A28251373}"/>
                </a:ext>
              </a:extLst>
            </p:cNvPr>
            <p:cNvGraphicFramePr/>
            <p:nvPr/>
          </p:nvGraphicFramePr>
          <p:xfrm>
            <a:off x="606783" y="4414569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3" name="内容占位符 3">
              <a:extLst>
                <a:ext uri="{FF2B5EF4-FFF2-40B4-BE49-F238E27FC236}">
                  <a16:creationId xmlns:a16="http://schemas.microsoft.com/office/drawing/2014/main" id="{00C6EB68-48EA-8C36-2416-0E4A15DBAB15}"/>
                </a:ext>
              </a:extLst>
            </p:cNvPr>
            <p:cNvGraphicFramePr/>
            <p:nvPr/>
          </p:nvGraphicFramePr>
          <p:xfrm>
            <a:off x="606782" y="4172277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8794E41-EA8C-DA94-1A5D-39C8D2AE91BB}"/>
                </a:ext>
              </a:extLst>
            </p:cNvPr>
            <p:cNvSpPr txBox="1"/>
            <p:nvPr/>
          </p:nvSpPr>
          <p:spPr>
            <a:xfrm>
              <a:off x="700885" y="4314767"/>
              <a:ext cx="956971" cy="326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  <a:sym typeface="+mn-ea"/>
                </a:rPr>
                <a:t>不同</a:t>
              </a:r>
              <a:r>
                <a:rPr lang="en-US" altLang="zh-CN" sz="1200" b="1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  <a:sym typeface="+mn-ea"/>
                </a:rPr>
                <a:t>bit</a:t>
              </a:r>
              <a:endParaRPr lang="en-US" altLang="zh-CN" sz="1200" b="1" dirty="0"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CF8E13F-EA39-C892-A9F5-AB762F237489}"/>
                </a:ext>
              </a:extLst>
            </p:cNvPr>
            <p:cNvSpPr txBox="1"/>
            <p:nvPr/>
          </p:nvSpPr>
          <p:spPr>
            <a:xfrm>
              <a:off x="700885" y="4058152"/>
              <a:ext cx="726428" cy="326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b="1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  <a:sym typeface="+mn-ea"/>
                </a:rPr>
                <a:t>相同</a:t>
              </a:r>
              <a:r>
                <a:rPr lang="en-US" altLang="zh-CN" sz="1200" b="1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  <a:sym typeface="+mn-ea"/>
                </a:rPr>
                <a:t>bit</a:t>
              </a:r>
              <a:endParaRPr lang="en-US" altLang="zh-CN" sz="1200" b="1" dirty="0"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2865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AA6AB-F927-064A-96DF-F726BA7D2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08EC8F89-B1FD-13F9-D0E8-74CFD2B0AD28}"/>
              </a:ext>
            </a:extLst>
          </p:cNvPr>
          <p:cNvGrpSpPr/>
          <p:nvPr/>
        </p:nvGrpSpPr>
        <p:grpSpPr>
          <a:xfrm>
            <a:off x="487717" y="4214723"/>
            <a:ext cx="3753500" cy="1597882"/>
            <a:chOff x="5102826" y="4214723"/>
            <a:chExt cx="3753500" cy="1597882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93EDD0BF-DC5E-BFC6-8A28-AC69A1A9D581}"/>
                </a:ext>
              </a:extLst>
            </p:cNvPr>
            <p:cNvGrpSpPr/>
            <p:nvPr/>
          </p:nvGrpSpPr>
          <p:grpSpPr>
            <a:xfrm>
              <a:off x="5102826" y="5613817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310" name="内容占位符 3">
                <a:extLst>
                  <a:ext uri="{FF2B5EF4-FFF2-40B4-BE49-F238E27FC236}">
                    <a16:creationId xmlns:a16="http://schemas.microsoft.com/office/drawing/2014/main" id="{832DCF61-BC32-A5C6-8E0E-BA1B4E76EA9A}"/>
                  </a:ext>
                </a:extLst>
              </p:cNvPr>
              <p:cNvGraphicFramePr/>
              <p:nvPr/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311" name="内容占位符 3">
                <a:extLst>
                  <a:ext uri="{FF2B5EF4-FFF2-40B4-BE49-F238E27FC236}">
                    <a16:creationId xmlns:a16="http://schemas.microsoft.com/office/drawing/2014/main" id="{1686B3C3-0738-E837-6553-5621244D3BBA}"/>
                  </a:ext>
                </a:extLst>
              </p:cNvPr>
              <p:cNvGraphicFramePr/>
              <p:nvPr/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AC0CF3DE-6228-A342-E99A-1E7DD6EB5F41}"/>
                </a:ext>
              </a:extLst>
            </p:cNvPr>
            <p:cNvGrpSpPr/>
            <p:nvPr/>
          </p:nvGrpSpPr>
          <p:grpSpPr>
            <a:xfrm>
              <a:off x="6188511" y="5613817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307" name="内容占位符 3">
                <a:extLst>
                  <a:ext uri="{FF2B5EF4-FFF2-40B4-BE49-F238E27FC236}">
                    <a16:creationId xmlns:a16="http://schemas.microsoft.com/office/drawing/2014/main" id="{E624DC98-93D7-4D8C-83D4-384DEF789733}"/>
                  </a:ext>
                </a:extLst>
              </p:cNvPr>
              <p:cNvGraphicFramePr/>
              <p:nvPr/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308" name="内容占位符 3">
                <a:extLst>
                  <a:ext uri="{FF2B5EF4-FFF2-40B4-BE49-F238E27FC236}">
                    <a16:creationId xmlns:a16="http://schemas.microsoft.com/office/drawing/2014/main" id="{7CF2CD34-D5BF-B4AA-ED04-978C4258D959}"/>
                  </a:ext>
                </a:extLst>
              </p:cNvPr>
              <p:cNvGraphicFramePr/>
              <p:nvPr/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46" name="内容占位符 3">
              <a:extLst>
                <a:ext uri="{FF2B5EF4-FFF2-40B4-BE49-F238E27FC236}">
                  <a16:creationId xmlns:a16="http://schemas.microsoft.com/office/drawing/2014/main" id="{FAAD06D0-D313-101A-10F2-C4FEB4A7D886}"/>
                </a:ext>
              </a:extLst>
            </p:cNvPr>
            <p:cNvGraphicFramePr/>
            <p:nvPr/>
          </p:nvGraphicFramePr>
          <p:xfrm>
            <a:off x="8359881" y="5613817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6CF899D9-1156-3004-CEB0-0F3722773DE2}"/>
                </a:ext>
              </a:extLst>
            </p:cNvPr>
            <p:cNvGrpSpPr/>
            <p:nvPr/>
          </p:nvGrpSpPr>
          <p:grpSpPr>
            <a:xfrm>
              <a:off x="7274196" y="5613817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304" name="内容占位符 3">
                <a:extLst>
                  <a:ext uri="{FF2B5EF4-FFF2-40B4-BE49-F238E27FC236}">
                    <a16:creationId xmlns:a16="http://schemas.microsoft.com/office/drawing/2014/main" id="{16FDEAF2-AC98-EB46-2C27-AE83E30C9CEF}"/>
                  </a:ext>
                </a:extLst>
              </p:cNvPr>
              <p:cNvGraphicFramePr/>
              <p:nvPr/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305" name="内容占位符 3">
                <a:extLst>
                  <a:ext uri="{FF2B5EF4-FFF2-40B4-BE49-F238E27FC236}">
                    <a16:creationId xmlns:a16="http://schemas.microsoft.com/office/drawing/2014/main" id="{D18DE4DF-E320-A67F-C5C4-70D505D32159}"/>
                  </a:ext>
                </a:extLst>
              </p:cNvPr>
              <p:cNvGraphicFramePr/>
              <p:nvPr/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48" name="内容占位符 3">
              <a:extLst>
                <a:ext uri="{FF2B5EF4-FFF2-40B4-BE49-F238E27FC236}">
                  <a16:creationId xmlns:a16="http://schemas.microsoft.com/office/drawing/2014/main" id="{32FFA82C-2B72-9ED6-7A47-7FC3B4D07C2F}"/>
                </a:ext>
              </a:extLst>
            </p:cNvPr>
            <p:cNvGraphicFramePr/>
            <p:nvPr/>
          </p:nvGraphicFramePr>
          <p:xfrm>
            <a:off x="5324602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49" name="内容占位符 3">
              <a:extLst>
                <a:ext uri="{FF2B5EF4-FFF2-40B4-BE49-F238E27FC236}">
                  <a16:creationId xmlns:a16="http://schemas.microsoft.com/office/drawing/2014/main" id="{A9E6C0E5-D854-8DCF-90FD-FA0E4639F0AD}"/>
                </a:ext>
              </a:extLst>
            </p:cNvPr>
            <p:cNvGraphicFramePr/>
            <p:nvPr/>
          </p:nvGraphicFramePr>
          <p:xfrm>
            <a:off x="6410285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50" name="内容占位符 3">
              <a:extLst>
                <a:ext uri="{FF2B5EF4-FFF2-40B4-BE49-F238E27FC236}">
                  <a16:creationId xmlns:a16="http://schemas.microsoft.com/office/drawing/2014/main" id="{FEEAADC4-997B-800F-C4AA-B9B99EF35EBA}"/>
                </a:ext>
              </a:extLst>
            </p:cNvPr>
            <p:cNvGraphicFramePr/>
            <p:nvPr/>
          </p:nvGraphicFramePr>
          <p:xfrm>
            <a:off x="744493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51" name="内容占位符 3">
              <a:extLst>
                <a:ext uri="{FF2B5EF4-FFF2-40B4-BE49-F238E27FC236}">
                  <a16:creationId xmlns:a16="http://schemas.microsoft.com/office/drawing/2014/main" id="{0E4B5DE0-0249-8540-BCA0-0FF51B9BCE46}"/>
                </a:ext>
              </a:extLst>
            </p:cNvPr>
            <p:cNvGraphicFramePr/>
            <p:nvPr/>
          </p:nvGraphicFramePr>
          <p:xfrm>
            <a:off x="5880056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52" name="内容占位符 3">
              <a:extLst>
                <a:ext uri="{FF2B5EF4-FFF2-40B4-BE49-F238E27FC236}">
                  <a16:creationId xmlns:a16="http://schemas.microsoft.com/office/drawing/2014/main" id="{A668E15B-88AC-57BA-DC3E-D42DD3491673}"/>
                </a:ext>
              </a:extLst>
            </p:cNvPr>
            <p:cNvGraphicFramePr/>
            <p:nvPr/>
          </p:nvGraphicFramePr>
          <p:xfrm>
            <a:off x="780432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53" name="内容占位符 3">
              <a:extLst>
                <a:ext uri="{FF2B5EF4-FFF2-40B4-BE49-F238E27FC236}">
                  <a16:creationId xmlns:a16="http://schemas.microsoft.com/office/drawing/2014/main" id="{4268B6EA-4DB7-A71F-433D-33763CFBEBCF}"/>
                </a:ext>
              </a:extLst>
            </p:cNvPr>
            <p:cNvGraphicFramePr/>
            <p:nvPr/>
          </p:nvGraphicFramePr>
          <p:xfrm>
            <a:off x="6905366" y="4214723"/>
            <a:ext cx="595734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9B1B4FDB-6CB5-7E3F-512C-35793BC9362D}"/>
                </a:ext>
              </a:extLst>
            </p:cNvPr>
            <p:cNvCxnSpPr>
              <a:cxnSpLocks/>
              <a:stCxn id="310" idx="0"/>
              <a:endCxn id="48" idx="2"/>
            </p:cNvCxnSpPr>
            <p:nvPr/>
          </p:nvCxnSpPr>
          <p:spPr bwMode="auto">
            <a:xfrm flipV="1">
              <a:off x="5351048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1F5BCA5D-624A-BB05-BE4F-1F3B5413EF97}"/>
                </a:ext>
              </a:extLst>
            </p:cNvPr>
            <p:cNvCxnSpPr>
              <a:cxnSpLocks/>
              <a:stCxn id="311" idx="0"/>
              <a:endCxn id="48" idx="2"/>
            </p:cNvCxnSpPr>
            <p:nvPr/>
          </p:nvCxnSpPr>
          <p:spPr bwMode="auto">
            <a:xfrm flipH="1" flipV="1">
              <a:off x="5622469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7B0EF80F-A7CA-97F5-EB0E-01DFDD21D501}"/>
                </a:ext>
              </a:extLst>
            </p:cNvPr>
            <p:cNvCxnSpPr>
              <a:cxnSpLocks/>
              <a:stCxn id="307" idx="0"/>
              <a:endCxn id="49" idx="2"/>
            </p:cNvCxnSpPr>
            <p:nvPr/>
          </p:nvCxnSpPr>
          <p:spPr bwMode="auto">
            <a:xfrm flipV="1">
              <a:off x="6436733" y="5346593"/>
              <a:ext cx="27141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58E0100B-42EF-B57A-DED0-F3B16493F748}"/>
                </a:ext>
              </a:extLst>
            </p:cNvPr>
            <p:cNvCxnSpPr>
              <a:cxnSpLocks/>
              <a:stCxn id="308" idx="0"/>
              <a:endCxn id="49" idx="2"/>
            </p:cNvCxnSpPr>
            <p:nvPr/>
          </p:nvCxnSpPr>
          <p:spPr bwMode="auto">
            <a:xfrm flipH="1" flipV="1">
              <a:off x="6708152" y="5346593"/>
              <a:ext cx="27142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FAF2A492-FDEB-5C64-6B96-40A463B15B3F}"/>
                </a:ext>
              </a:extLst>
            </p:cNvPr>
            <p:cNvCxnSpPr>
              <a:cxnSpLocks/>
              <a:stCxn id="49" idx="0"/>
              <a:endCxn id="51" idx="2"/>
            </p:cNvCxnSpPr>
            <p:nvPr/>
          </p:nvCxnSpPr>
          <p:spPr bwMode="auto">
            <a:xfrm flipH="1" flipV="1">
              <a:off x="6177923" y="4880581"/>
              <a:ext cx="53022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C2341F9B-4657-0B50-ADCF-9802DA8C268B}"/>
                </a:ext>
              </a:extLst>
            </p:cNvPr>
            <p:cNvCxnSpPr>
              <a:cxnSpLocks/>
              <a:stCxn id="48" idx="0"/>
              <a:endCxn id="51" idx="2"/>
            </p:cNvCxnSpPr>
            <p:nvPr/>
          </p:nvCxnSpPr>
          <p:spPr bwMode="auto">
            <a:xfrm flipV="1">
              <a:off x="5622469" y="4880581"/>
              <a:ext cx="55545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88380B2D-654D-CC1D-B841-7A0E76A9CCEF}"/>
                </a:ext>
              </a:extLst>
            </p:cNvPr>
            <p:cNvCxnSpPr>
              <a:cxnSpLocks/>
              <a:stCxn id="51" idx="0"/>
              <a:endCxn id="53" idx="2"/>
            </p:cNvCxnSpPr>
            <p:nvPr/>
          </p:nvCxnSpPr>
          <p:spPr bwMode="auto">
            <a:xfrm flipV="1">
              <a:off x="6177923" y="4414569"/>
              <a:ext cx="10253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5404CCD2-267C-04EE-360D-EC845F52B772}"/>
                </a:ext>
              </a:extLst>
            </p:cNvPr>
            <p:cNvCxnSpPr>
              <a:cxnSpLocks/>
              <a:stCxn id="52" idx="0"/>
              <a:endCxn id="53" idx="2"/>
            </p:cNvCxnSpPr>
            <p:nvPr/>
          </p:nvCxnSpPr>
          <p:spPr bwMode="auto">
            <a:xfrm flipH="1" flipV="1">
              <a:off x="7203233" y="4414569"/>
              <a:ext cx="898962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ACA4D568-FB9A-F0D1-7695-A65B7583367E}"/>
                </a:ext>
              </a:extLst>
            </p:cNvPr>
            <p:cNvCxnSpPr>
              <a:cxnSpLocks/>
              <a:stCxn id="50" idx="0"/>
              <a:endCxn id="52" idx="2"/>
            </p:cNvCxnSpPr>
            <p:nvPr/>
          </p:nvCxnSpPr>
          <p:spPr bwMode="auto">
            <a:xfrm flipV="1">
              <a:off x="7742801" y="4880581"/>
              <a:ext cx="35939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1EE3B522-D0F5-B5B6-007D-A5CED29BCF67}"/>
                </a:ext>
              </a:extLst>
            </p:cNvPr>
            <p:cNvCxnSpPr>
              <a:cxnSpLocks/>
              <a:stCxn id="304" idx="0"/>
              <a:endCxn id="50" idx="2"/>
            </p:cNvCxnSpPr>
            <p:nvPr/>
          </p:nvCxnSpPr>
          <p:spPr bwMode="auto">
            <a:xfrm flipV="1">
              <a:off x="7522418" y="5346593"/>
              <a:ext cx="22038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6" name="直接箭头连接符 255">
              <a:extLst>
                <a:ext uri="{FF2B5EF4-FFF2-40B4-BE49-F238E27FC236}">
                  <a16:creationId xmlns:a16="http://schemas.microsoft.com/office/drawing/2014/main" id="{1D0809D2-E089-FC09-A0A8-01B1BE7FDACE}"/>
                </a:ext>
              </a:extLst>
            </p:cNvPr>
            <p:cNvCxnSpPr>
              <a:cxnSpLocks/>
              <a:stCxn id="46" idx="0"/>
              <a:endCxn id="299" idx="2"/>
            </p:cNvCxnSpPr>
            <p:nvPr/>
          </p:nvCxnSpPr>
          <p:spPr bwMode="auto">
            <a:xfrm flipH="1" flipV="1">
              <a:off x="8421731" y="5346593"/>
              <a:ext cx="186372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7" name="直接箭头连接符 256">
              <a:extLst>
                <a:ext uri="{FF2B5EF4-FFF2-40B4-BE49-F238E27FC236}">
                  <a16:creationId xmlns:a16="http://schemas.microsoft.com/office/drawing/2014/main" id="{742C63C6-7FE4-04CF-414D-AA3CEE91CF46}"/>
                </a:ext>
              </a:extLst>
            </p:cNvPr>
            <p:cNvCxnSpPr>
              <a:cxnSpLocks/>
              <a:stCxn id="305" idx="0"/>
              <a:endCxn id="50" idx="2"/>
            </p:cNvCxnSpPr>
            <p:nvPr/>
          </p:nvCxnSpPr>
          <p:spPr bwMode="auto">
            <a:xfrm flipH="1" flipV="1">
              <a:off x="7742801" y="5346593"/>
              <a:ext cx="32245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8" name="文本框 257">
              <a:extLst>
                <a:ext uri="{FF2B5EF4-FFF2-40B4-BE49-F238E27FC236}">
                  <a16:creationId xmlns:a16="http://schemas.microsoft.com/office/drawing/2014/main" id="{00007C91-30A5-FCBD-CB70-09CF7B6CED19}"/>
                </a:ext>
              </a:extLst>
            </p:cNvPr>
            <p:cNvSpPr txBox="1"/>
            <p:nvPr/>
          </p:nvSpPr>
          <p:spPr>
            <a:xfrm>
              <a:off x="5326263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59" name="文本框 258">
              <a:extLst>
                <a:ext uri="{FF2B5EF4-FFF2-40B4-BE49-F238E27FC236}">
                  <a16:creationId xmlns:a16="http://schemas.microsoft.com/office/drawing/2014/main" id="{F04E2C61-7A7A-A7E5-6C96-0E4276CD3187}"/>
                </a:ext>
              </a:extLst>
            </p:cNvPr>
            <p:cNvSpPr txBox="1"/>
            <p:nvPr/>
          </p:nvSpPr>
          <p:spPr>
            <a:xfrm>
              <a:off x="6411946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60" name="文本框 259">
              <a:extLst>
                <a:ext uri="{FF2B5EF4-FFF2-40B4-BE49-F238E27FC236}">
                  <a16:creationId xmlns:a16="http://schemas.microsoft.com/office/drawing/2014/main" id="{6CEBDA86-CB7D-00B1-D881-269C9A5A9890}"/>
                </a:ext>
              </a:extLst>
            </p:cNvPr>
            <p:cNvSpPr txBox="1"/>
            <p:nvPr/>
          </p:nvSpPr>
          <p:spPr>
            <a:xfrm>
              <a:off x="744659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61" name="文本框 260">
              <a:extLst>
                <a:ext uri="{FF2B5EF4-FFF2-40B4-BE49-F238E27FC236}">
                  <a16:creationId xmlns:a16="http://schemas.microsoft.com/office/drawing/2014/main" id="{D37B6ABC-8E4F-5D72-F72E-BADACECD946D}"/>
                </a:ext>
              </a:extLst>
            </p:cNvPr>
            <p:cNvSpPr txBox="1"/>
            <p:nvPr/>
          </p:nvSpPr>
          <p:spPr>
            <a:xfrm>
              <a:off x="5880056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62" name="文本框 261">
              <a:extLst>
                <a:ext uri="{FF2B5EF4-FFF2-40B4-BE49-F238E27FC236}">
                  <a16:creationId xmlns:a16="http://schemas.microsoft.com/office/drawing/2014/main" id="{BB46A816-CBAF-19AC-D315-8D1FEE8D1A82}"/>
                </a:ext>
              </a:extLst>
            </p:cNvPr>
            <p:cNvSpPr txBox="1"/>
            <p:nvPr/>
          </p:nvSpPr>
          <p:spPr>
            <a:xfrm>
              <a:off x="6902044" y="4452558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graphicFrame>
          <p:nvGraphicFramePr>
            <p:cNvPr id="299" name="内容占位符 3">
              <a:extLst>
                <a:ext uri="{FF2B5EF4-FFF2-40B4-BE49-F238E27FC236}">
                  <a16:creationId xmlns:a16="http://schemas.microsoft.com/office/drawing/2014/main" id="{CD953992-9423-0E24-27E0-796E5D53035D}"/>
                </a:ext>
              </a:extLst>
            </p:cNvPr>
            <p:cNvGraphicFramePr/>
            <p:nvPr/>
          </p:nvGraphicFramePr>
          <p:xfrm>
            <a:off x="812386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300" name="直接箭头连接符 299">
              <a:extLst>
                <a:ext uri="{FF2B5EF4-FFF2-40B4-BE49-F238E27FC236}">
                  <a16:creationId xmlns:a16="http://schemas.microsoft.com/office/drawing/2014/main" id="{E154E413-8332-FC4F-6064-8CC0935B3FE4}"/>
                </a:ext>
              </a:extLst>
            </p:cNvPr>
            <p:cNvCxnSpPr>
              <a:cxnSpLocks/>
              <a:stCxn id="305" idx="0"/>
              <a:endCxn id="299" idx="2"/>
            </p:cNvCxnSpPr>
            <p:nvPr/>
          </p:nvCxnSpPr>
          <p:spPr bwMode="auto">
            <a:xfrm flipV="1">
              <a:off x="8065260" y="5346593"/>
              <a:ext cx="35647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1" name="文本框 300">
              <a:extLst>
                <a:ext uri="{FF2B5EF4-FFF2-40B4-BE49-F238E27FC236}">
                  <a16:creationId xmlns:a16="http://schemas.microsoft.com/office/drawing/2014/main" id="{21469DB5-474F-9CAF-CEE4-E21E7E14AFF4}"/>
                </a:ext>
              </a:extLst>
            </p:cNvPr>
            <p:cNvSpPr txBox="1"/>
            <p:nvPr/>
          </p:nvSpPr>
          <p:spPr>
            <a:xfrm>
              <a:off x="812552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cxnSp>
          <p:nvCxnSpPr>
            <p:cNvPr id="302" name="直接箭头连接符 301">
              <a:extLst>
                <a:ext uri="{FF2B5EF4-FFF2-40B4-BE49-F238E27FC236}">
                  <a16:creationId xmlns:a16="http://schemas.microsoft.com/office/drawing/2014/main" id="{DA243EAA-6DC5-ED0F-AC32-8CB20F8864AE}"/>
                </a:ext>
              </a:extLst>
            </p:cNvPr>
            <p:cNvCxnSpPr>
              <a:cxnSpLocks/>
              <a:stCxn id="299" idx="0"/>
              <a:endCxn id="52" idx="2"/>
            </p:cNvCxnSpPr>
            <p:nvPr/>
          </p:nvCxnSpPr>
          <p:spPr bwMode="auto">
            <a:xfrm flipH="1" flipV="1">
              <a:off x="8102195" y="4880581"/>
              <a:ext cx="319536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3" name="文本框 302">
              <a:extLst>
                <a:ext uri="{FF2B5EF4-FFF2-40B4-BE49-F238E27FC236}">
                  <a16:creationId xmlns:a16="http://schemas.microsoft.com/office/drawing/2014/main" id="{631599D3-52B8-1054-E44C-9EAA978F8E90}"/>
                </a:ext>
              </a:extLst>
            </p:cNvPr>
            <p:cNvSpPr txBox="1"/>
            <p:nvPr/>
          </p:nvSpPr>
          <p:spPr>
            <a:xfrm>
              <a:off x="7805989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5414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02C0C-7C69-D7A8-17C3-09A5489A6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>
            <a:extLst>
              <a:ext uri="{FF2B5EF4-FFF2-40B4-BE49-F238E27FC236}">
                <a16:creationId xmlns:a16="http://schemas.microsoft.com/office/drawing/2014/main" id="{B2B550E5-DB4F-B223-70C7-3366A030203A}"/>
              </a:ext>
            </a:extLst>
          </p:cNvPr>
          <p:cNvSpPr txBox="1"/>
          <p:nvPr/>
        </p:nvSpPr>
        <p:spPr>
          <a:xfrm>
            <a:off x="1072483" y="3827761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哈希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E0A4337-FD9B-5598-FBF4-05EFB5258FB6}"/>
              </a:ext>
            </a:extLst>
          </p:cNvPr>
          <p:cNvSpPr txBox="1"/>
          <p:nvPr/>
        </p:nvSpPr>
        <p:spPr>
          <a:xfrm>
            <a:off x="1069897" y="4479259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数据</a:t>
            </a:r>
          </a:p>
        </p:txBody>
      </p:sp>
      <p:graphicFrame>
        <p:nvGraphicFramePr>
          <p:cNvPr id="34" name="内容占位符 3">
            <a:extLst>
              <a:ext uri="{FF2B5EF4-FFF2-40B4-BE49-F238E27FC236}">
                <a16:creationId xmlns:a16="http://schemas.microsoft.com/office/drawing/2014/main" id="{50C0B937-D6B0-EE6D-6D54-BDCCF8985208}"/>
              </a:ext>
            </a:extLst>
          </p:cNvPr>
          <p:cNvGraphicFramePr/>
          <p:nvPr/>
        </p:nvGraphicFramePr>
        <p:xfrm>
          <a:off x="1779156" y="4511525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内容占位符 3">
            <a:extLst>
              <a:ext uri="{FF2B5EF4-FFF2-40B4-BE49-F238E27FC236}">
                <a16:creationId xmlns:a16="http://schemas.microsoft.com/office/drawing/2014/main" id="{60EC7314-10F6-1B42-968F-D4DB2526FDF3}"/>
              </a:ext>
            </a:extLst>
          </p:cNvPr>
          <p:cNvGraphicFramePr/>
          <p:nvPr/>
        </p:nvGraphicFramePr>
        <p:xfrm>
          <a:off x="3737698" y="4511525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内容占位符 3">
            <a:extLst>
              <a:ext uri="{FF2B5EF4-FFF2-40B4-BE49-F238E27FC236}">
                <a16:creationId xmlns:a16="http://schemas.microsoft.com/office/drawing/2014/main" id="{00A228C6-FD34-5343-4C20-3A1A5C568E22}"/>
              </a:ext>
            </a:extLst>
          </p:cNvPr>
          <p:cNvGraphicFramePr/>
          <p:nvPr/>
        </p:nvGraphicFramePr>
        <p:xfrm>
          <a:off x="1779156" y="3860027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内容占位符 3">
            <a:extLst>
              <a:ext uri="{FF2B5EF4-FFF2-40B4-BE49-F238E27FC236}">
                <a16:creationId xmlns:a16="http://schemas.microsoft.com/office/drawing/2014/main" id="{3FA0CDA3-D7B2-440D-A941-F70A39520D69}"/>
              </a:ext>
            </a:extLst>
          </p:cNvPr>
          <p:cNvGraphicFramePr/>
          <p:nvPr/>
        </p:nvGraphicFramePr>
        <p:xfrm>
          <a:off x="3737698" y="3860027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内容占位符 3">
            <a:extLst>
              <a:ext uri="{FF2B5EF4-FFF2-40B4-BE49-F238E27FC236}">
                <a16:creationId xmlns:a16="http://schemas.microsoft.com/office/drawing/2014/main" id="{F9C19F80-B885-7902-4B6D-BF119F85332B}"/>
              </a:ext>
            </a:extLst>
          </p:cNvPr>
          <p:cNvGraphicFramePr/>
          <p:nvPr/>
        </p:nvGraphicFramePr>
        <p:xfrm>
          <a:off x="2802529" y="3264866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7F82082-E66B-EB49-9F21-CBAE796AA3FF}"/>
              </a:ext>
            </a:extLst>
          </p:cNvPr>
          <p:cNvCxnSpPr>
            <a:stCxn id="36" idx="0"/>
            <a:endCxn id="38" idx="2"/>
          </p:cNvCxnSpPr>
          <p:nvPr/>
        </p:nvCxnSpPr>
        <p:spPr bwMode="auto">
          <a:xfrm flipV="1">
            <a:off x="2653983" y="3569666"/>
            <a:ext cx="1023373" cy="290361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BE935F5-E144-F2CE-9A44-BAC18D428E97}"/>
              </a:ext>
            </a:extLst>
          </p:cNvPr>
          <p:cNvCxnSpPr>
            <a:stCxn id="37" idx="0"/>
            <a:endCxn id="38" idx="2"/>
          </p:cNvCxnSpPr>
          <p:nvPr/>
        </p:nvCxnSpPr>
        <p:spPr bwMode="auto">
          <a:xfrm flipH="1" flipV="1">
            <a:off x="3677356" y="3569666"/>
            <a:ext cx="935169" cy="290361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E290B14-6391-0058-C200-70E1372BAF28}"/>
              </a:ext>
            </a:extLst>
          </p:cNvPr>
          <p:cNvCxnSpPr>
            <a:stCxn id="35" idx="0"/>
            <a:endCxn id="37" idx="2"/>
          </p:cNvCxnSpPr>
          <p:nvPr/>
        </p:nvCxnSpPr>
        <p:spPr bwMode="auto">
          <a:xfrm flipV="1">
            <a:off x="4612525" y="4164827"/>
            <a:ext cx="0" cy="346698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8D2B82E-D72E-6B40-651E-22774BDFC7B3}"/>
              </a:ext>
            </a:extLst>
          </p:cNvPr>
          <p:cNvCxnSpPr>
            <a:stCxn id="34" idx="0"/>
            <a:endCxn id="36" idx="2"/>
          </p:cNvCxnSpPr>
          <p:nvPr/>
        </p:nvCxnSpPr>
        <p:spPr bwMode="auto">
          <a:xfrm flipV="1">
            <a:off x="2653983" y="4164827"/>
            <a:ext cx="0" cy="346698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35DD5F2E-E25D-F7EF-5173-7FAD30B7E082}"/>
              </a:ext>
            </a:extLst>
          </p:cNvPr>
          <p:cNvSpPr txBox="1"/>
          <p:nvPr/>
        </p:nvSpPr>
        <p:spPr>
          <a:xfrm>
            <a:off x="1057072" y="3232600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哈希根</a:t>
            </a:r>
          </a:p>
        </p:txBody>
      </p:sp>
    </p:spTree>
    <p:extLst>
      <p:ext uri="{BB962C8B-B14F-4D97-AF65-F5344CB8AC3E}">
        <p14:creationId xmlns:p14="http://schemas.microsoft.com/office/powerpoint/2010/main" val="3365021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FB646-041F-F9D5-C7EA-3C5B5602B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FCE2B2F4-BFAE-1384-F4E4-0AA00817B399}"/>
              </a:ext>
            </a:extLst>
          </p:cNvPr>
          <p:cNvGrpSpPr/>
          <p:nvPr/>
        </p:nvGrpSpPr>
        <p:grpSpPr>
          <a:xfrm>
            <a:off x="12591366" y="512763"/>
            <a:ext cx="3084267" cy="1953604"/>
            <a:chOff x="6383583" y="919917"/>
            <a:chExt cx="5493666" cy="347974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9825291-E997-9C3B-46CC-6F5661A335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5" b="270"/>
            <a:stretch>
              <a:fillRect/>
            </a:stretch>
          </p:blipFill>
          <p:spPr>
            <a:xfrm>
              <a:off x="6383583" y="919917"/>
              <a:ext cx="5493666" cy="3479740"/>
            </a:xfrm>
            <a:prstGeom prst="rect">
              <a:avLst/>
            </a:prstGeom>
          </p:spPr>
        </p:pic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A4506FF5-4313-15CA-1394-BA27FE0C2C27}"/>
                </a:ext>
              </a:extLst>
            </p:cNvPr>
            <p:cNvSpPr/>
            <p:nvPr/>
          </p:nvSpPr>
          <p:spPr>
            <a:xfrm rot="21089834">
              <a:off x="7961129" y="1728438"/>
              <a:ext cx="606932" cy="1863176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5295094-16EB-14A2-EC3A-00DA0FD35D74}"/>
                </a:ext>
              </a:extLst>
            </p:cNvPr>
            <p:cNvSpPr/>
            <p:nvPr/>
          </p:nvSpPr>
          <p:spPr>
            <a:xfrm rot="433689">
              <a:off x="8294435" y="1239742"/>
              <a:ext cx="606932" cy="1540976"/>
            </a:xfrm>
            <a:prstGeom prst="ellipse">
              <a:avLst/>
            </a:pr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84301E0-790A-4F88-9918-593CAB43347C}"/>
                </a:ext>
              </a:extLst>
            </p:cNvPr>
            <p:cNvSpPr/>
            <p:nvPr/>
          </p:nvSpPr>
          <p:spPr>
            <a:xfrm>
              <a:off x="10586418" y="1271800"/>
              <a:ext cx="606932" cy="1540976"/>
            </a:xfrm>
            <a:prstGeom prst="ellipse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箭头: 下 6">
              <a:extLst>
                <a:ext uri="{FF2B5EF4-FFF2-40B4-BE49-F238E27FC236}">
                  <a16:creationId xmlns:a16="http://schemas.microsoft.com/office/drawing/2014/main" id="{35A2240B-71EC-2B29-82E1-E06FA4A20575}"/>
                </a:ext>
              </a:extLst>
            </p:cNvPr>
            <p:cNvSpPr/>
            <p:nvPr/>
          </p:nvSpPr>
          <p:spPr>
            <a:xfrm rot="3622898">
              <a:off x="10458854" y="2752166"/>
              <a:ext cx="486781" cy="1076348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1400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sz="14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44B314FB-7091-4322-282A-AFE081A4437A}"/>
              </a:ext>
            </a:extLst>
          </p:cNvPr>
          <p:cNvSpPr txBox="1"/>
          <p:nvPr/>
        </p:nvSpPr>
        <p:spPr>
          <a:xfrm>
            <a:off x="12702507" y="5537348"/>
            <a:ext cx="1398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[249,215,192]/255;</a:t>
            </a:r>
          </a:p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[254,192,239]/255;</a:t>
            </a:r>
          </a:p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[223,192,254]/255;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4D2D61DA-C723-A5D7-8916-EC6CE8B1CB10}"/>
              </a:ext>
            </a:extLst>
          </p:cNvPr>
          <p:cNvGrpSpPr/>
          <p:nvPr/>
        </p:nvGrpSpPr>
        <p:grpSpPr>
          <a:xfrm>
            <a:off x="8518650" y="7245447"/>
            <a:ext cx="4500372" cy="2736342"/>
            <a:chOff x="1758984" y="1257243"/>
            <a:chExt cx="4500372" cy="2736342"/>
          </a:xfrm>
        </p:grpSpPr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BE885F83-AD57-E371-4B26-51C46A8EF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8984" y="1257243"/>
              <a:ext cx="4500372" cy="2736342"/>
            </a:xfrm>
            <a:prstGeom prst="rect">
              <a:avLst/>
            </a:prstGeom>
          </p:spPr>
        </p:pic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ACA84832-C4CF-8C59-949C-E08E07730736}"/>
                </a:ext>
              </a:extLst>
            </p:cNvPr>
            <p:cNvSpPr/>
            <p:nvPr/>
          </p:nvSpPr>
          <p:spPr>
            <a:xfrm rot="5400000">
              <a:off x="3100784" y="2194169"/>
              <a:ext cx="387352" cy="1859756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FB5914DC-EBBB-F938-96CD-75DBAA0FD799}"/>
                </a:ext>
              </a:extLst>
            </p:cNvPr>
            <p:cNvSpPr/>
            <p:nvPr/>
          </p:nvSpPr>
          <p:spPr>
            <a:xfrm rot="5400000">
              <a:off x="3609578" y="1215472"/>
              <a:ext cx="469902" cy="2959893"/>
            </a:xfrm>
            <a:custGeom>
              <a:avLst/>
              <a:gdLst>
                <a:gd name="connsiteX0" fmla="*/ 0 w 469902"/>
                <a:gd name="connsiteY0" fmla="*/ 2959893 h 2959893"/>
                <a:gd name="connsiteX1" fmla="*/ 0 w 469902"/>
                <a:gd name="connsiteY1" fmla="*/ 661664 h 2959893"/>
                <a:gd name="connsiteX2" fmla="*/ 226209 w 469902"/>
                <a:gd name="connsiteY2" fmla="*/ 661664 h 2959893"/>
                <a:gd name="connsiteX3" fmla="*/ 226209 w 469902"/>
                <a:gd name="connsiteY3" fmla="*/ 0 h 2959893"/>
                <a:gd name="connsiteX4" fmla="*/ 469902 w 469902"/>
                <a:gd name="connsiteY4" fmla="*/ 0 h 2959893"/>
                <a:gd name="connsiteX5" fmla="*/ 469902 w 469902"/>
                <a:gd name="connsiteY5" fmla="*/ 2959893 h 2959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902" h="2959893">
                  <a:moveTo>
                    <a:pt x="0" y="2959893"/>
                  </a:moveTo>
                  <a:lnTo>
                    <a:pt x="0" y="661664"/>
                  </a:lnTo>
                  <a:lnTo>
                    <a:pt x="226209" y="661664"/>
                  </a:lnTo>
                  <a:lnTo>
                    <a:pt x="226209" y="0"/>
                  </a:lnTo>
                  <a:lnTo>
                    <a:pt x="469902" y="0"/>
                  </a:lnTo>
                  <a:lnTo>
                    <a:pt x="469902" y="2959893"/>
                  </a:lnTo>
                  <a:close/>
                </a:path>
              </a:pathLst>
            </a:cu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B77669BA-6DFA-CAA5-EDAC-91AA45C90AA3}"/>
                </a:ext>
              </a:extLst>
            </p:cNvPr>
            <p:cNvSpPr/>
            <p:nvPr/>
          </p:nvSpPr>
          <p:spPr>
            <a:xfrm rot="5400000">
              <a:off x="3647522" y="33211"/>
              <a:ext cx="574988" cy="3140868"/>
            </a:xfrm>
            <a:prstGeom prst="rect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箭头: 下 60">
              <a:extLst>
                <a:ext uri="{FF2B5EF4-FFF2-40B4-BE49-F238E27FC236}">
                  <a16:creationId xmlns:a16="http://schemas.microsoft.com/office/drawing/2014/main" id="{D6B82FC4-73A0-AE6A-4DDB-20DBAA026B04}"/>
                </a:ext>
              </a:extLst>
            </p:cNvPr>
            <p:cNvSpPr/>
            <p:nvPr/>
          </p:nvSpPr>
          <p:spPr>
            <a:xfrm rot="3318887">
              <a:off x="5319621" y="2718003"/>
              <a:ext cx="273290" cy="648125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1400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sz="14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974103CA-8355-EE00-DFE7-A5203EFFA0A2}"/>
              </a:ext>
            </a:extLst>
          </p:cNvPr>
          <p:cNvGrpSpPr/>
          <p:nvPr/>
        </p:nvGrpSpPr>
        <p:grpSpPr>
          <a:xfrm>
            <a:off x="12535116" y="2679050"/>
            <a:ext cx="4500372" cy="2736342"/>
            <a:chOff x="1758984" y="1257243"/>
            <a:chExt cx="4500372" cy="2736342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12908FD9-0FDC-AEA5-62AF-3964E3A4E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8984" y="1257243"/>
              <a:ext cx="4500372" cy="2736342"/>
            </a:xfrm>
            <a:prstGeom prst="rect">
              <a:avLst/>
            </a:prstGeom>
          </p:spPr>
        </p:pic>
        <p:sp>
          <p:nvSpPr>
            <p:cNvPr id="47" name="箭头: 下 46">
              <a:extLst>
                <a:ext uri="{FF2B5EF4-FFF2-40B4-BE49-F238E27FC236}">
                  <a16:creationId xmlns:a16="http://schemas.microsoft.com/office/drawing/2014/main" id="{0FE4DE1D-22A1-C5AB-64F6-5970DBE9FF7A}"/>
                </a:ext>
              </a:extLst>
            </p:cNvPr>
            <p:cNvSpPr/>
            <p:nvPr/>
          </p:nvSpPr>
          <p:spPr>
            <a:xfrm rot="2701475">
              <a:off x="5284930" y="1309253"/>
              <a:ext cx="478803" cy="832025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61711114-9A11-8534-DF71-507A9D4176AA}"/>
                </a:ext>
              </a:extLst>
            </p:cNvPr>
            <p:cNvSpPr>
              <a:spLocks/>
            </p:cNvSpPr>
            <p:nvPr/>
          </p:nvSpPr>
          <p:spPr>
            <a:xfrm rot="5178204">
              <a:off x="3076083" y="2153491"/>
              <a:ext cx="534246" cy="1936814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D8356516-131E-AE2C-6567-188FC1FD7B1C}"/>
                </a:ext>
              </a:extLst>
            </p:cNvPr>
            <p:cNvSpPr>
              <a:spLocks/>
            </p:cNvSpPr>
            <p:nvPr/>
          </p:nvSpPr>
          <p:spPr>
            <a:xfrm rot="5243210">
              <a:off x="3529591" y="1214958"/>
              <a:ext cx="610394" cy="2962756"/>
            </a:xfrm>
            <a:custGeom>
              <a:avLst/>
              <a:gdLst>
                <a:gd name="connsiteX0" fmla="*/ 6201 w 610394"/>
                <a:gd name="connsiteY0" fmla="*/ 1166097 h 2962756"/>
                <a:gd name="connsiteX1" fmla="*/ 23984 w 610394"/>
                <a:gd name="connsiteY1" fmla="*/ 885414 h 2962756"/>
                <a:gd name="connsiteX2" fmla="*/ 51118 w 610394"/>
                <a:gd name="connsiteY2" fmla="*/ 640480 h 2962756"/>
                <a:gd name="connsiteX3" fmla="*/ 331767 w 610394"/>
                <a:gd name="connsiteY3" fmla="*/ 653289 h 2962756"/>
                <a:gd name="connsiteX4" fmla="*/ 361583 w 610394"/>
                <a:gd name="connsiteY4" fmla="*/ 0 h 2962756"/>
                <a:gd name="connsiteX5" fmla="*/ 366705 w 610394"/>
                <a:gd name="connsiteY5" fmla="*/ 2529 h 2962756"/>
                <a:gd name="connsiteX6" fmla="*/ 610394 w 610394"/>
                <a:gd name="connsiteY6" fmla="*/ 1467453 h 2962756"/>
                <a:gd name="connsiteX7" fmla="*/ 305197 w 610394"/>
                <a:gd name="connsiteY7" fmla="*/ 2962756 h 2962756"/>
                <a:gd name="connsiteX8" fmla="*/ 0 w 610394"/>
                <a:gd name="connsiteY8" fmla="*/ 1467453 h 2962756"/>
                <a:gd name="connsiteX9" fmla="*/ 6201 w 610394"/>
                <a:gd name="connsiteY9" fmla="*/ 1166097 h 296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0394" h="2962756">
                  <a:moveTo>
                    <a:pt x="6201" y="1166097"/>
                  </a:moveTo>
                  <a:cubicBezTo>
                    <a:pt x="10266" y="1068757"/>
                    <a:pt x="16262" y="974861"/>
                    <a:pt x="23984" y="885414"/>
                  </a:cubicBezTo>
                  <a:lnTo>
                    <a:pt x="51118" y="640480"/>
                  </a:lnTo>
                  <a:lnTo>
                    <a:pt x="331767" y="653289"/>
                  </a:lnTo>
                  <a:lnTo>
                    <a:pt x="361583" y="0"/>
                  </a:lnTo>
                  <a:lnTo>
                    <a:pt x="366705" y="2529"/>
                  </a:lnTo>
                  <a:cubicBezTo>
                    <a:pt x="505778" y="141961"/>
                    <a:pt x="610394" y="744849"/>
                    <a:pt x="610394" y="1467453"/>
                  </a:cubicBezTo>
                  <a:cubicBezTo>
                    <a:pt x="610394" y="2293286"/>
                    <a:pt x="473753" y="2962756"/>
                    <a:pt x="305197" y="2962756"/>
                  </a:cubicBezTo>
                  <a:cubicBezTo>
                    <a:pt x="136641" y="2962756"/>
                    <a:pt x="0" y="2293286"/>
                    <a:pt x="0" y="1467453"/>
                  </a:cubicBezTo>
                  <a:cubicBezTo>
                    <a:pt x="0" y="1364224"/>
                    <a:pt x="2135" y="1263438"/>
                    <a:pt x="6201" y="1166097"/>
                  </a:cubicBezTo>
                  <a:close/>
                </a:path>
              </a:pathLst>
            </a:cu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780F2594-6C8F-BBB7-1843-8F06995CDCFB}"/>
                </a:ext>
              </a:extLst>
            </p:cNvPr>
            <p:cNvSpPr>
              <a:spLocks/>
            </p:cNvSpPr>
            <p:nvPr/>
          </p:nvSpPr>
          <p:spPr>
            <a:xfrm rot="5400000">
              <a:off x="3601594" y="105398"/>
              <a:ext cx="506694" cy="2978218"/>
            </a:xfrm>
            <a:prstGeom prst="ellipse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70" name="图片 69">
            <a:extLst>
              <a:ext uri="{FF2B5EF4-FFF2-40B4-BE49-F238E27FC236}">
                <a16:creationId xmlns:a16="http://schemas.microsoft.com/office/drawing/2014/main" id="{665ECFE3-8D27-8880-D5A8-644FAF1AF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484" y="1859819"/>
            <a:ext cx="4500372" cy="2736342"/>
          </a:xfrm>
          <a:prstGeom prst="rect">
            <a:avLst/>
          </a:prstGeom>
        </p:spPr>
      </p:pic>
      <p:sp>
        <p:nvSpPr>
          <p:cNvPr id="71" name="椭圆 70">
            <a:extLst>
              <a:ext uri="{FF2B5EF4-FFF2-40B4-BE49-F238E27FC236}">
                <a16:creationId xmlns:a16="http://schemas.microsoft.com/office/drawing/2014/main" id="{8C6B5967-F5BA-2ACC-8E4D-74DCF360EB69}"/>
              </a:ext>
            </a:extLst>
          </p:cNvPr>
          <p:cNvSpPr>
            <a:spLocks/>
          </p:cNvSpPr>
          <p:nvPr/>
        </p:nvSpPr>
        <p:spPr>
          <a:xfrm rot="5178204">
            <a:off x="2607726" y="2743990"/>
            <a:ext cx="534246" cy="1936814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13DEC073-82AB-F709-4483-829AA2F8DD3B}"/>
              </a:ext>
            </a:extLst>
          </p:cNvPr>
          <p:cNvSpPr>
            <a:spLocks/>
          </p:cNvSpPr>
          <p:nvPr/>
        </p:nvSpPr>
        <p:spPr>
          <a:xfrm rot="5400000">
            <a:off x="3136412" y="695897"/>
            <a:ext cx="506694" cy="2978218"/>
          </a:xfrm>
          <a:prstGeom prst="ellipse">
            <a:avLst/>
          </a:prstGeom>
          <a:solidFill>
            <a:srgbClr val="9933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任意多边形: 形状 79">
            <a:extLst>
              <a:ext uri="{FF2B5EF4-FFF2-40B4-BE49-F238E27FC236}">
                <a16:creationId xmlns:a16="http://schemas.microsoft.com/office/drawing/2014/main" id="{2E513EA7-3ED0-8A4C-5A46-19E443CCB730}"/>
              </a:ext>
            </a:extLst>
          </p:cNvPr>
          <p:cNvSpPr/>
          <p:nvPr/>
        </p:nvSpPr>
        <p:spPr>
          <a:xfrm rot="5223610">
            <a:off x="3192760" y="1676068"/>
            <a:ext cx="619738" cy="3195212"/>
          </a:xfrm>
          <a:custGeom>
            <a:avLst/>
            <a:gdLst>
              <a:gd name="connsiteX0" fmla="*/ 6295 w 619738"/>
              <a:gd name="connsiteY0" fmla="*/ 1275633 h 3195212"/>
              <a:gd name="connsiteX1" fmla="*/ 309869 w 619738"/>
              <a:gd name="connsiteY1" fmla="*/ 0 h 3195212"/>
              <a:gd name="connsiteX2" fmla="*/ 430484 w 619738"/>
              <a:gd name="connsiteY2" fmla="*/ 125548 h 3195212"/>
              <a:gd name="connsiteX3" fmla="*/ 444751 w 619738"/>
              <a:gd name="connsiteY3" fmla="*/ 165473 h 3195212"/>
              <a:gd name="connsiteX4" fmla="*/ 406851 w 619738"/>
              <a:gd name="connsiteY4" fmla="*/ 903481 h 3195212"/>
              <a:gd name="connsiteX5" fmla="*/ 588763 w 619738"/>
              <a:gd name="connsiteY5" fmla="*/ 912823 h 3195212"/>
              <a:gd name="connsiteX6" fmla="*/ 595387 w 619738"/>
              <a:gd name="connsiteY6" fmla="*/ 975746 h 3195212"/>
              <a:gd name="connsiteX7" fmla="*/ 619738 w 619738"/>
              <a:gd name="connsiteY7" fmla="*/ 1597606 h 3195212"/>
              <a:gd name="connsiteX8" fmla="*/ 309869 w 619738"/>
              <a:gd name="connsiteY8" fmla="*/ 3195212 h 3195212"/>
              <a:gd name="connsiteX9" fmla="*/ 0 w 619738"/>
              <a:gd name="connsiteY9" fmla="*/ 1597606 h 3195212"/>
              <a:gd name="connsiteX10" fmla="*/ 6295 w 619738"/>
              <a:gd name="connsiteY10" fmla="*/ 1275633 h 3195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9738" h="3195212">
                <a:moveTo>
                  <a:pt x="6295" y="1275633"/>
                </a:moveTo>
                <a:cubicBezTo>
                  <a:pt x="35190" y="547631"/>
                  <a:pt x="160125" y="0"/>
                  <a:pt x="309869" y="0"/>
                </a:cubicBezTo>
                <a:cubicBezTo>
                  <a:pt x="352653" y="0"/>
                  <a:pt x="393412" y="44705"/>
                  <a:pt x="430484" y="125548"/>
                </a:cubicBezTo>
                <a:lnTo>
                  <a:pt x="444751" y="165473"/>
                </a:lnTo>
                <a:lnTo>
                  <a:pt x="406851" y="903481"/>
                </a:lnTo>
                <a:lnTo>
                  <a:pt x="588763" y="912823"/>
                </a:lnTo>
                <a:lnTo>
                  <a:pt x="595387" y="975746"/>
                </a:lnTo>
                <a:cubicBezTo>
                  <a:pt x="611067" y="1166881"/>
                  <a:pt x="619738" y="1377023"/>
                  <a:pt x="619738" y="1597606"/>
                </a:cubicBezTo>
                <a:cubicBezTo>
                  <a:pt x="619738" y="2479939"/>
                  <a:pt x="481005" y="3195212"/>
                  <a:pt x="309869" y="3195212"/>
                </a:cubicBezTo>
                <a:cubicBezTo>
                  <a:pt x="138733" y="3195212"/>
                  <a:pt x="0" y="2479939"/>
                  <a:pt x="0" y="1597606"/>
                </a:cubicBezTo>
                <a:cubicBezTo>
                  <a:pt x="0" y="1487314"/>
                  <a:pt x="2168" y="1379633"/>
                  <a:pt x="6295" y="1275633"/>
                </a:cubicBezTo>
                <a:close/>
              </a:path>
            </a:pathLst>
          </a:custGeom>
          <a:solidFill>
            <a:srgbClr val="FF33C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箭头: 下 75">
            <a:extLst>
              <a:ext uri="{FF2B5EF4-FFF2-40B4-BE49-F238E27FC236}">
                <a16:creationId xmlns:a16="http://schemas.microsoft.com/office/drawing/2014/main" id="{6281D9CB-CB15-141B-24FF-F7572E6177C4}"/>
              </a:ext>
            </a:extLst>
          </p:cNvPr>
          <p:cNvSpPr/>
          <p:nvPr/>
        </p:nvSpPr>
        <p:spPr>
          <a:xfrm rot="2627876">
            <a:off x="4856263" y="2014939"/>
            <a:ext cx="478803" cy="832025"/>
          </a:xfrm>
          <a:prstGeom prst="downArrow">
            <a:avLst>
              <a:gd name="adj1" fmla="val 50000"/>
              <a:gd name="adj2" fmla="val 4376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better</a:t>
            </a:r>
            <a:endParaRPr lang="zh-CN" altLang="en-US" b="1" i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16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矩形 112"/>
          <p:cNvSpPr/>
          <p:nvPr/>
        </p:nvSpPr>
        <p:spPr>
          <a:xfrm>
            <a:off x="9161408" y="2331721"/>
            <a:ext cx="903846" cy="232511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7030290" y="2331721"/>
            <a:ext cx="2026236" cy="2325112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3682641" y="2331721"/>
            <a:ext cx="3242766" cy="232511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共识算法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325" y="143254"/>
            <a:ext cx="4832777" cy="157076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498" y="138055"/>
            <a:ext cx="3582924" cy="1546727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>
            <a:off x="3415594" y="2984565"/>
            <a:ext cx="6829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415595" y="3657759"/>
            <a:ext cx="6829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415595" y="4335145"/>
            <a:ext cx="6829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29990" y="3758289"/>
            <a:ext cx="99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Gateway</a:t>
            </a:r>
            <a:endParaRPr kumimoji="0" lang="zh-CN" altLang="en-US" sz="1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22" name="直接箭头连接符 21"/>
          <p:cNvCxnSpPr>
            <a:cxnSpLocks/>
            <a:stCxn id="13" idx="3"/>
            <a:endCxn id="3" idx="1"/>
          </p:cNvCxnSpPr>
          <p:nvPr/>
        </p:nvCxnSpPr>
        <p:spPr>
          <a:xfrm flipV="1">
            <a:off x="1132448" y="2955187"/>
            <a:ext cx="800734" cy="6128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cxnSpLocks/>
            <a:stCxn id="13" idx="3"/>
            <a:endCxn id="16" idx="1"/>
          </p:cNvCxnSpPr>
          <p:nvPr/>
        </p:nvCxnSpPr>
        <p:spPr>
          <a:xfrm>
            <a:off x="1132448" y="3567999"/>
            <a:ext cx="779084" cy="804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cxnSpLocks/>
            <a:stCxn id="13" idx="3"/>
            <a:endCxn id="29" idx="1"/>
          </p:cNvCxnSpPr>
          <p:nvPr/>
        </p:nvCxnSpPr>
        <p:spPr>
          <a:xfrm>
            <a:off x="1132448" y="3567999"/>
            <a:ext cx="771039" cy="7507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227826" y="3342735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227826" y="2816687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227826" y="4164894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886370" y="2736984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886370" y="3418864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886370" y="4096250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6011249" y="2975878"/>
            <a:ext cx="580865" cy="1359267"/>
            <a:chOff x="7137251" y="2975878"/>
            <a:chExt cx="580865" cy="1359267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4799800" y="2742807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00" y="2742807"/>
                <a:ext cx="1238689" cy="276999"/>
              </a:xfrm>
              <a:prstGeom prst="rect">
                <a:avLst/>
              </a:prstGeom>
              <a:blipFill rotWithShape="1">
                <a:blip r:embed="rId4"/>
                <a:stretch>
                  <a:fillRect l="-38" t="-87" r="22" b="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4799800" y="3403911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00" y="3403911"/>
                <a:ext cx="1238689" cy="276999"/>
              </a:xfrm>
              <a:prstGeom prst="rect">
                <a:avLst/>
              </a:prstGeom>
              <a:blipFill rotWithShape="1">
                <a:blip r:embed="rId5"/>
                <a:stretch>
                  <a:fillRect l="-38" t="-112" r="22" b="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4840678" y="4070799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678" y="4070799"/>
                <a:ext cx="1238689" cy="276999"/>
              </a:xfrm>
              <a:prstGeom prst="rect">
                <a:avLst/>
              </a:prstGeom>
              <a:blipFill rotWithShape="1">
                <a:blip r:embed="rId6"/>
                <a:stretch>
                  <a:fillRect l="-6" t="-162" r="41" b="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/>
          <p:cNvSpPr txBox="1"/>
          <p:nvPr/>
        </p:nvSpPr>
        <p:spPr>
          <a:xfrm>
            <a:off x="2592295" y="3864517"/>
            <a:ext cx="62603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05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101581" y="2837801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/>
              <p:cNvSpPr txBox="1"/>
              <p:nvPr/>
            </p:nvSpPr>
            <p:spPr>
              <a:xfrm>
                <a:off x="6525439" y="2736983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439" y="2736983"/>
                <a:ext cx="428066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42" t="-48" r="60" b="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/>
              <p:cNvSpPr txBox="1"/>
              <p:nvPr/>
            </p:nvSpPr>
            <p:spPr>
              <a:xfrm>
                <a:off x="6525439" y="3403911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439" y="3403911"/>
                <a:ext cx="428066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42" t="-112" r="60" b="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/>
              <p:cNvSpPr txBox="1"/>
              <p:nvPr/>
            </p:nvSpPr>
            <p:spPr>
              <a:xfrm>
                <a:off x="6531005" y="4103776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005" y="4103776"/>
                <a:ext cx="428066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7" t="-147" r="25" b="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矩形 71"/>
          <p:cNvSpPr/>
          <p:nvPr/>
        </p:nvSpPr>
        <p:spPr>
          <a:xfrm>
            <a:off x="7101581" y="3516496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101581" y="4195190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/>
              <p:cNvSpPr txBox="1"/>
              <p:nvPr/>
            </p:nvSpPr>
            <p:spPr>
              <a:xfrm>
                <a:off x="7654417" y="2729473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𝒎𝒂𝒙</m:t>
                      </m:r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417" y="2729473"/>
                <a:ext cx="710413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8" t="-88" r="86" b="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/>
              <p:cNvSpPr txBox="1"/>
              <p:nvPr/>
            </p:nvSpPr>
            <p:spPr>
              <a:xfrm>
                <a:off x="7654417" y="3418679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𝒎𝒂𝒙</m:t>
                      </m:r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417" y="3418679"/>
                <a:ext cx="710413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8" t="-171" r="86" b="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/>
              <p:cNvSpPr txBox="1"/>
              <p:nvPr/>
            </p:nvSpPr>
            <p:spPr>
              <a:xfrm>
                <a:off x="7654417" y="4107884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𝒎𝒂𝒙</m:t>
                      </m:r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417" y="4107884"/>
                <a:ext cx="710413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8" t="-25" r="86" b="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组合 79"/>
          <p:cNvGrpSpPr/>
          <p:nvPr/>
        </p:nvGrpSpPr>
        <p:grpSpPr>
          <a:xfrm>
            <a:off x="8371193" y="2978021"/>
            <a:ext cx="580865" cy="1359267"/>
            <a:chOff x="7137251" y="2975878"/>
            <a:chExt cx="580865" cy="1359267"/>
          </a:xfrm>
        </p:grpSpPr>
        <p:cxnSp>
          <p:nvCxnSpPr>
            <p:cNvPr id="81" name="直接箭头连接符 80"/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矩形 98"/>
          <p:cNvSpPr/>
          <p:nvPr/>
        </p:nvSpPr>
        <p:spPr>
          <a:xfrm>
            <a:off x="9217319" y="2831082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9217319" y="3510641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9217319" y="4190200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4815825" y="2382886"/>
            <a:ext cx="976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Prepare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7382796" y="2382886"/>
            <a:ext cx="1321225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Pre-commit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9116947" y="2382886"/>
            <a:ext cx="992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Commit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: 圆角 2"/>
              <p:cNvSpPr/>
              <p:nvPr/>
            </p:nvSpPr>
            <p:spPr>
              <a:xfrm>
                <a:off x="1933182" y="2742790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矩形: 圆角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182" y="2742790"/>
                <a:ext cx="1677783" cy="424794"/>
              </a:xfrm>
              <a:prstGeom prst="roundRect">
                <a:avLst/>
              </a:prstGeom>
              <a:blipFill rotWithShape="1">
                <a:blip r:embed="rId9"/>
                <a:stretch>
                  <a:fillRect l="-14" t="-53" r="21" b="48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: 圆角 15"/>
              <p:cNvSpPr/>
              <p:nvPr/>
            </p:nvSpPr>
            <p:spPr>
              <a:xfrm>
                <a:off x="1911532" y="3436037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矩形: 圆角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532" y="3436037"/>
                <a:ext cx="1677783" cy="424794"/>
              </a:xfrm>
              <a:prstGeom prst="roundRect">
                <a:avLst/>
              </a:prstGeom>
              <a:blipFill>
                <a:blip r:embed="rId10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: 圆角 28"/>
              <p:cNvSpPr/>
              <p:nvPr/>
            </p:nvSpPr>
            <p:spPr>
              <a:xfrm>
                <a:off x="1903487" y="4106399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矩形: 圆角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487" y="4106399"/>
                <a:ext cx="1677783" cy="424794"/>
              </a:xfrm>
              <a:prstGeom prst="roundRect">
                <a:avLst/>
              </a:prstGeom>
              <a:blipFill rotWithShape="1">
                <a:blip r:embed="rId11"/>
                <a:stretch>
                  <a:fillRect l="-23" t="-115" r="30" b="110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981271" y="1848963"/>
            <a:ext cx="4542857" cy="1838095"/>
          </a:xfrm>
          <a:prstGeom prst="rect">
            <a:avLst/>
          </a:prstGeom>
          <a:solidFill>
            <a:srgbClr val="FEBDB3"/>
          </a:solidFill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D06CCF1-4C49-754D-3BE7-5523D38EC0D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01971" y="2794083"/>
            <a:ext cx="312087" cy="3370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08CDF28-2E35-4A93-2E2C-B2B0FAA1745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01971" y="3475286"/>
            <a:ext cx="312087" cy="3370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017AC19-E7E7-12DD-59E8-04BEC69DF96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01971" y="4150282"/>
            <a:ext cx="312087" cy="33702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F98F066-538F-29B0-C421-8F553D73A1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968" y="3362259"/>
            <a:ext cx="411480" cy="4114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076A14-3C0E-92DF-44BF-D21DF513AA0C}"/>
              </a:ext>
            </a:extLst>
          </p:cNvPr>
          <p:cNvSpPr txBox="1"/>
          <p:nvPr/>
        </p:nvSpPr>
        <p:spPr>
          <a:xfrm>
            <a:off x="5790329" y="4993945"/>
            <a:ext cx="23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One-round consensus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8D9C4E0E-C525-556C-49A9-0549B4B70BB8}"/>
              </a:ext>
            </a:extLst>
          </p:cNvPr>
          <p:cNvSpPr/>
          <p:nvPr/>
        </p:nvSpPr>
        <p:spPr>
          <a:xfrm rot="5400000">
            <a:off x="6758181" y="1667539"/>
            <a:ext cx="231532" cy="638261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矩形 224">
            <a:extLst>
              <a:ext uri="{FF2B5EF4-FFF2-40B4-BE49-F238E27FC236}">
                <a16:creationId xmlns:a16="http://schemas.microsoft.com/office/drawing/2014/main" id="{733D8E73-6EC6-C29A-2D04-86BFF88A593A}"/>
              </a:ext>
            </a:extLst>
          </p:cNvPr>
          <p:cNvSpPr/>
          <p:nvPr/>
        </p:nvSpPr>
        <p:spPr>
          <a:xfrm>
            <a:off x="6950824" y="2671335"/>
            <a:ext cx="1883154" cy="19909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DA8B6D64-E11E-499C-2BCC-0AF63C459D0E}"/>
              </a:ext>
            </a:extLst>
          </p:cNvPr>
          <p:cNvGrpSpPr/>
          <p:nvPr/>
        </p:nvGrpSpPr>
        <p:grpSpPr>
          <a:xfrm>
            <a:off x="7164289" y="2990413"/>
            <a:ext cx="580865" cy="1359267"/>
            <a:chOff x="7137251" y="2975878"/>
            <a:chExt cx="580865" cy="1359267"/>
          </a:xfrm>
        </p:grpSpPr>
        <p:cxnSp>
          <p:nvCxnSpPr>
            <p:cNvPr id="227" name="直接箭头连接符 226">
              <a:extLst>
                <a:ext uri="{FF2B5EF4-FFF2-40B4-BE49-F238E27FC236}">
                  <a16:creationId xmlns:a16="http://schemas.microsoft.com/office/drawing/2014/main" id="{D5A2874B-C354-CBA7-445D-76193204D1E4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箭头连接符 227">
              <a:extLst>
                <a:ext uri="{FF2B5EF4-FFF2-40B4-BE49-F238E27FC236}">
                  <a16:creationId xmlns:a16="http://schemas.microsoft.com/office/drawing/2014/main" id="{5D09C704-92B6-CB10-7491-E1B905E546D0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箭头连接符 228">
              <a:extLst>
                <a:ext uri="{FF2B5EF4-FFF2-40B4-BE49-F238E27FC236}">
                  <a16:creationId xmlns:a16="http://schemas.microsoft.com/office/drawing/2014/main" id="{A3CA9F92-85BA-C2C6-8EED-8379EE8C5C76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箭头连接符 229">
              <a:extLst>
                <a:ext uri="{FF2B5EF4-FFF2-40B4-BE49-F238E27FC236}">
                  <a16:creationId xmlns:a16="http://schemas.microsoft.com/office/drawing/2014/main" id="{73356D96-7345-7F10-B5EE-A962B863ECE5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箭头连接符 230">
              <a:extLst>
                <a:ext uri="{FF2B5EF4-FFF2-40B4-BE49-F238E27FC236}">
                  <a16:creationId xmlns:a16="http://schemas.microsoft.com/office/drawing/2014/main" id="{783C3B7B-F1C7-4DEF-6B98-4EA9E388F834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箭头连接符 231">
              <a:extLst>
                <a:ext uri="{FF2B5EF4-FFF2-40B4-BE49-F238E27FC236}">
                  <a16:creationId xmlns:a16="http://schemas.microsoft.com/office/drawing/2014/main" id="{F6727C68-8ACD-D4A4-4C89-BE54AEDE7CF4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04134914-FAB8-2479-0C4A-4F2AB2EB4B55}"/>
              </a:ext>
            </a:extLst>
          </p:cNvPr>
          <p:cNvGrpSpPr/>
          <p:nvPr/>
        </p:nvGrpSpPr>
        <p:grpSpPr>
          <a:xfrm>
            <a:off x="7995294" y="2990413"/>
            <a:ext cx="580865" cy="1359267"/>
            <a:chOff x="7137251" y="2975878"/>
            <a:chExt cx="580865" cy="1359267"/>
          </a:xfrm>
        </p:grpSpPr>
        <p:cxnSp>
          <p:nvCxnSpPr>
            <p:cNvPr id="234" name="直接箭头连接符 233">
              <a:extLst>
                <a:ext uri="{FF2B5EF4-FFF2-40B4-BE49-F238E27FC236}">
                  <a16:creationId xmlns:a16="http://schemas.microsoft.com/office/drawing/2014/main" id="{667D3397-D08E-D0AC-FE81-2AFDF3334C22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箭头连接符 234">
              <a:extLst>
                <a:ext uri="{FF2B5EF4-FFF2-40B4-BE49-F238E27FC236}">
                  <a16:creationId xmlns:a16="http://schemas.microsoft.com/office/drawing/2014/main" id="{7839F8D2-C0CA-66EB-B4CC-7955BA293596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箭头连接符 235">
              <a:extLst>
                <a:ext uri="{FF2B5EF4-FFF2-40B4-BE49-F238E27FC236}">
                  <a16:creationId xmlns:a16="http://schemas.microsoft.com/office/drawing/2014/main" id="{61831257-E00B-447C-6F42-963A306E4C50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箭头连接符 236">
              <a:extLst>
                <a:ext uri="{FF2B5EF4-FFF2-40B4-BE49-F238E27FC236}">
                  <a16:creationId xmlns:a16="http://schemas.microsoft.com/office/drawing/2014/main" id="{7015F891-A70B-026E-B64C-81D5BFFD0696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箭头连接符 237">
              <a:extLst>
                <a:ext uri="{FF2B5EF4-FFF2-40B4-BE49-F238E27FC236}">
                  <a16:creationId xmlns:a16="http://schemas.microsoft.com/office/drawing/2014/main" id="{396F60A7-0EBC-4D5B-60F2-C7220C91720D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箭头连接符 238">
              <a:extLst>
                <a:ext uri="{FF2B5EF4-FFF2-40B4-BE49-F238E27FC236}">
                  <a16:creationId xmlns:a16="http://schemas.microsoft.com/office/drawing/2014/main" id="{4957B615-DA82-E6E0-E394-EE42AFE9EF2A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505563"/>
            <a:ext cx="10515600" cy="1325563"/>
          </a:xfrm>
        </p:spPr>
        <p:txBody>
          <a:bodyPr/>
          <a:lstStyle/>
          <a:p>
            <a:r>
              <a:rPr lang="zh-CN" altLang="en-US"/>
              <a:t>共识算法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925" y="-1941054"/>
            <a:ext cx="4832777" cy="157076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793" y="-1702116"/>
            <a:ext cx="3582924" cy="15467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1271" y="1848963"/>
            <a:ext cx="4542857" cy="1838095"/>
          </a:xfrm>
          <a:prstGeom prst="rect">
            <a:avLst/>
          </a:prstGeom>
          <a:solidFill>
            <a:srgbClr val="FEBDB3"/>
          </a:solidFill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6373E70-E434-F5F1-2E2B-FD94F061533F}"/>
              </a:ext>
            </a:extLst>
          </p:cNvPr>
          <p:cNvSpPr/>
          <p:nvPr/>
        </p:nvSpPr>
        <p:spPr>
          <a:xfrm>
            <a:off x="3709449" y="2665862"/>
            <a:ext cx="1890108" cy="19909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1B9230A-0FD9-58FD-E9D1-128650AFBCE8}"/>
              </a:ext>
            </a:extLst>
          </p:cNvPr>
          <p:cNvCxnSpPr>
            <a:cxnSpLocks/>
          </p:cNvCxnSpPr>
          <p:nvPr/>
        </p:nvCxnSpPr>
        <p:spPr>
          <a:xfrm>
            <a:off x="3415594" y="2984565"/>
            <a:ext cx="6985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ACFE29F-93CD-A736-0926-83483122BD9A}"/>
              </a:ext>
            </a:extLst>
          </p:cNvPr>
          <p:cNvCxnSpPr>
            <a:cxnSpLocks/>
          </p:cNvCxnSpPr>
          <p:nvPr/>
        </p:nvCxnSpPr>
        <p:spPr>
          <a:xfrm>
            <a:off x="3415594" y="3657759"/>
            <a:ext cx="6985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6A564AA-F5C2-4F21-9696-6C5EA80D708A}"/>
              </a:ext>
            </a:extLst>
          </p:cNvPr>
          <p:cNvCxnSpPr>
            <a:cxnSpLocks/>
          </p:cNvCxnSpPr>
          <p:nvPr/>
        </p:nvCxnSpPr>
        <p:spPr>
          <a:xfrm>
            <a:off x="3415594" y="4335145"/>
            <a:ext cx="6985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矩形 267">
            <a:extLst>
              <a:ext uri="{FF2B5EF4-FFF2-40B4-BE49-F238E27FC236}">
                <a16:creationId xmlns:a16="http://schemas.microsoft.com/office/drawing/2014/main" id="{B39723CB-C9DF-D638-FADA-98F56DF2E1EC}"/>
              </a:ext>
            </a:extLst>
          </p:cNvPr>
          <p:cNvSpPr/>
          <p:nvPr/>
        </p:nvSpPr>
        <p:spPr>
          <a:xfrm>
            <a:off x="5668347" y="2759126"/>
            <a:ext cx="1199538" cy="177206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A7F4C4B-079D-C873-F538-14FB9459F728}"/>
              </a:ext>
            </a:extLst>
          </p:cNvPr>
          <p:cNvGrpSpPr/>
          <p:nvPr/>
        </p:nvGrpSpPr>
        <p:grpSpPr>
          <a:xfrm>
            <a:off x="3895131" y="2984940"/>
            <a:ext cx="580865" cy="1359267"/>
            <a:chOff x="7137251" y="2975878"/>
            <a:chExt cx="580865" cy="1359267"/>
          </a:xfrm>
        </p:grpSpPr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E2C58BBC-E815-7D0D-6D86-02B695A78436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A5A2C3AC-C5D0-B2F8-7A0D-CC5B2504908C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34880048-404B-911C-4A45-1FB248B776D6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988F3E1F-AF42-CD21-4E09-C2A005ACCC47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B586895F-8EFE-EE6F-0AA7-362BB0FEEF15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713DEA1C-5B90-9F87-541F-65993B82DCF3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文本框 101">
            <a:extLst>
              <a:ext uri="{FF2B5EF4-FFF2-40B4-BE49-F238E27FC236}">
                <a16:creationId xmlns:a16="http://schemas.microsoft.com/office/drawing/2014/main" id="{AA6987B3-BCEA-EC53-3467-798C9BAAAEF9}"/>
              </a:ext>
            </a:extLst>
          </p:cNvPr>
          <p:cNvSpPr txBox="1"/>
          <p:nvPr/>
        </p:nvSpPr>
        <p:spPr>
          <a:xfrm>
            <a:off x="3491327" y="4695133"/>
            <a:ext cx="23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First-round consensus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4C482EC0-BF3E-A410-709A-D037D4C98E2B}"/>
              </a:ext>
            </a:extLst>
          </p:cNvPr>
          <p:cNvGrpSpPr/>
          <p:nvPr/>
        </p:nvGrpSpPr>
        <p:grpSpPr>
          <a:xfrm>
            <a:off x="4726136" y="2984940"/>
            <a:ext cx="580865" cy="1359267"/>
            <a:chOff x="7137251" y="2975878"/>
            <a:chExt cx="580865" cy="1359267"/>
          </a:xfrm>
        </p:grpSpPr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8ECF8758-D399-1EFF-6D4E-F0ED325310D7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43CDBBDC-4B72-781D-0318-2E481751F51F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AFD3DDDA-5AEA-F4F1-AB3C-241387226F37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8CAE2E76-27DB-1E53-2759-4C36EF1C16FC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67D547C6-BFB7-7B41-4D2B-2E919A30C45C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6F768BE0-6064-0765-C6A2-02D6EA07C444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文本框 124">
            <a:extLst>
              <a:ext uri="{FF2B5EF4-FFF2-40B4-BE49-F238E27FC236}">
                <a16:creationId xmlns:a16="http://schemas.microsoft.com/office/drawing/2014/main" id="{29629966-B37A-0238-810E-3D8EE9AD7717}"/>
              </a:ext>
            </a:extLst>
          </p:cNvPr>
          <p:cNvSpPr txBox="1"/>
          <p:nvPr/>
        </p:nvSpPr>
        <p:spPr>
          <a:xfrm>
            <a:off x="429990" y="3758289"/>
            <a:ext cx="99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Gateway</a:t>
            </a:r>
            <a:endParaRPr kumimoji="0" lang="zh-CN" altLang="en-US" sz="1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D46D468F-4686-5851-97F9-5CECD42C8B60}"/>
              </a:ext>
            </a:extLst>
          </p:cNvPr>
          <p:cNvCxnSpPr>
            <a:cxnSpLocks/>
            <a:stCxn id="139" idx="3"/>
            <a:endCxn id="133" idx="1"/>
          </p:cNvCxnSpPr>
          <p:nvPr/>
        </p:nvCxnSpPr>
        <p:spPr>
          <a:xfrm flipV="1">
            <a:off x="1132448" y="2955187"/>
            <a:ext cx="800734" cy="6128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1EC065D6-292E-23F3-8809-F605B9992814}"/>
              </a:ext>
            </a:extLst>
          </p:cNvPr>
          <p:cNvCxnSpPr>
            <a:cxnSpLocks/>
            <a:stCxn id="139" idx="3"/>
            <a:endCxn id="134" idx="1"/>
          </p:cNvCxnSpPr>
          <p:nvPr/>
        </p:nvCxnSpPr>
        <p:spPr>
          <a:xfrm>
            <a:off x="1132448" y="3567999"/>
            <a:ext cx="779084" cy="804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FC5BCAC5-9F75-99F9-3F77-C8F63206C1E9}"/>
              </a:ext>
            </a:extLst>
          </p:cNvPr>
          <p:cNvCxnSpPr>
            <a:cxnSpLocks/>
            <a:stCxn id="139" idx="3"/>
            <a:endCxn id="135" idx="1"/>
          </p:cNvCxnSpPr>
          <p:nvPr/>
        </p:nvCxnSpPr>
        <p:spPr>
          <a:xfrm>
            <a:off x="1132448" y="3567999"/>
            <a:ext cx="771039" cy="7507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9D9C78CE-E3DE-688D-25B5-C3A3259DA666}"/>
              </a:ext>
            </a:extLst>
          </p:cNvPr>
          <p:cNvSpPr txBox="1"/>
          <p:nvPr/>
        </p:nvSpPr>
        <p:spPr>
          <a:xfrm>
            <a:off x="1227826" y="3342735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09945882-CB00-C957-5F71-5F5CA4D26364}"/>
              </a:ext>
            </a:extLst>
          </p:cNvPr>
          <p:cNvSpPr txBox="1"/>
          <p:nvPr/>
        </p:nvSpPr>
        <p:spPr>
          <a:xfrm>
            <a:off x="1227826" y="2816687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0D2B3221-DDBA-39BE-9329-27BF4F0963CA}"/>
              </a:ext>
            </a:extLst>
          </p:cNvPr>
          <p:cNvSpPr txBox="1"/>
          <p:nvPr/>
        </p:nvSpPr>
        <p:spPr>
          <a:xfrm>
            <a:off x="1227826" y="4164894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CB411D18-3A97-DF18-A067-64CF937E3AD6}"/>
              </a:ext>
            </a:extLst>
          </p:cNvPr>
          <p:cNvSpPr txBox="1"/>
          <p:nvPr/>
        </p:nvSpPr>
        <p:spPr>
          <a:xfrm>
            <a:off x="2592295" y="3864517"/>
            <a:ext cx="62603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05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FE198825-CA93-D32E-D532-142F6328379D}"/>
                  </a:ext>
                </a:extLst>
              </p:cNvPr>
              <p:cNvSpPr/>
              <p:nvPr/>
            </p:nvSpPr>
            <p:spPr>
              <a:xfrm>
                <a:off x="1933182" y="2742790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FE198825-CA93-D32E-D532-142F632837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182" y="2742790"/>
                <a:ext cx="1677783" cy="42479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: 圆角 133">
                <a:extLst>
                  <a:ext uri="{FF2B5EF4-FFF2-40B4-BE49-F238E27FC236}">
                    <a16:creationId xmlns:a16="http://schemas.microsoft.com/office/drawing/2014/main" id="{20B650CC-C078-2C94-9A68-18543046E1CF}"/>
                  </a:ext>
                </a:extLst>
              </p:cNvPr>
              <p:cNvSpPr/>
              <p:nvPr/>
            </p:nvSpPr>
            <p:spPr>
              <a:xfrm>
                <a:off x="1911532" y="3436037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4" name="矩形: 圆角 133">
                <a:extLst>
                  <a:ext uri="{FF2B5EF4-FFF2-40B4-BE49-F238E27FC236}">
                    <a16:creationId xmlns:a16="http://schemas.microsoft.com/office/drawing/2014/main" id="{20B650CC-C078-2C94-9A68-18543046E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532" y="3436037"/>
                <a:ext cx="1677783" cy="424794"/>
              </a:xfrm>
              <a:prstGeom prst="roundRect">
                <a:avLst/>
              </a:prstGeom>
              <a:blipFill>
                <a:blip r:embed="rId6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矩形: 圆角 134">
                <a:extLst>
                  <a:ext uri="{FF2B5EF4-FFF2-40B4-BE49-F238E27FC236}">
                    <a16:creationId xmlns:a16="http://schemas.microsoft.com/office/drawing/2014/main" id="{9C663708-A582-0CAF-77B3-2649DBDDE29E}"/>
                  </a:ext>
                </a:extLst>
              </p:cNvPr>
              <p:cNvSpPr/>
              <p:nvPr/>
            </p:nvSpPr>
            <p:spPr>
              <a:xfrm>
                <a:off x="1903487" y="4106399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5" name="矩形: 圆角 134">
                <a:extLst>
                  <a:ext uri="{FF2B5EF4-FFF2-40B4-BE49-F238E27FC236}">
                    <a16:creationId xmlns:a16="http://schemas.microsoft.com/office/drawing/2014/main" id="{9C663708-A582-0CAF-77B3-2649DBDDE2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487" y="4106399"/>
                <a:ext cx="1677783" cy="424794"/>
              </a:xfrm>
              <a:prstGeom prst="roundRect">
                <a:avLst/>
              </a:prstGeom>
              <a:blipFill>
                <a:blip r:embed="rId7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6" name="图片 135">
            <a:extLst>
              <a:ext uri="{FF2B5EF4-FFF2-40B4-BE49-F238E27FC236}">
                <a16:creationId xmlns:a16="http://schemas.microsoft.com/office/drawing/2014/main" id="{CB0B18A6-5AE2-2996-B984-25DDD100D8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971" y="2794083"/>
            <a:ext cx="312087" cy="337028"/>
          </a:xfrm>
          <a:prstGeom prst="rect">
            <a:avLst/>
          </a:prstGeom>
        </p:spPr>
      </p:pic>
      <p:pic>
        <p:nvPicPr>
          <p:cNvPr id="137" name="图片 136">
            <a:extLst>
              <a:ext uri="{FF2B5EF4-FFF2-40B4-BE49-F238E27FC236}">
                <a16:creationId xmlns:a16="http://schemas.microsoft.com/office/drawing/2014/main" id="{A916A5AC-22AE-4189-896A-370423C367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971" y="3475286"/>
            <a:ext cx="312087" cy="337028"/>
          </a:xfrm>
          <a:prstGeom prst="rect">
            <a:avLst/>
          </a:prstGeom>
        </p:spPr>
      </p:pic>
      <p:pic>
        <p:nvPicPr>
          <p:cNvPr id="138" name="图片 137">
            <a:extLst>
              <a:ext uri="{FF2B5EF4-FFF2-40B4-BE49-F238E27FC236}">
                <a16:creationId xmlns:a16="http://schemas.microsoft.com/office/drawing/2014/main" id="{52CA3707-5101-DB31-4E8A-F618E5DB40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971" y="4150282"/>
            <a:ext cx="312087" cy="337028"/>
          </a:xfrm>
          <a:prstGeom prst="rect">
            <a:avLst/>
          </a:prstGeom>
        </p:spPr>
      </p:pic>
      <p:pic>
        <p:nvPicPr>
          <p:cNvPr id="139" name="图片 138">
            <a:extLst>
              <a:ext uri="{FF2B5EF4-FFF2-40B4-BE49-F238E27FC236}">
                <a16:creationId xmlns:a16="http://schemas.microsoft.com/office/drawing/2014/main" id="{5D025920-F404-63CE-1A33-AE02B494FE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0968" y="3362259"/>
            <a:ext cx="411480" cy="411480"/>
          </a:xfrm>
          <a:prstGeom prst="rect">
            <a:avLst/>
          </a:prstGeom>
        </p:spPr>
      </p:pic>
      <p:sp>
        <p:nvSpPr>
          <p:cNvPr id="140" name="矩形 139">
            <a:extLst>
              <a:ext uri="{FF2B5EF4-FFF2-40B4-BE49-F238E27FC236}">
                <a16:creationId xmlns:a16="http://schemas.microsoft.com/office/drawing/2014/main" id="{6A7611BA-8F74-5B3A-3A0D-77359244048A}"/>
              </a:ext>
            </a:extLst>
          </p:cNvPr>
          <p:cNvSpPr/>
          <p:nvPr/>
        </p:nvSpPr>
        <p:spPr>
          <a:xfrm>
            <a:off x="5840730" y="3574750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F839E99-181A-9678-218C-A9818CA58196}"/>
              </a:ext>
            </a:extLst>
          </p:cNvPr>
          <p:cNvCxnSpPr>
            <a:cxnSpLocks/>
            <a:stCxn id="251" idx="3"/>
            <a:endCxn id="140" idx="1"/>
          </p:cNvCxnSpPr>
          <p:nvPr/>
        </p:nvCxnSpPr>
        <p:spPr>
          <a:xfrm>
            <a:off x="5307869" y="3659568"/>
            <a:ext cx="532861" cy="14461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991F81B9-F994-3546-10A3-4B696E8F6115}"/>
              </a:ext>
            </a:extLst>
          </p:cNvPr>
          <p:cNvCxnSpPr>
            <a:cxnSpLocks/>
            <a:stCxn id="252" idx="3"/>
            <a:endCxn id="140" idx="1"/>
          </p:cNvCxnSpPr>
          <p:nvPr/>
        </p:nvCxnSpPr>
        <p:spPr>
          <a:xfrm flipV="1">
            <a:off x="5307869" y="3804181"/>
            <a:ext cx="532861" cy="52639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38606523-117A-261D-99EA-AA9FFC56FE81}"/>
              </a:ext>
            </a:extLst>
          </p:cNvPr>
          <p:cNvCxnSpPr>
            <a:cxnSpLocks/>
            <a:stCxn id="250" idx="3"/>
            <a:endCxn id="140" idx="1"/>
          </p:cNvCxnSpPr>
          <p:nvPr/>
        </p:nvCxnSpPr>
        <p:spPr>
          <a:xfrm>
            <a:off x="5307869" y="2988557"/>
            <a:ext cx="532861" cy="81562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F0B1B690-BF2A-EA20-13F2-6C2829F8A98B}"/>
              </a:ext>
            </a:extLst>
          </p:cNvPr>
          <p:cNvCxnSpPr>
            <a:cxnSpLocks/>
            <a:stCxn id="140" idx="3"/>
            <a:endCxn id="256" idx="1"/>
          </p:cNvCxnSpPr>
          <p:nvPr/>
        </p:nvCxnSpPr>
        <p:spPr>
          <a:xfrm flipV="1">
            <a:off x="6711995" y="2988557"/>
            <a:ext cx="437734" cy="81562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5F4F63F8-649B-611C-1828-755C7DDBB8E1}"/>
              </a:ext>
            </a:extLst>
          </p:cNvPr>
          <p:cNvCxnSpPr>
            <a:cxnSpLocks/>
            <a:stCxn id="140" idx="3"/>
            <a:endCxn id="257" idx="1"/>
          </p:cNvCxnSpPr>
          <p:nvPr/>
        </p:nvCxnSpPr>
        <p:spPr>
          <a:xfrm flipV="1">
            <a:off x="6711995" y="3659568"/>
            <a:ext cx="437734" cy="14461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7DBB6B6B-3C9E-BD38-0AFF-75E5609C867C}"/>
              </a:ext>
            </a:extLst>
          </p:cNvPr>
          <p:cNvCxnSpPr>
            <a:cxnSpLocks/>
            <a:stCxn id="140" idx="3"/>
            <a:endCxn id="258" idx="1"/>
          </p:cNvCxnSpPr>
          <p:nvPr/>
        </p:nvCxnSpPr>
        <p:spPr>
          <a:xfrm>
            <a:off x="6711995" y="3804181"/>
            <a:ext cx="437734" cy="52639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矩形 249">
            <a:extLst>
              <a:ext uri="{FF2B5EF4-FFF2-40B4-BE49-F238E27FC236}">
                <a16:creationId xmlns:a16="http://schemas.microsoft.com/office/drawing/2014/main" id="{BA00E44F-6C56-EA15-E6F9-DE9B124DCC16}"/>
              </a:ext>
            </a:extLst>
          </p:cNvPr>
          <p:cNvSpPr/>
          <p:nvPr/>
        </p:nvSpPr>
        <p:spPr>
          <a:xfrm>
            <a:off x="4436604" y="2759126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DAC97AE7-A133-3327-9384-EA7E767FBCA7}"/>
              </a:ext>
            </a:extLst>
          </p:cNvPr>
          <p:cNvSpPr/>
          <p:nvPr/>
        </p:nvSpPr>
        <p:spPr>
          <a:xfrm>
            <a:off x="4436604" y="343013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A5092BC1-92B2-CD12-E182-FF10F46528CF}"/>
              </a:ext>
            </a:extLst>
          </p:cNvPr>
          <p:cNvSpPr/>
          <p:nvPr/>
        </p:nvSpPr>
        <p:spPr>
          <a:xfrm>
            <a:off x="4436604" y="410114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B6797BF0-869A-D7ED-A85F-6C1F0958EE2F}"/>
              </a:ext>
            </a:extLst>
          </p:cNvPr>
          <p:cNvSpPr/>
          <p:nvPr/>
        </p:nvSpPr>
        <p:spPr>
          <a:xfrm>
            <a:off x="7149729" y="2759126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45856EC9-0B1D-7B9A-48BC-D1C0C8CC6F96}"/>
              </a:ext>
            </a:extLst>
          </p:cNvPr>
          <p:cNvSpPr/>
          <p:nvPr/>
        </p:nvSpPr>
        <p:spPr>
          <a:xfrm>
            <a:off x="7149729" y="343013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DEE6DB4C-8D84-1A4E-BBBB-171EE316BA17}"/>
              </a:ext>
            </a:extLst>
          </p:cNvPr>
          <p:cNvSpPr/>
          <p:nvPr/>
        </p:nvSpPr>
        <p:spPr>
          <a:xfrm>
            <a:off x="7149729" y="410114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6A57D30A-6D5F-A064-158F-87825F594AAA}"/>
              </a:ext>
            </a:extLst>
          </p:cNvPr>
          <p:cNvSpPr txBox="1"/>
          <p:nvPr/>
        </p:nvSpPr>
        <p:spPr>
          <a:xfrm>
            <a:off x="6593633" y="4689425"/>
            <a:ext cx="280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Second-round consensus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1" name="文本框 270">
            <a:extLst>
              <a:ext uri="{FF2B5EF4-FFF2-40B4-BE49-F238E27FC236}">
                <a16:creationId xmlns:a16="http://schemas.microsoft.com/office/drawing/2014/main" id="{F49124A2-CF33-61FB-48AB-4397DF96C59F}"/>
              </a:ext>
            </a:extLst>
          </p:cNvPr>
          <p:cNvSpPr txBox="1"/>
          <p:nvPr/>
        </p:nvSpPr>
        <p:spPr>
          <a:xfrm>
            <a:off x="8805235" y="2701162"/>
            <a:ext cx="148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best storage node</a:t>
            </a:r>
            <a:endParaRPr lang="en-US" altLang="zh-CN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6A1BD60C-A1B3-534B-3C0C-D35D6B298456}"/>
              </a:ext>
            </a:extLst>
          </p:cNvPr>
          <p:cNvSpPr txBox="1"/>
          <p:nvPr/>
        </p:nvSpPr>
        <p:spPr>
          <a:xfrm>
            <a:off x="8805235" y="3383614"/>
            <a:ext cx="148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best storage node</a:t>
            </a:r>
            <a:endParaRPr lang="en-US" altLang="zh-CN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7A4142BE-184A-A55B-E628-584A57453B4C}"/>
              </a:ext>
            </a:extLst>
          </p:cNvPr>
          <p:cNvSpPr txBox="1"/>
          <p:nvPr/>
        </p:nvSpPr>
        <p:spPr>
          <a:xfrm>
            <a:off x="8805235" y="4066066"/>
            <a:ext cx="148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best storage node</a:t>
            </a:r>
            <a:endParaRPr lang="en-US" altLang="zh-CN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830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组合 260">
            <a:extLst>
              <a:ext uri="{FF2B5EF4-FFF2-40B4-BE49-F238E27FC236}">
                <a16:creationId xmlns:a16="http://schemas.microsoft.com/office/drawing/2014/main" id="{36A9D765-F0AC-5B18-6663-ADE607C35889}"/>
              </a:ext>
            </a:extLst>
          </p:cNvPr>
          <p:cNvGrpSpPr/>
          <p:nvPr/>
        </p:nvGrpSpPr>
        <p:grpSpPr>
          <a:xfrm>
            <a:off x="487718" y="4214723"/>
            <a:ext cx="3753500" cy="1597882"/>
            <a:chOff x="487718" y="4214723"/>
            <a:chExt cx="3753500" cy="1597882"/>
          </a:xfrm>
        </p:grpSpPr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A1FF92B8-2073-66F7-EE1C-B86CA9EA861F}"/>
                </a:ext>
              </a:extLst>
            </p:cNvPr>
            <p:cNvGrpSpPr/>
            <p:nvPr/>
          </p:nvGrpSpPr>
          <p:grpSpPr>
            <a:xfrm>
              <a:off x="487718" y="5613817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34" name="内容占位符 3"/>
              <p:cNvGraphicFramePr/>
              <p:nvPr>
                <p:extLst>
                  <p:ext uri="{D42A27DB-BD31-4B8C-83A1-F6EECF244321}">
                    <p14:modId xmlns:p14="http://schemas.microsoft.com/office/powerpoint/2010/main" val="1372051065"/>
                  </p:ext>
                </p:extLst>
              </p:nvPr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4" name="内容占位符 3">
                <a:extLst>
                  <a:ext uri="{FF2B5EF4-FFF2-40B4-BE49-F238E27FC236}">
                    <a16:creationId xmlns:a16="http://schemas.microsoft.com/office/drawing/2014/main" id="{6E4E2299-B14A-5D88-9C37-E8B0F0ECE16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71980213"/>
                  </p:ext>
                </p:extLst>
              </p:nvPr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8AAD05B2-4DD9-0F74-5CCD-2A5ACEF2B21B}"/>
                </a:ext>
              </a:extLst>
            </p:cNvPr>
            <p:cNvGrpSpPr/>
            <p:nvPr/>
          </p:nvGrpSpPr>
          <p:grpSpPr>
            <a:xfrm>
              <a:off x="1573403" y="5613817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55" name="内容占位符 3">
                <a:extLst>
                  <a:ext uri="{FF2B5EF4-FFF2-40B4-BE49-F238E27FC236}">
                    <a16:creationId xmlns:a16="http://schemas.microsoft.com/office/drawing/2014/main" id="{92522BEF-3AA6-D933-BBE9-F615B3D26DF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04173132"/>
                  </p:ext>
                </p:extLst>
              </p:nvPr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6" name="内容占位符 3">
                <a:extLst>
                  <a:ext uri="{FF2B5EF4-FFF2-40B4-BE49-F238E27FC236}">
                    <a16:creationId xmlns:a16="http://schemas.microsoft.com/office/drawing/2014/main" id="{A4561E74-5CED-F663-1C04-5D7A83400B6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42231876"/>
                  </p:ext>
                </p:extLst>
              </p:nvPr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58" name="内容占位符 3">
              <a:extLst>
                <a:ext uri="{FF2B5EF4-FFF2-40B4-BE49-F238E27FC236}">
                  <a16:creationId xmlns:a16="http://schemas.microsoft.com/office/drawing/2014/main" id="{401E0DE8-6DA2-4C2F-5F16-57E9257863F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89908154"/>
                </p:ext>
              </p:extLst>
            </p:nvPr>
          </p:nvGraphicFramePr>
          <p:xfrm>
            <a:off x="3744773" y="5613817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5D09265E-4BB9-60A2-852C-E9171E863925}"/>
                </a:ext>
              </a:extLst>
            </p:cNvPr>
            <p:cNvGrpSpPr/>
            <p:nvPr/>
          </p:nvGrpSpPr>
          <p:grpSpPr>
            <a:xfrm>
              <a:off x="2659088" y="5613817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57" name="内容占位符 3">
                <a:extLst>
                  <a:ext uri="{FF2B5EF4-FFF2-40B4-BE49-F238E27FC236}">
                    <a16:creationId xmlns:a16="http://schemas.microsoft.com/office/drawing/2014/main" id="{CAAE402D-4A61-71AC-C810-2A89195E917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67342888"/>
                  </p:ext>
                </p:extLst>
              </p:nvPr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9" name="内容占位符 3">
                <a:extLst>
                  <a:ext uri="{FF2B5EF4-FFF2-40B4-BE49-F238E27FC236}">
                    <a16:creationId xmlns:a16="http://schemas.microsoft.com/office/drawing/2014/main" id="{3C6BEEB1-0789-45F6-B32D-5AD5ADA2EA7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06311331"/>
                  </p:ext>
                </p:extLst>
              </p:nvPr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61" name="内容占位符 3">
              <a:extLst>
                <a:ext uri="{FF2B5EF4-FFF2-40B4-BE49-F238E27FC236}">
                  <a16:creationId xmlns:a16="http://schemas.microsoft.com/office/drawing/2014/main" id="{780C5FA2-1AC6-DBCE-4654-7EFA6D5B0AA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9199722"/>
                </p:ext>
              </p:extLst>
            </p:nvPr>
          </p:nvGraphicFramePr>
          <p:xfrm>
            <a:off x="70949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2" name="内容占位符 3">
              <a:extLst>
                <a:ext uri="{FF2B5EF4-FFF2-40B4-BE49-F238E27FC236}">
                  <a16:creationId xmlns:a16="http://schemas.microsoft.com/office/drawing/2014/main" id="{730D8F8C-7BE9-C65C-4C27-A40F590A5D2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96238767"/>
                </p:ext>
              </p:extLst>
            </p:nvPr>
          </p:nvGraphicFramePr>
          <p:xfrm>
            <a:off x="1795177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3" name="内容占位符 3">
              <a:extLst>
                <a:ext uri="{FF2B5EF4-FFF2-40B4-BE49-F238E27FC236}">
                  <a16:creationId xmlns:a16="http://schemas.microsoft.com/office/drawing/2014/main" id="{FC3BE43B-DA43-AAE3-2264-FB0373B986E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06438980"/>
                </p:ext>
              </p:extLst>
            </p:nvPr>
          </p:nvGraphicFramePr>
          <p:xfrm>
            <a:off x="2885992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4" name="内容占位符 3">
              <a:extLst>
                <a:ext uri="{FF2B5EF4-FFF2-40B4-BE49-F238E27FC236}">
                  <a16:creationId xmlns:a16="http://schemas.microsoft.com/office/drawing/2014/main" id="{9501543E-2CD0-5898-3DBF-E3ACB502CE9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22163181"/>
                </p:ext>
              </p:extLst>
            </p:nvPr>
          </p:nvGraphicFramePr>
          <p:xfrm>
            <a:off x="126494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5" name="内容占位符 3">
              <a:extLst>
                <a:ext uri="{FF2B5EF4-FFF2-40B4-BE49-F238E27FC236}">
                  <a16:creationId xmlns:a16="http://schemas.microsoft.com/office/drawing/2014/main" id="{F8A2F22E-1671-4EF4-7DCD-4A9B7390BE6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53768779"/>
                </p:ext>
              </p:extLst>
            </p:nvPr>
          </p:nvGraphicFramePr>
          <p:xfrm>
            <a:off x="330006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98" name="内容占位符 3">
              <a:extLst>
                <a:ext uri="{FF2B5EF4-FFF2-40B4-BE49-F238E27FC236}">
                  <a16:creationId xmlns:a16="http://schemas.microsoft.com/office/drawing/2014/main" id="{BB4810DA-C11D-984D-08D2-1EB6B8395E1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09790201"/>
                </p:ext>
              </p:extLst>
            </p:nvPr>
          </p:nvGraphicFramePr>
          <p:xfrm>
            <a:off x="2290258" y="4214723"/>
            <a:ext cx="595734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BFF4B843-2CC9-940A-7DD5-D2AF8E966048}"/>
                </a:ext>
              </a:extLst>
            </p:cNvPr>
            <p:cNvCxnSpPr>
              <a:cxnSpLocks/>
              <a:stCxn id="34" idx="0"/>
              <a:endCxn id="61" idx="2"/>
            </p:cNvCxnSpPr>
            <p:nvPr/>
          </p:nvCxnSpPr>
          <p:spPr bwMode="auto">
            <a:xfrm flipV="1">
              <a:off x="735940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898300D2-1555-D477-4EC4-BB3061F93618}"/>
                </a:ext>
              </a:extLst>
            </p:cNvPr>
            <p:cNvCxnSpPr>
              <a:cxnSpLocks/>
              <a:stCxn id="54" idx="0"/>
              <a:endCxn id="61" idx="2"/>
            </p:cNvCxnSpPr>
            <p:nvPr/>
          </p:nvCxnSpPr>
          <p:spPr bwMode="auto">
            <a:xfrm flipH="1" flipV="1">
              <a:off x="1007361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76DCE723-5451-1F2D-9C5F-230DCA93F47F}"/>
                </a:ext>
              </a:extLst>
            </p:cNvPr>
            <p:cNvCxnSpPr>
              <a:cxnSpLocks/>
              <a:stCxn id="55" idx="0"/>
              <a:endCxn id="62" idx="2"/>
            </p:cNvCxnSpPr>
            <p:nvPr/>
          </p:nvCxnSpPr>
          <p:spPr bwMode="auto">
            <a:xfrm flipV="1">
              <a:off x="1821625" y="5346593"/>
              <a:ext cx="27141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1B3653C9-C594-3A97-59E7-45014FEDDAD5}"/>
                </a:ext>
              </a:extLst>
            </p:cNvPr>
            <p:cNvCxnSpPr>
              <a:cxnSpLocks/>
              <a:stCxn id="56" idx="0"/>
              <a:endCxn id="62" idx="2"/>
            </p:cNvCxnSpPr>
            <p:nvPr/>
          </p:nvCxnSpPr>
          <p:spPr bwMode="auto">
            <a:xfrm flipH="1" flipV="1">
              <a:off x="2093044" y="5346593"/>
              <a:ext cx="27142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FC872BF0-2675-E6C1-CFA5-7DFCB5CD38C3}"/>
                </a:ext>
              </a:extLst>
            </p:cNvPr>
            <p:cNvCxnSpPr>
              <a:cxnSpLocks/>
              <a:stCxn id="62" idx="0"/>
              <a:endCxn id="64" idx="2"/>
            </p:cNvCxnSpPr>
            <p:nvPr/>
          </p:nvCxnSpPr>
          <p:spPr bwMode="auto">
            <a:xfrm flipH="1" flipV="1">
              <a:off x="1562815" y="4880581"/>
              <a:ext cx="53022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3A7F2018-5827-E7DB-C62E-CAC95BCA4847}"/>
                </a:ext>
              </a:extLst>
            </p:cNvPr>
            <p:cNvCxnSpPr>
              <a:cxnSpLocks/>
              <a:stCxn id="61" idx="0"/>
              <a:endCxn id="64" idx="2"/>
            </p:cNvCxnSpPr>
            <p:nvPr/>
          </p:nvCxnSpPr>
          <p:spPr bwMode="auto">
            <a:xfrm flipV="1">
              <a:off x="1007361" y="4880581"/>
              <a:ext cx="55545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6D3C821A-DF94-AB8B-36CC-0F938881014C}"/>
                </a:ext>
              </a:extLst>
            </p:cNvPr>
            <p:cNvCxnSpPr>
              <a:cxnSpLocks/>
              <a:stCxn id="64" idx="0"/>
              <a:endCxn id="98" idx="2"/>
            </p:cNvCxnSpPr>
            <p:nvPr/>
          </p:nvCxnSpPr>
          <p:spPr bwMode="auto">
            <a:xfrm flipV="1">
              <a:off x="1562815" y="4414569"/>
              <a:ext cx="10253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CEF0F347-6E02-4868-588E-C099A75B2A15}"/>
                </a:ext>
              </a:extLst>
            </p:cNvPr>
            <p:cNvCxnSpPr>
              <a:cxnSpLocks/>
              <a:stCxn id="65" idx="0"/>
              <a:endCxn id="98" idx="2"/>
            </p:cNvCxnSpPr>
            <p:nvPr/>
          </p:nvCxnSpPr>
          <p:spPr bwMode="auto">
            <a:xfrm flipH="1" flipV="1">
              <a:off x="2588125" y="4414569"/>
              <a:ext cx="10098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BD6A01FE-27D7-9389-2DDF-471B32CE7818}"/>
                </a:ext>
              </a:extLst>
            </p:cNvPr>
            <p:cNvCxnSpPr>
              <a:cxnSpLocks/>
              <a:stCxn id="63" idx="0"/>
              <a:endCxn id="65" idx="2"/>
            </p:cNvCxnSpPr>
            <p:nvPr/>
          </p:nvCxnSpPr>
          <p:spPr bwMode="auto">
            <a:xfrm flipV="1">
              <a:off x="3183859" y="4880581"/>
              <a:ext cx="414076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94E38A5D-7316-2798-D1A5-5C0A52737A22}"/>
                </a:ext>
              </a:extLst>
            </p:cNvPr>
            <p:cNvCxnSpPr>
              <a:cxnSpLocks/>
              <a:stCxn id="57" idx="0"/>
              <a:endCxn id="63" idx="2"/>
            </p:cNvCxnSpPr>
            <p:nvPr/>
          </p:nvCxnSpPr>
          <p:spPr bwMode="auto">
            <a:xfrm flipV="1">
              <a:off x="2907310" y="5346593"/>
              <a:ext cx="27654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E9B34F9B-915A-1BAF-408B-F1F8212369AF}"/>
                </a:ext>
              </a:extLst>
            </p:cNvPr>
            <p:cNvCxnSpPr>
              <a:cxnSpLocks/>
              <a:stCxn id="58" idx="0"/>
              <a:endCxn id="65" idx="2"/>
            </p:cNvCxnSpPr>
            <p:nvPr/>
          </p:nvCxnSpPr>
          <p:spPr bwMode="auto">
            <a:xfrm flipH="1" flipV="1">
              <a:off x="3597935" y="4880581"/>
              <a:ext cx="395060" cy="733236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A380B408-DA11-5266-728D-1CFB8F222E90}"/>
                </a:ext>
              </a:extLst>
            </p:cNvPr>
            <p:cNvCxnSpPr>
              <a:cxnSpLocks/>
              <a:stCxn id="59" idx="0"/>
              <a:endCxn id="63" idx="2"/>
            </p:cNvCxnSpPr>
            <p:nvPr/>
          </p:nvCxnSpPr>
          <p:spPr bwMode="auto">
            <a:xfrm flipH="1" flipV="1">
              <a:off x="3183859" y="5346593"/>
              <a:ext cx="26629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A29C1F50-6453-FFC4-8419-C58666810B36}"/>
                </a:ext>
              </a:extLst>
            </p:cNvPr>
            <p:cNvSpPr txBox="1"/>
            <p:nvPr/>
          </p:nvSpPr>
          <p:spPr>
            <a:xfrm>
              <a:off x="71115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36834F02-42FE-290B-7FE3-ABFBAE2D807D}"/>
                </a:ext>
              </a:extLst>
            </p:cNvPr>
            <p:cNvSpPr txBox="1"/>
            <p:nvPr/>
          </p:nvSpPr>
          <p:spPr>
            <a:xfrm>
              <a:off x="1796838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9179C27A-D7A4-EEF8-F728-2BC7B14E2DBD}"/>
                </a:ext>
              </a:extLst>
            </p:cNvPr>
            <p:cNvSpPr txBox="1"/>
            <p:nvPr/>
          </p:nvSpPr>
          <p:spPr>
            <a:xfrm>
              <a:off x="2887653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A0392D86-1152-CD1B-8427-D4AE85564DB1}"/>
                </a:ext>
              </a:extLst>
            </p:cNvPr>
            <p:cNvSpPr txBox="1"/>
            <p:nvPr/>
          </p:nvSpPr>
          <p:spPr>
            <a:xfrm>
              <a:off x="3301729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549A17B8-937D-FB38-351C-69CEE68BD95F}"/>
                </a:ext>
              </a:extLst>
            </p:cNvPr>
            <p:cNvSpPr txBox="1"/>
            <p:nvPr/>
          </p:nvSpPr>
          <p:spPr>
            <a:xfrm>
              <a:off x="1264948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E186BD9D-0121-DF55-E4D4-EF78225D8A4C}"/>
                </a:ext>
              </a:extLst>
            </p:cNvPr>
            <p:cNvSpPr txBox="1"/>
            <p:nvPr/>
          </p:nvSpPr>
          <p:spPr>
            <a:xfrm>
              <a:off x="2286936" y="4452558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2566BDB-0F25-FF89-82FA-2D58F686756C}"/>
              </a:ext>
            </a:extLst>
          </p:cNvPr>
          <p:cNvGrpSpPr/>
          <p:nvPr/>
        </p:nvGrpSpPr>
        <p:grpSpPr>
          <a:xfrm>
            <a:off x="487718" y="4110358"/>
            <a:ext cx="1051074" cy="597349"/>
            <a:chOff x="606782" y="4058152"/>
            <a:chExt cx="1051074" cy="597349"/>
          </a:xfrm>
        </p:grpSpPr>
        <p:graphicFrame>
          <p:nvGraphicFramePr>
            <p:cNvPr id="2" name="内容占位符 3">
              <a:extLst>
                <a:ext uri="{FF2B5EF4-FFF2-40B4-BE49-F238E27FC236}">
                  <a16:creationId xmlns:a16="http://schemas.microsoft.com/office/drawing/2014/main" id="{648A5F30-6540-BD33-DDBA-300353723FF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80360267"/>
                </p:ext>
              </p:extLst>
            </p:nvPr>
          </p:nvGraphicFramePr>
          <p:xfrm>
            <a:off x="606783" y="4414569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3" name="内容占位符 3">
              <a:extLst>
                <a:ext uri="{FF2B5EF4-FFF2-40B4-BE49-F238E27FC236}">
                  <a16:creationId xmlns:a16="http://schemas.microsoft.com/office/drawing/2014/main" id="{77BB6C83-14B5-67A4-F240-5F377BF5E47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19819133"/>
                </p:ext>
              </p:extLst>
            </p:nvPr>
          </p:nvGraphicFramePr>
          <p:xfrm>
            <a:off x="606782" y="4172277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A76703A-4B90-7488-6735-F7CE342F4122}"/>
                </a:ext>
              </a:extLst>
            </p:cNvPr>
            <p:cNvSpPr txBox="1"/>
            <p:nvPr/>
          </p:nvSpPr>
          <p:spPr>
            <a:xfrm>
              <a:off x="700885" y="4314767"/>
              <a:ext cx="956971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different bit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B013609-EEDD-B318-8E09-89CFDB81E2E0}"/>
                </a:ext>
              </a:extLst>
            </p:cNvPr>
            <p:cNvSpPr txBox="1"/>
            <p:nvPr/>
          </p:nvSpPr>
          <p:spPr>
            <a:xfrm>
              <a:off x="700885" y="4058152"/>
              <a:ext cx="726428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same bit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363EFD7-4AF0-CEB8-B6D3-845705429103}"/>
              </a:ext>
            </a:extLst>
          </p:cNvPr>
          <p:cNvGrpSpPr/>
          <p:nvPr/>
        </p:nvGrpSpPr>
        <p:grpSpPr>
          <a:xfrm>
            <a:off x="5102826" y="4214723"/>
            <a:ext cx="3753500" cy="1597882"/>
            <a:chOff x="5102826" y="4214723"/>
            <a:chExt cx="3753500" cy="1597882"/>
          </a:xfrm>
        </p:grpSpPr>
        <p:grpSp>
          <p:nvGrpSpPr>
            <p:cNvPr id="263" name="组合 262">
              <a:extLst>
                <a:ext uri="{FF2B5EF4-FFF2-40B4-BE49-F238E27FC236}">
                  <a16:creationId xmlns:a16="http://schemas.microsoft.com/office/drawing/2014/main" id="{375F2DBA-7089-EA81-B5B9-282D5802837D}"/>
                </a:ext>
              </a:extLst>
            </p:cNvPr>
            <p:cNvGrpSpPr/>
            <p:nvPr/>
          </p:nvGrpSpPr>
          <p:grpSpPr>
            <a:xfrm>
              <a:off x="5102826" y="5613817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295" name="内容占位符 3">
                <a:extLst>
                  <a:ext uri="{FF2B5EF4-FFF2-40B4-BE49-F238E27FC236}">
                    <a16:creationId xmlns:a16="http://schemas.microsoft.com/office/drawing/2014/main" id="{51B9D5CD-4C64-9F7B-5C74-D98233135F1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84157776"/>
                  </p:ext>
                </p:extLst>
              </p:nvPr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96" name="内容占位符 3">
                <a:extLst>
                  <a:ext uri="{FF2B5EF4-FFF2-40B4-BE49-F238E27FC236}">
                    <a16:creationId xmlns:a16="http://schemas.microsoft.com/office/drawing/2014/main" id="{37AD4F83-0670-15E4-0689-D38970C3288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13523812"/>
                  </p:ext>
                </p:extLst>
              </p:nvPr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264" name="组合 263">
              <a:extLst>
                <a:ext uri="{FF2B5EF4-FFF2-40B4-BE49-F238E27FC236}">
                  <a16:creationId xmlns:a16="http://schemas.microsoft.com/office/drawing/2014/main" id="{4B31A80F-E2EB-60DF-58C7-C02D59A0542A}"/>
                </a:ext>
              </a:extLst>
            </p:cNvPr>
            <p:cNvGrpSpPr/>
            <p:nvPr/>
          </p:nvGrpSpPr>
          <p:grpSpPr>
            <a:xfrm>
              <a:off x="6188511" y="5613817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293" name="内容占位符 3">
                <a:extLst>
                  <a:ext uri="{FF2B5EF4-FFF2-40B4-BE49-F238E27FC236}">
                    <a16:creationId xmlns:a16="http://schemas.microsoft.com/office/drawing/2014/main" id="{22A8B613-4ECA-6041-4A8F-164B1182DDB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96102698"/>
                  </p:ext>
                </p:extLst>
              </p:nvPr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94" name="内容占位符 3">
                <a:extLst>
                  <a:ext uri="{FF2B5EF4-FFF2-40B4-BE49-F238E27FC236}">
                    <a16:creationId xmlns:a16="http://schemas.microsoft.com/office/drawing/2014/main" id="{A4EE9ADF-E24A-DBEB-16B0-EE2041222FB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79997209"/>
                  </p:ext>
                </p:extLst>
              </p:nvPr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265" name="内容占位符 3">
              <a:extLst>
                <a:ext uri="{FF2B5EF4-FFF2-40B4-BE49-F238E27FC236}">
                  <a16:creationId xmlns:a16="http://schemas.microsoft.com/office/drawing/2014/main" id="{39597934-E2D4-982B-A045-93972ABD1F1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47662694"/>
                </p:ext>
              </p:extLst>
            </p:nvPr>
          </p:nvGraphicFramePr>
          <p:xfrm>
            <a:off x="8359881" y="5613817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266" name="组合 265">
              <a:extLst>
                <a:ext uri="{FF2B5EF4-FFF2-40B4-BE49-F238E27FC236}">
                  <a16:creationId xmlns:a16="http://schemas.microsoft.com/office/drawing/2014/main" id="{11273949-1CEF-2EE4-6933-CE6392E1418A}"/>
                </a:ext>
              </a:extLst>
            </p:cNvPr>
            <p:cNvGrpSpPr/>
            <p:nvPr/>
          </p:nvGrpSpPr>
          <p:grpSpPr>
            <a:xfrm>
              <a:off x="7274196" y="5613817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291" name="内容占位符 3">
                <a:extLst>
                  <a:ext uri="{FF2B5EF4-FFF2-40B4-BE49-F238E27FC236}">
                    <a16:creationId xmlns:a16="http://schemas.microsoft.com/office/drawing/2014/main" id="{DD7FA2B7-7F12-AEBA-A53B-D9A2F31B90C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87414935"/>
                  </p:ext>
                </p:extLst>
              </p:nvPr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92" name="内容占位符 3">
                <a:extLst>
                  <a:ext uri="{FF2B5EF4-FFF2-40B4-BE49-F238E27FC236}">
                    <a16:creationId xmlns:a16="http://schemas.microsoft.com/office/drawing/2014/main" id="{9F2F505A-5FBA-D7FF-EC8F-9CAD3B9322B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61412100"/>
                  </p:ext>
                </p:extLst>
              </p:nvPr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267" name="内容占位符 3">
              <a:extLst>
                <a:ext uri="{FF2B5EF4-FFF2-40B4-BE49-F238E27FC236}">
                  <a16:creationId xmlns:a16="http://schemas.microsoft.com/office/drawing/2014/main" id="{47D304F0-2490-B1D9-4626-C193AB293D0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08727629"/>
                </p:ext>
              </p:extLst>
            </p:nvPr>
          </p:nvGraphicFramePr>
          <p:xfrm>
            <a:off x="5324602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68" name="内容占位符 3">
              <a:extLst>
                <a:ext uri="{FF2B5EF4-FFF2-40B4-BE49-F238E27FC236}">
                  <a16:creationId xmlns:a16="http://schemas.microsoft.com/office/drawing/2014/main" id="{2A333B3B-9559-454A-5395-A0739D544C8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79392758"/>
                </p:ext>
              </p:extLst>
            </p:nvPr>
          </p:nvGraphicFramePr>
          <p:xfrm>
            <a:off x="6410285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69" name="内容占位符 3">
              <a:extLst>
                <a:ext uri="{FF2B5EF4-FFF2-40B4-BE49-F238E27FC236}">
                  <a16:creationId xmlns:a16="http://schemas.microsoft.com/office/drawing/2014/main" id="{916C9216-352A-B6B3-5D58-D090F58BC27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12974385"/>
                </p:ext>
              </p:extLst>
            </p:nvPr>
          </p:nvGraphicFramePr>
          <p:xfrm>
            <a:off x="744493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70" name="内容占位符 3">
              <a:extLst>
                <a:ext uri="{FF2B5EF4-FFF2-40B4-BE49-F238E27FC236}">
                  <a16:creationId xmlns:a16="http://schemas.microsoft.com/office/drawing/2014/main" id="{7145603A-EF4B-F29A-C2C6-9E644BB013F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82022872"/>
                </p:ext>
              </p:extLst>
            </p:nvPr>
          </p:nvGraphicFramePr>
          <p:xfrm>
            <a:off x="5880056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71" name="内容占位符 3">
              <a:extLst>
                <a:ext uri="{FF2B5EF4-FFF2-40B4-BE49-F238E27FC236}">
                  <a16:creationId xmlns:a16="http://schemas.microsoft.com/office/drawing/2014/main" id="{C2B2374B-AFDA-23C6-38E2-3270E7FD850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78591219"/>
                </p:ext>
              </p:extLst>
            </p:nvPr>
          </p:nvGraphicFramePr>
          <p:xfrm>
            <a:off x="780432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72" name="内容占位符 3">
              <a:extLst>
                <a:ext uri="{FF2B5EF4-FFF2-40B4-BE49-F238E27FC236}">
                  <a16:creationId xmlns:a16="http://schemas.microsoft.com/office/drawing/2014/main" id="{94CF634C-98E8-5CB4-77F8-70B541B23D4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19332106"/>
                </p:ext>
              </p:extLst>
            </p:nvPr>
          </p:nvGraphicFramePr>
          <p:xfrm>
            <a:off x="6905366" y="4214723"/>
            <a:ext cx="595734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273" name="直接箭头连接符 272">
              <a:extLst>
                <a:ext uri="{FF2B5EF4-FFF2-40B4-BE49-F238E27FC236}">
                  <a16:creationId xmlns:a16="http://schemas.microsoft.com/office/drawing/2014/main" id="{1BABDFA5-735F-ED33-BB92-14EB2612AA03}"/>
                </a:ext>
              </a:extLst>
            </p:cNvPr>
            <p:cNvCxnSpPr>
              <a:cxnSpLocks/>
              <a:stCxn id="295" idx="0"/>
              <a:endCxn id="267" idx="2"/>
            </p:cNvCxnSpPr>
            <p:nvPr/>
          </p:nvCxnSpPr>
          <p:spPr bwMode="auto">
            <a:xfrm flipV="1">
              <a:off x="5351048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4" name="直接箭头连接符 273">
              <a:extLst>
                <a:ext uri="{FF2B5EF4-FFF2-40B4-BE49-F238E27FC236}">
                  <a16:creationId xmlns:a16="http://schemas.microsoft.com/office/drawing/2014/main" id="{F3D670B4-20F0-D323-1559-974110463DFF}"/>
                </a:ext>
              </a:extLst>
            </p:cNvPr>
            <p:cNvCxnSpPr>
              <a:cxnSpLocks/>
              <a:stCxn id="296" idx="0"/>
              <a:endCxn id="267" idx="2"/>
            </p:cNvCxnSpPr>
            <p:nvPr/>
          </p:nvCxnSpPr>
          <p:spPr bwMode="auto">
            <a:xfrm flipH="1" flipV="1">
              <a:off x="5622469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5" name="直接箭头连接符 274">
              <a:extLst>
                <a:ext uri="{FF2B5EF4-FFF2-40B4-BE49-F238E27FC236}">
                  <a16:creationId xmlns:a16="http://schemas.microsoft.com/office/drawing/2014/main" id="{73732914-2DED-B495-6A00-E36A779746E7}"/>
                </a:ext>
              </a:extLst>
            </p:cNvPr>
            <p:cNvCxnSpPr>
              <a:cxnSpLocks/>
              <a:stCxn id="293" idx="0"/>
              <a:endCxn id="268" idx="2"/>
            </p:cNvCxnSpPr>
            <p:nvPr/>
          </p:nvCxnSpPr>
          <p:spPr bwMode="auto">
            <a:xfrm flipV="1">
              <a:off x="6436733" y="5346593"/>
              <a:ext cx="27141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6" name="直接箭头连接符 275">
              <a:extLst>
                <a:ext uri="{FF2B5EF4-FFF2-40B4-BE49-F238E27FC236}">
                  <a16:creationId xmlns:a16="http://schemas.microsoft.com/office/drawing/2014/main" id="{1B51FF01-A1FE-FCCB-9828-B865E12FCBF1}"/>
                </a:ext>
              </a:extLst>
            </p:cNvPr>
            <p:cNvCxnSpPr>
              <a:cxnSpLocks/>
              <a:stCxn id="294" idx="0"/>
              <a:endCxn id="268" idx="2"/>
            </p:cNvCxnSpPr>
            <p:nvPr/>
          </p:nvCxnSpPr>
          <p:spPr bwMode="auto">
            <a:xfrm flipH="1" flipV="1">
              <a:off x="6708152" y="5346593"/>
              <a:ext cx="27142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7" name="直接箭头连接符 276">
              <a:extLst>
                <a:ext uri="{FF2B5EF4-FFF2-40B4-BE49-F238E27FC236}">
                  <a16:creationId xmlns:a16="http://schemas.microsoft.com/office/drawing/2014/main" id="{F8073646-A200-3168-1335-DB428B98EAB7}"/>
                </a:ext>
              </a:extLst>
            </p:cNvPr>
            <p:cNvCxnSpPr>
              <a:cxnSpLocks/>
              <a:stCxn id="268" idx="0"/>
              <a:endCxn id="270" idx="2"/>
            </p:cNvCxnSpPr>
            <p:nvPr/>
          </p:nvCxnSpPr>
          <p:spPr bwMode="auto">
            <a:xfrm flipH="1" flipV="1">
              <a:off x="6177923" y="4880581"/>
              <a:ext cx="53022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8" name="直接箭头连接符 277">
              <a:extLst>
                <a:ext uri="{FF2B5EF4-FFF2-40B4-BE49-F238E27FC236}">
                  <a16:creationId xmlns:a16="http://schemas.microsoft.com/office/drawing/2014/main" id="{76CF39D2-969B-7410-20BE-742ACA5E11E1}"/>
                </a:ext>
              </a:extLst>
            </p:cNvPr>
            <p:cNvCxnSpPr>
              <a:cxnSpLocks/>
              <a:stCxn id="267" idx="0"/>
              <a:endCxn id="270" idx="2"/>
            </p:cNvCxnSpPr>
            <p:nvPr/>
          </p:nvCxnSpPr>
          <p:spPr bwMode="auto">
            <a:xfrm flipV="1">
              <a:off x="5622469" y="4880581"/>
              <a:ext cx="55545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9" name="直接箭头连接符 278">
              <a:extLst>
                <a:ext uri="{FF2B5EF4-FFF2-40B4-BE49-F238E27FC236}">
                  <a16:creationId xmlns:a16="http://schemas.microsoft.com/office/drawing/2014/main" id="{57EEECAB-AA77-1851-DE4A-0617D53D4AED}"/>
                </a:ext>
              </a:extLst>
            </p:cNvPr>
            <p:cNvCxnSpPr>
              <a:cxnSpLocks/>
              <a:stCxn id="270" idx="0"/>
              <a:endCxn id="272" idx="2"/>
            </p:cNvCxnSpPr>
            <p:nvPr/>
          </p:nvCxnSpPr>
          <p:spPr bwMode="auto">
            <a:xfrm flipV="1">
              <a:off x="6177923" y="4414569"/>
              <a:ext cx="10253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0" name="直接箭头连接符 279">
              <a:extLst>
                <a:ext uri="{FF2B5EF4-FFF2-40B4-BE49-F238E27FC236}">
                  <a16:creationId xmlns:a16="http://schemas.microsoft.com/office/drawing/2014/main" id="{421F0021-4724-90F3-6320-BAD9119FAB72}"/>
                </a:ext>
              </a:extLst>
            </p:cNvPr>
            <p:cNvCxnSpPr>
              <a:cxnSpLocks/>
              <a:stCxn id="271" idx="0"/>
              <a:endCxn id="272" idx="2"/>
            </p:cNvCxnSpPr>
            <p:nvPr/>
          </p:nvCxnSpPr>
          <p:spPr bwMode="auto">
            <a:xfrm flipH="1" flipV="1">
              <a:off x="7203233" y="4414569"/>
              <a:ext cx="898962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1" name="直接箭头连接符 280">
              <a:extLst>
                <a:ext uri="{FF2B5EF4-FFF2-40B4-BE49-F238E27FC236}">
                  <a16:creationId xmlns:a16="http://schemas.microsoft.com/office/drawing/2014/main" id="{190866DE-6213-A0BD-BF6A-03B97981625C}"/>
                </a:ext>
              </a:extLst>
            </p:cNvPr>
            <p:cNvCxnSpPr>
              <a:cxnSpLocks/>
              <a:stCxn id="269" idx="0"/>
              <a:endCxn id="271" idx="2"/>
            </p:cNvCxnSpPr>
            <p:nvPr/>
          </p:nvCxnSpPr>
          <p:spPr bwMode="auto">
            <a:xfrm flipV="1">
              <a:off x="7742801" y="4880581"/>
              <a:ext cx="35939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2" name="直接箭头连接符 281">
              <a:extLst>
                <a:ext uri="{FF2B5EF4-FFF2-40B4-BE49-F238E27FC236}">
                  <a16:creationId xmlns:a16="http://schemas.microsoft.com/office/drawing/2014/main" id="{D910C87C-5741-7C2E-A391-23E6F1FEC7A0}"/>
                </a:ext>
              </a:extLst>
            </p:cNvPr>
            <p:cNvCxnSpPr>
              <a:cxnSpLocks/>
              <a:stCxn id="291" idx="0"/>
              <a:endCxn id="269" idx="2"/>
            </p:cNvCxnSpPr>
            <p:nvPr/>
          </p:nvCxnSpPr>
          <p:spPr bwMode="auto">
            <a:xfrm flipV="1">
              <a:off x="7522418" y="5346593"/>
              <a:ext cx="22038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3" name="直接箭头连接符 282">
              <a:extLst>
                <a:ext uri="{FF2B5EF4-FFF2-40B4-BE49-F238E27FC236}">
                  <a16:creationId xmlns:a16="http://schemas.microsoft.com/office/drawing/2014/main" id="{9099718C-65DC-2154-7237-CC137DE2E639}"/>
                </a:ext>
              </a:extLst>
            </p:cNvPr>
            <p:cNvCxnSpPr>
              <a:cxnSpLocks/>
              <a:stCxn id="265" idx="0"/>
              <a:endCxn id="297" idx="2"/>
            </p:cNvCxnSpPr>
            <p:nvPr/>
          </p:nvCxnSpPr>
          <p:spPr bwMode="auto">
            <a:xfrm flipH="1" flipV="1">
              <a:off x="8421731" y="5346593"/>
              <a:ext cx="186372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4" name="直接箭头连接符 283">
              <a:extLst>
                <a:ext uri="{FF2B5EF4-FFF2-40B4-BE49-F238E27FC236}">
                  <a16:creationId xmlns:a16="http://schemas.microsoft.com/office/drawing/2014/main" id="{A3754B74-8C61-02EF-946D-BEEEF292DBD1}"/>
                </a:ext>
              </a:extLst>
            </p:cNvPr>
            <p:cNvCxnSpPr>
              <a:cxnSpLocks/>
              <a:stCxn id="292" idx="0"/>
              <a:endCxn id="269" idx="2"/>
            </p:cNvCxnSpPr>
            <p:nvPr/>
          </p:nvCxnSpPr>
          <p:spPr bwMode="auto">
            <a:xfrm flipH="1" flipV="1">
              <a:off x="7742801" y="5346593"/>
              <a:ext cx="32245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5" name="文本框 284">
              <a:extLst>
                <a:ext uri="{FF2B5EF4-FFF2-40B4-BE49-F238E27FC236}">
                  <a16:creationId xmlns:a16="http://schemas.microsoft.com/office/drawing/2014/main" id="{F41FDD25-DE63-E125-037B-EB49D261B3D7}"/>
                </a:ext>
              </a:extLst>
            </p:cNvPr>
            <p:cNvSpPr txBox="1"/>
            <p:nvPr/>
          </p:nvSpPr>
          <p:spPr>
            <a:xfrm>
              <a:off x="5326263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86" name="文本框 285">
              <a:extLst>
                <a:ext uri="{FF2B5EF4-FFF2-40B4-BE49-F238E27FC236}">
                  <a16:creationId xmlns:a16="http://schemas.microsoft.com/office/drawing/2014/main" id="{0264676D-2AEA-D295-BA4F-5FB481C62D51}"/>
                </a:ext>
              </a:extLst>
            </p:cNvPr>
            <p:cNvSpPr txBox="1"/>
            <p:nvPr/>
          </p:nvSpPr>
          <p:spPr>
            <a:xfrm>
              <a:off x="6411946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87" name="文本框 286">
              <a:extLst>
                <a:ext uri="{FF2B5EF4-FFF2-40B4-BE49-F238E27FC236}">
                  <a16:creationId xmlns:a16="http://schemas.microsoft.com/office/drawing/2014/main" id="{7DB9EBA3-4976-1BD8-2205-3D18DD5F409C}"/>
                </a:ext>
              </a:extLst>
            </p:cNvPr>
            <p:cNvSpPr txBox="1"/>
            <p:nvPr/>
          </p:nvSpPr>
          <p:spPr>
            <a:xfrm>
              <a:off x="744659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89" name="文本框 288">
              <a:extLst>
                <a:ext uri="{FF2B5EF4-FFF2-40B4-BE49-F238E27FC236}">
                  <a16:creationId xmlns:a16="http://schemas.microsoft.com/office/drawing/2014/main" id="{60E08EDF-3CA2-C145-9B05-1239043F75B3}"/>
                </a:ext>
              </a:extLst>
            </p:cNvPr>
            <p:cNvSpPr txBox="1"/>
            <p:nvPr/>
          </p:nvSpPr>
          <p:spPr>
            <a:xfrm>
              <a:off x="5880056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90" name="文本框 289">
              <a:extLst>
                <a:ext uri="{FF2B5EF4-FFF2-40B4-BE49-F238E27FC236}">
                  <a16:creationId xmlns:a16="http://schemas.microsoft.com/office/drawing/2014/main" id="{982BC47C-0DA4-11E3-2A74-B86A2E11780A}"/>
                </a:ext>
              </a:extLst>
            </p:cNvPr>
            <p:cNvSpPr txBox="1"/>
            <p:nvPr/>
          </p:nvSpPr>
          <p:spPr>
            <a:xfrm>
              <a:off x="6902044" y="4452558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graphicFrame>
          <p:nvGraphicFramePr>
            <p:cNvPr id="297" name="内容占位符 3">
              <a:extLst>
                <a:ext uri="{FF2B5EF4-FFF2-40B4-BE49-F238E27FC236}">
                  <a16:creationId xmlns:a16="http://schemas.microsoft.com/office/drawing/2014/main" id="{65E09B48-A1AD-D787-1B27-BE7E6782990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6312196"/>
                </p:ext>
              </p:extLst>
            </p:nvPr>
          </p:nvGraphicFramePr>
          <p:xfrm>
            <a:off x="812386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306" name="直接箭头连接符 305">
              <a:extLst>
                <a:ext uri="{FF2B5EF4-FFF2-40B4-BE49-F238E27FC236}">
                  <a16:creationId xmlns:a16="http://schemas.microsoft.com/office/drawing/2014/main" id="{337F685F-8229-8E7E-8D79-06114BF16F2E}"/>
                </a:ext>
              </a:extLst>
            </p:cNvPr>
            <p:cNvCxnSpPr>
              <a:cxnSpLocks/>
              <a:stCxn id="292" idx="0"/>
              <a:endCxn id="297" idx="2"/>
            </p:cNvCxnSpPr>
            <p:nvPr/>
          </p:nvCxnSpPr>
          <p:spPr bwMode="auto">
            <a:xfrm flipV="1">
              <a:off x="8065260" y="5346593"/>
              <a:ext cx="35647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8" name="文本框 297">
              <a:extLst>
                <a:ext uri="{FF2B5EF4-FFF2-40B4-BE49-F238E27FC236}">
                  <a16:creationId xmlns:a16="http://schemas.microsoft.com/office/drawing/2014/main" id="{27328690-E446-CC44-6151-31BECCE09700}"/>
                </a:ext>
              </a:extLst>
            </p:cNvPr>
            <p:cNvSpPr txBox="1"/>
            <p:nvPr/>
          </p:nvSpPr>
          <p:spPr>
            <a:xfrm>
              <a:off x="812552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cxnSp>
          <p:nvCxnSpPr>
            <p:cNvPr id="309" name="直接箭头连接符 308">
              <a:extLst>
                <a:ext uri="{FF2B5EF4-FFF2-40B4-BE49-F238E27FC236}">
                  <a16:creationId xmlns:a16="http://schemas.microsoft.com/office/drawing/2014/main" id="{2D58E87B-5C83-3A4B-67D0-60364B03BDA3}"/>
                </a:ext>
              </a:extLst>
            </p:cNvPr>
            <p:cNvCxnSpPr>
              <a:cxnSpLocks/>
              <a:stCxn id="297" idx="0"/>
              <a:endCxn id="271" idx="2"/>
            </p:cNvCxnSpPr>
            <p:nvPr/>
          </p:nvCxnSpPr>
          <p:spPr bwMode="auto">
            <a:xfrm flipH="1" flipV="1">
              <a:off x="8102195" y="4880581"/>
              <a:ext cx="319536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8" name="文本框 287">
              <a:extLst>
                <a:ext uri="{FF2B5EF4-FFF2-40B4-BE49-F238E27FC236}">
                  <a16:creationId xmlns:a16="http://schemas.microsoft.com/office/drawing/2014/main" id="{C30F1F43-B7B6-31B6-950D-04BE1A043790}"/>
                </a:ext>
              </a:extLst>
            </p:cNvPr>
            <p:cNvSpPr txBox="1"/>
            <p:nvPr/>
          </p:nvSpPr>
          <p:spPr>
            <a:xfrm>
              <a:off x="7805989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725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072483" y="382776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</a:t>
            </a: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069897" y="4479259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  <p:graphicFrame>
        <p:nvGraphicFramePr>
          <p:cNvPr id="34" name="内容占位符 3"/>
          <p:cNvGraphicFramePr/>
          <p:nvPr/>
        </p:nvGraphicFramePr>
        <p:xfrm>
          <a:off x="1779156" y="4511525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内容占位符 3"/>
          <p:cNvGraphicFramePr/>
          <p:nvPr/>
        </p:nvGraphicFramePr>
        <p:xfrm>
          <a:off x="3737698" y="4511525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内容占位符 3"/>
          <p:cNvGraphicFramePr/>
          <p:nvPr/>
        </p:nvGraphicFramePr>
        <p:xfrm>
          <a:off x="1779156" y="3860027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内容占位符 3"/>
          <p:cNvGraphicFramePr/>
          <p:nvPr/>
        </p:nvGraphicFramePr>
        <p:xfrm>
          <a:off x="3737698" y="3860027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内容占位符 3"/>
          <p:cNvGraphicFramePr/>
          <p:nvPr/>
        </p:nvGraphicFramePr>
        <p:xfrm>
          <a:off x="2802529" y="3264866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6" name="直接箭头连接符 45"/>
          <p:cNvCxnSpPr>
            <a:stCxn id="36" idx="0"/>
            <a:endCxn id="38" idx="2"/>
          </p:cNvCxnSpPr>
          <p:nvPr/>
        </p:nvCxnSpPr>
        <p:spPr bwMode="auto">
          <a:xfrm flipV="1">
            <a:off x="2653983" y="3569666"/>
            <a:ext cx="1023373" cy="290361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直接箭头连接符 46"/>
          <p:cNvCxnSpPr>
            <a:stCxn id="37" idx="0"/>
            <a:endCxn id="38" idx="2"/>
          </p:cNvCxnSpPr>
          <p:nvPr/>
        </p:nvCxnSpPr>
        <p:spPr bwMode="auto">
          <a:xfrm flipH="1" flipV="1">
            <a:off x="3677356" y="3569666"/>
            <a:ext cx="935169" cy="290361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直接箭头连接符 47"/>
          <p:cNvCxnSpPr>
            <a:stCxn id="35" idx="0"/>
            <a:endCxn id="37" idx="2"/>
          </p:cNvCxnSpPr>
          <p:nvPr/>
        </p:nvCxnSpPr>
        <p:spPr bwMode="auto">
          <a:xfrm flipV="1">
            <a:off x="4612525" y="4164827"/>
            <a:ext cx="0" cy="346698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直接箭头连接符 48"/>
          <p:cNvCxnSpPr>
            <a:stCxn id="34" idx="0"/>
            <a:endCxn id="36" idx="2"/>
          </p:cNvCxnSpPr>
          <p:nvPr/>
        </p:nvCxnSpPr>
        <p:spPr bwMode="auto">
          <a:xfrm flipV="1">
            <a:off x="2653983" y="4164827"/>
            <a:ext cx="0" cy="346698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文本框 49"/>
          <p:cNvSpPr txBox="1"/>
          <p:nvPr/>
        </p:nvSpPr>
        <p:spPr>
          <a:xfrm>
            <a:off x="1057072" y="3232600"/>
            <a:ext cx="107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 root</a:t>
            </a: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09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88E28C87-EEBF-41A2-258C-599CEAFA47F5}"/>
              </a:ext>
            </a:extLst>
          </p:cNvPr>
          <p:cNvGrpSpPr/>
          <p:nvPr/>
        </p:nvGrpSpPr>
        <p:grpSpPr>
          <a:xfrm>
            <a:off x="12591366" y="512763"/>
            <a:ext cx="3084267" cy="1953604"/>
            <a:chOff x="6383583" y="919917"/>
            <a:chExt cx="5493666" cy="347974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/>
            <a:srcRect l="85" b="270"/>
            <a:stretch>
              <a:fillRect/>
            </a:stretch>
          </p:blipFill>
          <p:spPr>
            <a:xfrm>
              <a:off x="6383583" y="919917"/>
              <a:ext cx="5493666" cy="3479740"/>
            </a:xfrm>
            <a:prstGeom prst="rect">
              <a:avLst/>
            </a:prstGeom>
          </p:spPr>
        </p:pic>
        <p:sp>
          <p:nvSpPr>
            <p:cNvPr id="4" name="椭圆 3"/>
            <p:cNvSpPr/>
            <p:nvPr/>
          </p:nvSpPr>
          <p:spPr>
            <a:xfrm rot="21089834">
              <a:off x="7961129" y="1728438"/>
              <a:ext cx="606932" cy="1863176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433689">
              <a:off x="8294435" y="1239742"/>
              <a:ext cx="606932" cy="1540976"/>
            </a:xfrm>
            <a:prstGeom prst="ellipse">
              <a:avLst/>
            </a:pr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0586418" y="1271800"/>
              <a:ext cx="606932" cy="1540976"/>
            </a:xfrm>
            <a:prstGeom prst="ellipse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箭头: 下 6"/>
            <p:cNvSpPr/>
            <p:nvPr/>
          </p:nvSpPr>
          <p:spPr>
            <a:xfrm rot="3622898">
              <a:off x="10458854" y="2752166"/>
              <a:ext cx="486781" cy="1076348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1400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sz="14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2702507" y="5537348"/>
            <a:ext cx="1398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[249,215,192]/255;</a:t>
            </a:r>
          </a:p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[254,192,239]/255;</a:t>
            </a:r>
          </a:p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[223,192,254]/255;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19254CB-1222-1D1B-42EF-DD4A18E9361A}"/>
              </a:ext>
            </a:extLst>
          </p:cNvPr>
          <p:cNvGrpSpPr/>
          <p:nvPr/>
        </p:nvGrpSpPr>
        <p:grpSpPr>
          <a:xfrm>
            <a:off x="8518650" y="7245447"/>
            <a:ext cx="4500372" cy="2736342"/>
            <a:chOff x="1758984" y="1257243"/>
            <a:chExt cx="4500372" cy="2736342"/>
          </a:xfrm>
        </p:grpSpPr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CCE231A6-B5F2-FB74-D26E-1619AA6B0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8984" y="1257243"/>
              <a:ext cx="4500372" cy="2736342"/>
            </a:xfrm>
            <a:prstGeom prst="rect">
              <a:avLst/>
            </a:prstGeom>
          </p:spPr>
        </p:pic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F5C938D3-4323-4B82-9B8A-7F125973423F}"/>
                </a:ext>
              </a:extLst>
            </p:cNvPr>
            <p:cNvSpPr/>
            <p:nvPr/>
          </p:nvSpPr>
          <p:spPr>
            <a:xfrm rot="5400000">
              <a:off x="3100784" y="2194169"/>
              <a:ext cx="387352" cy="1859756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5A519308-B194-D6BF-0444-133ECF1B0987}"/>
                </a:ext>
              </a:extLst>
            </p:cNvPr>
            <p:cNvSpPr/>
            <p:nvPr/>
          </p:nvSpPr>
          <p:spPr>
            <a:xfrm rot="5400000">
              <a:off x="3609578" y="1215472"/>
              <a:ext cx="469902" cy="2959893"/>
            </a:xfrm>
            <a:custGeom>
              <a:avLst/>
              <a:gdLst>
                <a:gd name="connsiteX0" fmla="*/ 0 w 469902"/>
                <a:gd name="connsiteY0" fmla="*/ 2959893 h 2959893"/>
                <a:gd name="connsiteX1" fmla="*/ 0 w 469902"/>
                <a:gd name="connsiteY1" fmla="*/ 661664 h 2959893"/>
                <a:gd name="connsiteX2" fmla="*/ 226209 w 469902"/>
                <a:gd name="connsiteY2" fmla="*/ 661664 h 2959893"/>
                <a:gd name="connsiteX3" fmla="*/ 226209 w 469902"/>
                <a:gd name="connsiteY3" fmla="*/ 0 h 2959893"/>
                <a:gd name="connsiteX4" fmla="*/ 469902 w 469902"/>
                <a:gd name="connsiteY4" fmla="*/ 0 h 2959893"/>
                <a:gd name="connsiteX5" fmla="*/ 469902 w 469902"/>
                <a:gd name="connsiteY5" fmla="*/ 2959893 h 2959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902" h="2959893">
                  <a:moveTo>
                    <a:pt x="0" y="2959893"/>
                  </a:moveTo>
                  <a:lnTo>
                    <a:pt x="0" y="661664"/>
                  </a:lnTo>
                  <a:lnTo>
                    <a:pt x="226209" y="661664"/>
                  </a:lnTo>
                  <a:lnTo>
                    <a:pt x="226209" y="0"/>
                  </a:lnTo>
                  <a:lnTo>
                    <a:pt x="469902" y="0"/>
                  </a:lnTo>
                  <a:lnTo>
                    <a:pt x="469902" y="2959893"/>
                  </a:lnTo>
                  <a:close/>
                </a:path>
              </a:pathLst>
            </a:cu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985D1FC4-2DD7-979C-B998-B628C3093F2B}"/>
                </a:ext>
              </a:extLst>
            </p:cNvPr>
            <p:cNvSpPr/>
            <p:nvPr/>
          </p:nvSpPr>
          <p:spPr>
            <a:xfrm rot="5400000">
              <a:off x="3647522" y="33211"/>
              <a:ext cx="574988" cy="3140868"/>
            </a:xfrm>
            <a:prstGeom prst="rect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箭头: 下 60">
              <a:extLst>
                <a:ext uri="{FF2B5EF4-FFF2-40B4-BE49-F238E27FC236}">
                  <a16:creationId xmlns:a16="http://schemas.microsoft.com/office/drawing/2014/main" id="{34A757F0-B36F-51D1-EE72-560122077E2B}"/>
                </a:ext>
              </a:extLst>
            </p:cNvPr>
            <p:cNvSpPr/>
            <p:nvPr/>
          </p:nvSpPr>
          <p:spPr>
            <a:xfrm rot="3318887">
              <a:off x="5319621" y="2718003"/>
              <a:ext cx="273290" cy="648125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1400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sz="14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EE2FCA1-B5FE-C967-CFB1-46A44D25483B}"/>
              </a:ext>
            </a:extLst>
          </p:cNvPr>
          <p:cNvGrpSpPr/>
          <p:nvPr/>
        </p:nvGrpSpPr>
        <p:grpSpPr>
          <a:xfrm>
            <a:off x="12535116" y="2679050"/>
            <a:ext cx="4500372" cy="2736342"/>
            <a:chOff x="1758984" y="1257243"/>
            <a:chExt cx="4500372" cy="2736342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AD7A5590-29B0-402B-F6A5-5832687FA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8984" y="1257243"/>
              <a:ext cx="4500372" cy="2736342"/>
            </a:xfrm>
            <a:prstGeom prst="rect">
              <a:avLst/>
            </a:prstGeom>
          </p:spPr>
        </p:pic>
        <p:sp>
          <p:nvSpPr>
            <p:cNvPr id="47" name="箭头: 下 46">
              <a:extLst>
                <a:ext uri="{FF2B5EF4-FFF2-40B4-BE49-F238E27FC236}">
                  <a16:creationId xmlns:a16="http://schemas.microsoft.com/office/drawing/2014/main" id="{F62B79FF-DBD2-01DF-D747-355C5CBDF2EE}"/>
                </a:ext>
              </a:extLst>
            </p:cNvPr>
            <p:cNvSpPr/>
            <p:nvPr/>
          </p:nvSpPr>
          <p:spPr>
            <a:xfrm rot="2701475">
              <a:off x="5284930" y="1309253"/>
              <a:ext cx="478803" cy="832025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6F472BE3-A92A-C222-DB01-5CABCDDE0925}"/>
                </a:ext>
              </a:extLst>
            </p:cNvPr>
            <p:cNvSpPr>
              <a:spLocks/>
            </p:cNvSpPr>
            <p:nvPr/>
          </p:nvSpPr>
          <p:spPr>
            <a:xfrm rot="5178204">
              <a:off x="3076083" y="2153491"/>
              <a:ext cx="534246" cy="1936814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6F5D59A3-1B0B-4847-BF92-B13E67406ABB}"/>
                </a:ext>
              </a:extLst>
            </p:cNvPr>
            <p:cNvSpPr>
              <a:spLocks/>
            </p:cNvSpPr>
            <p:nvPr/>
          </p:nvSpPr>
          <p:spPr>
            <a:xfrm rot="5243210">
              <a:off x="3529591" y="1214958"/>
              <a:ext cx="610394" cy="2962756"/>
            </a:xfrm>
            <a:custGeom>
              <a:avLst/>
              <a:gdLst>
                <a:gd name="connsiteX0" fmla="*/ 6201 w 610394"/>
                <a:gd name="connsiteY0" fmla="*/ 1166097 h 2962756"/>
                <a:gd name="connsiteX1" fmla="*/ 23984 w 610394"/>
                <a:gd name="connsiteY1" fmla="*/ 885414 h 2962756"/>
                <a:gd name="connsiteX2" fmla="*/ 51118 w 610394"/>
                <a:gd name="connsiteY2" fmla="*/ 640480 h 2962756"/>
                <a:gd name="connsiteX3" fmla="*/ 331767 w 610394"/>
                <a:gd name="connsiteY3" fmla="*/ 653289 h 2962756"/>
                <a:gd name="connsiteX4" fmla="*/ 361583 w 610394"/>
                <a:gd name="connsiteY4" fmla="*/ 0 h 2962756"/>
                <a:gd name="connsiteX5" fmla="*/ 366705 w 610394"/>
                <a:gd name="connsiteY5" fmla="*/ 2529 h 2962756"/>
                <a:gd name="connsiteX6" fmla="*/ 610394 w 610394"/>
                <a:gd name="connsiteY6" fmla="*/ 1467453 h 2962756"/>
                <a:gd name="connsiteX7" fmla="*/ 305197 w 610394"/>
                <a:gd name="connsiteY7" fmla="*/ 2962756 h 2962756"/>
                <a:gd name="connsiteX8" fmla="*/ 0 w 610394"/>
                <a:gd name="connsiteY8" fmla="*/ 1467453 h 2962756"/>
                <a:gd name="connsiteX9" fmla="*/ 6201 w 610394"/>
                <a:gd name="connsiteY9" fmla="*/ 1166097 h 296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0394" h="2962756">
                  <a:moveTo>
                    <a:pt x="6201" y="1166097"/>
                  </a:moveTo>
                  <a:cubicBezTo>
                    <a:pt x="10266" y="1068757"/>
                    <a:pt x="16262" y="974861"/>
                    <a:pt x="23984" y="885414"/>
                  </a:cubicBezTo>
                  <a:lnTo>
                    <a:pt x="51118" y="640480"/>
                  </a:lnTo>
                  <a:lnTo>
                    <a:pt x="331767" y="653289"/>
                  </a:lnTo>
                  <a:lnTo>
                    <a:pt x="361583" y="0"/>
                  </a:lnTo>
                  <a:lnTo>
                    <a:pt x="366705" y="2529"/>
                  </a:lnTo>
                  <a:cubicBezTo>
                    <a:pt x="505778" y="141961"/>
                    <a:pt x="610394" y="744849"/>
                    <a:pt x="610394" y="1467453"/>
                  </a:cubicBezTo>
                  <a:cubicBezTo>
                    <a:pt x="610394" y="2293286"/>
                    <a:pt x="473753" y="2962756"/>
                    <a:pt x="305197" y="2962756"/>
                  </a:cubicBezTo>
                  <a:cubicBezTo>
                    <a:pt x="136641" y="2962756"/>
                    <a:pt x="0" y="2293286"/>
                    <a:pt x="0" y="1467453"/>
                  </a:cubicBezTo>
                  <a:cubicBezTo>
                    <a:pt x="0" y="1364224"/>
                    <a:pt x="2135" y="1263438"/>
                    <a:pt x="6201" y="1166097"/>
                  </a:cubicBezTo>
                  <a:close/>
                </a:path>
              </a:pathLst>
            </a:cu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F14D29AA-2F0A-B49F-1C62-0EB24B8F1A5B}"/>
                </a:ext>
              </a:extLst>
            </p:cNvPr>
            <p:cNvSpPr>
              <a:spLocks/>
            </p:cNvSpPr>
            <p:nvPr/>
          </p:nvSpPr>
          <p:spPr>
            <a:xfrm rot="5400000">
              <a:off x="3601594" y="105398"/>
              <a:ext cx="506694" cy="2978218"/>
            </a:xfrm>
            <a:prstGeom prst="ellipse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70" name="图片 69">
            <a:extLst>
              <a:ext uri="{FF2B5EF4-FFF2-40B4-BE49-F238E27FC236}">
                <a16:creationId xmlns:a16="http://schemas.microsoft.com/office/drawing/2014/main" id="{D9F9152B-CD4B-B266-045A-F50FDB9A9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484" y="1859819"/>
            <a:ext cx="4500372" cy="2736342"/>
          </a:xfrm>
          <a:prstGeom prst="rect">
            <a:avLst/>
          </a:prstGeom>
        </p:spPr>
      </p:pic>
      <p:sp>
        <p:nvSpPr>
          <p:cNvPr id="71" name="椭圆 70">
            <a:extLst>
              <a:ext uri="{FF2B5EF4-FFF2-40B4-BE49-F238E27FC236}">
                <a16:creationId xmlns:a16="http://schemas.microsoft.com/office/drawing/2014/main" id="{05DDB8DD-282A-EF00-5B91-50F6CC01B29E}"/>
              </a:ext>
            </a:extLst>
          </p:cNvPr>
          <p:cNvSpPr>
            <a:spLocks/>
          </p:cNvSpPr>
          <p:nvPr/>
        </p:nvSpPr>
        <p:spPr>
          <a:xfrm rot="5178204">
            <a:off x="2607726" y="2743990"/>
            <a:ext cx="534246" cy="1936814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422FA829-7E37-1584-0987-5C85A00BEF6D}"/>
              </a:ext>
            </a:extLst>
          </p:cNvPr>
          <p:cNvSpPr>
            <a:spLocks/>
          </p:cNvSpPr>
          <p:nvPr/>
        </p:nvSpPr>
        <p:spPr>
          <a:xfrm rot="5400000">
            <a:off x="3136412" y="695897"/>
            <a:ext cx="506694" cy="2978218"/>
          </a:xfrm>
          <a:prstGeom prst="ellipse">
            <a:avLst/>
          </a:prstGeom>
          <a:solidFill>
            <a:srgbClr val="9933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任意多边形: 形状 79">
            <a:extLst>
              <a:ext uri="{FF2B5EF4-FFF2-40B4-BE49-F238E27FC236}">
                <a16:creationId xmlns:a16="http://schemas.microsoft.com/office/drawing/2014/main" id="{89DD666C-4670-C20B-5D7D-C8D0FC94F6A8}"/>
              </a:ext>
            </a:extLst>
          </p:cNvPr>
          <p:cNvSpPr/>
          <p:nvPr/>
        </p:nvSpPr>
        <p:spPr>
          <a:xfrm rot="5223610">
            <a:off x="3192760" y="1676068"/>
            <a:ext cx="619738" cy="3195212"/>
          </a:xfrm>
          <a:custGeom>
            <a:avLst/>
            <a:gdLst>
              <a:gd name="connsiteX0" fmla="*/ 6295 w 619738"/>
              <a:gd name="connsiteY0" fmla="*/ 1275633 h 3195212"/>
              <a:gd name="connsiteX1" fmla="*/ 309869 w 619738"/>
              <a:gd name="connsiteY1" fmla="*/ 0 h 3195212"/>
              <a:gd name="connsiteX2" fmla="*/ 430484 w 619738"/>
              <a:gd name="connsiteY2" fmla="*/ 125548 h 3195212"/>
              <a:gd name="connsiteX3" fmla="*/ 444751 w 619738"/>
              <a:gd name="connsiteY3" fmla="*/ 165473 h 3195212"/>
              <a:gd name="connsiteX4" fmla="*/ 406851 w 619738"/>
              <a:gd name="connsiteY4" fmla="*/ 903481 h 3195212"/>
              <a:gd name="connsiteX5" fmla="*/ 588763 w 619738"/>
              <a:gd name="connsiteY5" fmla="*/ 912823 h 3195212"/>
              <a:gd name="connsiteX6" fmla="*/ 595387 w 619738"/>
              <a:gd name="connsiteY6" fmla="*/ 975746 h 3195212"/>
              <a:gd name="connsiteX7" fmla="*/ 619738 w 619738"/>
              <a:gd name="connsiteY7" fmla="*/ 1597606 h 3195212"/>
              <a:gd name="connsiteX8" fmla="*/ 309869 w 619738"/>
              <a:gd name="connsiteY8" fmla="*/ 3195212 h 3195212"/>
              <a:gd name="connsiteX9" fmla="*/ 0 w 619738"/>
              <a:gd name="connsiteY9" fmla="*/ 1597606 h 3195212"/>
              <a:gd name="connsiteX10" fmla="*/ 6295 w 619738"/>
              <a:gd name="connsiteY10" fmla="*/ 1275633 h 3195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9738" h="3195212">
                <a:moveTo>
                  <a:pt x="6295" y="1275633"/>
                </a:moveTo>
                <a:cubicBezTo>
                  <a:pt x="35190" y="547631"/>
                  <a:pt x="160125" y="0"/>
                  <a:pt x="309869" y="0"/>
                </a:cubicBezTo>
                <a:cubicBezTo>
                  <a:pt x="352653" y="0"/>
                  <a:pt x="393412" y="44705"/>
                  <a:pt x="430484" y="125548"/>
                </a:cubicBezTo>
                <a:lnTo>
                  <a:pt x="444751" y="165473"/>
                </a:lnTo>
                <a:lnTo>
                  <a:pt x="406851" y="903481"/>
                </a:lnTo>
                <a:lnTo>
                  <a:pt x="588763" y="912823"/>
                </a:lnTo>
                <a:lnTo>
                  <a:pt x="595387" y="975746"/>
                </a:lnTo>
                <a:cubicBezTo>
                  <a:pt x="611067" y="1166881"/>
                  <a:pt x="619738" y="1377023"/>
                  <a:pt x="619738" y="1597606"/>
                </a:cubicBezTo>
                <a:cubicBezTo>
                  <a:pt x="619738" y="2479939"/>
                  <a:pt x="481005" y="3195212"/>
                  <a:pt x="309869" y="3195212"/>
                </a:cubicBezTo>
                <a:cubicBezTo>
                  <a:pt x="138733" y="3195212"/>
                  <a:pt x="0" y="2479939"/>
                  <a:pt x="0" y="1597606"/>
                </a:cubicBezTo>
                <a:cubicBezTo>
                  <a:pt x="0" y="1487314"/>
                  <a:pt x="2168" y="1379633"/>
                  <a:pt x="6295" y="1275633"/>
                </a:cubicBezTo>
                <a:close/>
              </a:path>
            </a:pathLst>
          </a:custGeom>
          <a:solidFill>
            <a:srgbClr val="FF33C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箭头: 下 75">
            <a:extLst>
              <a:ext uri="{FF2B5EF4-FFF2-40B4-BE49-F238E27FC236}">
                <a16:creationId xmlns:a16="http://schemas.microsoft.com/office/drawing/2014/main" id="{236B09C4-D959-49BB-F962-CD3BF1E0E144}"/>
              </a:ext>
            </a:extLst>
          </p:cNvPr>
          <p:cNvSpPr/>
          <p:nvPr/>
        </p:nvSpPr>
        <p:spPr>
          <a:xfrm rot="2627876">
            <a:off x="4856263" y="2014939"/>
            <a:ext cx="478803" cy="832025"/>
          </a:xfrm>
          <a:prstGeom prst="downArrow">
            <a:avLst>
              <a:gd name="adj1" fmla="val 50000"/>
              <a:gd name="adj2" fmla="val 4376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better</a:t>
            </a:r>
            <a:endParaRPr lang="zh-CN" altLang="en-US" b="1" i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859164" y="-354854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measurement baseline store &amp; query</a:t>
            </a:r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6824" y="873986"/>
            <a:ext cx="4542857" cy="183809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833" y="7194441"/>
            <a:ext cx="11152381" cy="268571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10696" y="2948345"/>
            <a:ext cx="4504762" cy="3076190"/>
          </a:xfrm>
          <a:prstGeom prst="rect">
            <a:avLst/>
          </a:prstGeom>
        </p:spPr>
      </p:pic>
      <p:sp>
        <p:nvSpPr>
          <p:cNvPr id="13" name="箭头: 下 12"/>
          <p:cNvSpPr/>
          <p:nvPr/>
        </p:nvSpPr>
        <p:spPr>
          <a:xfrm>
            <a:off x="8047211" y="4532505"/>
            <a:ext cx="219529" cy="573731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/>
          <p:cNvSpPr/>
          <p:nvPr/>
        </p:nvSpPr>
        <p:spPr>
          <a:xfrm>
            <a:off x="5123827" y="4422813"/>
            <a:ext cx="219529" cy="683423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/>
          <p:cNvSpPr/>
          <p:nvPr/>
        </p:nvSpPr>
        <p:spPr>
          <a:xfrm>
            <a:off x="3272100" y="4408532"/>
            <a:ext cx="198010" cy="697704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/>
          <p:cNvSpPr/>
          <p:nvPr/>
        </p:nvSpPr>
        <p:spPr>
          <a:xfrm>
            <a:off x="6777544" y="4712128"/>
            <a:ext cx="219529" cy="394108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: 圆角 87"/>
          <p:cNvSpPr/>
          <p:nvPr/>
        </p:nvSpPr>
        <p:spPr>
          <a:xfrm>
            <a:off x="6493960" y="381441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Satellites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4835205" y="381472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Gateway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7851" y="3858666"/>
            <a:ext cx="411480" cy="411480"/>
          </a:xfrm>
          <a:prstGeom prst="rect">
            <a:avLst/>
          </a:prstGeom>
        </p:spPr>
      </p:pic>
      <p:sp>
        <p:nvSpPr>
          <p:cNvPr id="29" name="矩形: 圆角 28"/>
          <p:cNvSpPr/>
          <p:nvPr/>
        </p:nvSpPr>
        <p:spPr>
          <a:xfrm>
            <a:off x="2959668" y="381472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Owner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3102166" y="3867628"/>
            <a:ext cx="511777" cy="472400"/>
            <a:chOff x="4113226" y="5392271"/>
            <a:chExt cx="511777" cy="477967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13226" y="5392271"/>
              <a:ext cx="281875" cy="281875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15269" y="5460504"/>
              <a:ext cx="409734" cy="409734"/>
            </a:xfrm>
            <a:prstGeom prst="rect">
              <a:avLst/>
            </a:prstGeom>
          </p:spPr>
        </p:pic>
      </p:grpSp>
      <p:sp>
        <p:nvSpPr>
          <p:cNvPr id="74" name="文本框 73"/>
          <p:cNvSpPr txBox="1"/>
          <p:nvPr/>
        </p:nvSpPr>
        <p:spPr>
          <a:xfrm>
            <a:off x="3710408" y="3930261"/>
            <a:ext cx="1085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❶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Uploading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1" name="连接符: 曲线 80"/>
          <p:cNvCxnSpPr>
            <a:cxnSpLocks/>
            <a:stCxn id="10" idx="1"/>
            <a:endCxn id="26" idx="0"/>
          </p:cNvCxnSpPr>
          <p:nvPr/>
        </p:nvCxnSpPr>
        <p:spPr>
          <a:xfrm rot="10800000" flipH="1">
            <a:off x="4828295" y="3814728"/>
            <a:ext cx="405296" cy="250158"/>
          </a:xfrm>
          <a:prstGeom prst="curvedConnector4">
            <a:avLst>
              <a:gd name="adj1" fmla="val -56403"/>
              <a:gd name="adj2" fmla="val 191382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4048882" y="3275886"/>
            <a:ext cx="97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❷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5656360" y="3049506"/>
            <a:ext cx="2056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❹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Sending data and proof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562905" y="3745595"/>
            <a:ext cx="972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❸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Storer selecting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425599" y="4354470"/>
            <a:ext cx="1251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①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Retrieval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5547111" y="3399719"/>
            <a:ext cx="2274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②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Fetching data and proof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9" name="连接符: 曲线 98"/>
          <p:cNvCxnSpPr>
            <a:cxnSpLocks/>
            <a:stCxn id="26" idx="2"/>
            <a:endCxn id="20" idx="1"/>
          </p:cNvCxnSpPr>
          <p:nvPr/>
        </p:nvCxnSpPr>
        <p:spPr>
          <a:xfrm rot="5400000" flipH="1">
            <a:off x="4900355" y="4412719"/>
            <a:ext cx="260424" cy="406049"/>
          </a:xfrm>
          <a:prstGeom prst="curvedConnector4">
            <a:avLst>
              <a:gd name="adj1" fmla="val -50949"/>
              <a:gd name="adj2" fmla="val 156299"/>
            </a:avLst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3733218" y="4818821"/>
            <a:ext cx="112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③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Verification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9DE75F1-0831-3A84-4C85-03BA30731FFE}"/>
              </a:ext>
            </a:extLst>
          </p:cNvPr>
          <p:cNvGrpSpPr/>
          <p:nvPr/>
        </p:nvGrpSpPr>
        <p:grpSpPr>
          <a:xfrm>
            <a:off x="3769036" y="4234075"/>
            <a:ext cx="1051318" cy="133312"/>
            <a:chOff x="2107172" y="4077841"/>
            <a:chExt cx="1813989" cy="115691"/>
          </a:xfrm>
        </p:grpSpPr>
        <p:cxnSp>
          <p:nvCxnSpPr>
            <p:cNvPr id="69" name="直接箭头连接符 68"/>
            <p:cNvCxnSpPr>
              <a:cxnSpLocks/>
            </p:cNvCxnSpPr>
            <p:nvPr/>
          </p:nvCxnSpPr>
          <p:spPr>
            <a:xfrm>
              <a:off x="2107172" y="4077841"/>
              <a:ext cx="181398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cxnSpLocks/>
            </p:cNvCxnSpPr>
            <p:nvPr/>
          </p:nvCxnSpPr>
          <p:spPr>
            <a:xfrm>
              <a:off x="2107172" y="4193532"/>
              <a:ext cx="181398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文本框 110"/>
          <p:cNvSpPr txBox="1"/>
          <p:nvPr/>
        </p:nvSpPr>
        <p:spPr>
          <a:xfrm>
            <a:off x="3810097" y="4367386"/>
            <a:ext cx="866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④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5" name="连接符: 肘形 154"/>
          <p:cNvCxnSpPr>
            <a:cxnSpLocks/>
            <a:stCxn id="26" idx="0"/>
            <a:endCxn id="91" idx="0"/>
          </p:cNvCxnSpPr>
          <p:nvPr/>
        </p:nvCxnSpPr>
        <p:spPr>
          <a:xfrm rot="5400000" flipH="1" flipV="1">
            <a:off x="6689083" y="2358926"/>
            <a:ext cx="310" cy="2911294"/>
          </a:xfrm>
          <a:prstGeom prst="bentConnector3">
            <a:avLst>
              <a:gd name="adj1" fmla="val 160475806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连接符: 肘形 176"/>
          <p:cNvCxnSpPr>
            <a:cxnSpLocks/>
            <a:stCxn id="35" idx="0"/>
            <a:endCxn id="33" idx="0"/>
          </p:cNvCxnSpPr>
          <p:nvPr/>
        </p:nvCxnSpPr>
        <p:spPr>
          <a:xfrm rot="16200000" flipH="1">
            <a:off x="6688478" y="2445802"/>
            <a:ext cx="8149" cy="2738532"/>
          </a:xfrm>
          <a:prstGeom prst="bentConnector3">
            <a:avLst>
              <a:gd name="adj1" fmla="val -4923905"/>
            </a:avLst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959668" y="5105498"/>
            <a:ext cx="5583603" cy="386479"/>
          </a:xfrm>
          <a:prstGeom prst="rect">
            <a:avLst/>
          </a:prstGeom>
          <a:solidFill>
            <a:srgbClr val="FFF2CC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Ledger</a:t>
            </a:r>
            <a:endParaRPr kumimoji="0" lang="zh-CN" altLang="en-US" sz="14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91" name="矩形: 圆角 90"/>
          <p:cNvSpPr/>
          <p:nvPr/>
        </p:nvSpPr>
        <p:spPr>
          <a:xfrm>
            <a:off x="7746499" y="381441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Storage Provider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22B83A4A-5945-EC03-E43F-A63D10631641}"/>
              </a:ext>
            </a:extLst>
          </p:cNvPr>
          <p:cNvGrpSpPr/>
          <p:nvPr/>
        </p:nvGrpSpPr>
        <p:grpSpPr>
          <a:xfrm>
            <a:off x="5632261" y="4226233"/>
            <a:ext cx="858061" cy="138243"/>
            <a:chOff x="5632261" y="4226233"/>
            <a:chExt cx="1326260" cy="115691"/>
          </a:xfrm>
        </p:grpSpPr>
        <p:cxnSp>
          <p:nvCxnSpPr>
            <p:cNvPr id="41" name="直接箭头连接符 40"/>
            <p:cNvCxnSpPr>
              <a:cxnSpLocks/>
            </p:cNvCxnSpPr>
            <p:nvPr/>
          </p:nvCxnSpPr>
          <p:spPr>
            <a:xfrm>
              <a:off x="5646751" y="4226233"/>
              <a:ext cx="131177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cxnSpLocks/>
            </p:cNvCxnSpPr>
            <p:nvPr/>
          </p:nvCxnSpPr>
          <p:spPr>
            <a:xfrm>
              <a:off x="5632261" y="4341924"/>
              <a:ext cx="132626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3AA418C2-DEE5-49AE-5937-54464FB4F9C6}"/>
              </a:ext>
            </a:extLst>
          </p:cNvPr>
          <p:cNvGrpSpPr/>
          <p:nvPr/>
        </p:nvGrpSpPr>
        <p:grpSpPr>
          <a:xfrm>
            <a:off x="5037428" y="2666531"/>
            <a:ext cx="1732722" cy="276999"/>
            <a:chOff x="7736175" y="2096171"/>
            <a:chExt cx="1732722" cy="276999"/>
          </a:xfrm>
        </p:grpSpPr>
        <p:sp>
          <p:nvSpPr>
            <p:cNvPr id="147" name="文本框 146"/>
            <p:cNvSpPr txBox="1"/>
            <p:nvPr/>
          </p:nvSpPr>
          <p:spPr>
            <a:xfrm>
              <a:off x="8276267" y="2096171"/>
              <a:ext cx="11926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Query Workflow</a:t>
              </a:r>
            </a:p>
          </p:txBody>
        </p:sp>
        <p:cxnSp>
          <p:nvCxnSpPr>
            <p:cNvPr id="144" name="直接箭头连接符 143"/>
            <p:cNvCxnSpPr>
              <a:cxnSpLocks/>
            </p:cNvCxnSpPr>
            <p:nvPr/>
          </p:nvCxnSpPr>
          <p:spPr>
            <a:xfrm flipH="1">
              <a:off x="7736175" y="2234669"/>
              <a:ext cx="504254" cy="2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D0AE1DD-6FA4-7279-ED6D-2DDE1445EA6B}"/>
              </a:ext>
            </a:extLst>
          </p:cNvPr>
          <p:cNvGrpSpPr/>
          <p:nvPr/>
        </p:nvGrpSpPr>
        <p:grpSpPr>
          <a:xfrm>
            <a:off x="6988430" y="2666531"/>
            <a:ext cx="1554841" cy="276999"/>
            <a:chOff x="7736175" y="2475717"/>
            <a:chExt cx="1554841" cy="276999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494D03E4-B4F1-59A1-CF07-F6E9402AA48B}"/>
                </a:ext>
              </a:extLst>
            </p:cNvPr>
            <p:cNvSpPr txBox="1"/>
            <p:nvPr/>
          </p:nvSpPr>
          <p:spPr>
            <a:xfrm>
              <a:off x="8276267" y="2475717"/>
              <a:ext cx="1014749" cy="276999"/>
            </a:xfrm>
            <a:prstGeom prst="rect">
              <a:avLst/>
            </a:prstGeom>
            <a:noFill/>
          </p:spPr>
          <p:txBody>
            <a:bodyPr wrap="square" lIns="91440" tIns="45720" rIns="0" bIns="45720" rtlCol="0">
              <a:spAutoFit/>
            </a:bodyPr>
            <a:lstStyle/>
            <a:p>
              <a:r>
                <a:rPr lang="en-US" altLang="zh-CN" sz="1200" i="1">
                  <a:solidFill>
                    <a:schemeClr val="accent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Log on Ledger</a:t>
              </a:r>
            </a:p>
          </p:txBody>
        </p:sp>
        <p:sp>
          <p:nvSpPr>
            <p:cNvPr id="42" name="箭头: 下 41"/>
            <p:cNvSpPr/>
            <p:nvPr/>
          </p:nvSpPr>
          <p:spPr>
            <a:xfrm rot="16200000">
              <a:off x="7889297" y="2362090"/>
              <a:ext cx="198010" cy="504254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1CCA2A21-3BDF-BB90-0A03-43E764B7A97A}"/>
              </a:ext>
            </a:extLst>
          </p:cNvPr>
          <p:cNvGrpSpPr/>
          <p:nvPr/>
        </p:nvGrpSpPr>
        <p:grpSpPr>
          <a:xfrm>
            <a:off x="2959668" y="2666531"/>
            <a:ext cx="1859479" cy="276999"/>
            <a:chOff x="7736175" y="1716624"/>
            <a:chExt cx="1859479" cy="276999"/>
          </a:xfrm>
        </p:grpSpPr>
        <p:cxnSp>
          <p:nvCxnSpPr>
            <p:cNvPr id="130" name="直接箭头连接符 129"/>
            <p:cNvCxnSpPr>
              <a:cxnSpLocks/>
            </p:cNvCxnSpPr>
            <p:nvPr/>
          </p:nvCxnSpPr>
          <p:spPr>
            <a:xfrm flipH="1">
              <a:off x="7736175" y="1855123"/>
              <a:ext cx="5042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BB148AC5-7799-023E-5337-59FCEFEEFDEB}"/>
                </a:ext>
              </a:extLst>
            </p:cNvPr>
            <p:cNvSpPr txBox="1"/>
            <p:nvPr/>
          </p:nvSpPr>
          <p:spPr>
            <a:xfrm>
              <a:off x="8276267" y="1716624"/>
              <a:ext cx="1319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Workflow</a:t>
              </a:r>
              <a:endParaRPr lang="en-US" altLang="zh-CN" sz="1200" i="1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9164AC5E-B5E2-AFAE-FE6C-58F72118615D}"/>
              </a:ext>
            </a:extLst>
          </p:cNvPr>
          <p:cNvGrpSpPr/>
          <p:nvPr/>
        </p:nvGrpSpPr>
        <p:grpSpPr>
          <a:xfrm>
            <a:off x="1547071" y="-2300801"/>
            <a:ext cx="9812057" cy="1946308"/>
            <a:chOff x="1042580" y="3249773"/>
            <a:chExt cx="9812057" cy="1946308"/>
          </a:xfrm>
        </p:grpSpPr>
        <p:sp>
          <p:nvSpPr>
            <p:cNvPr id="108" name="箭头: 下 107">
              <a:extLst>
                <a:ext uri="{FF2B5EF4-FFF2-40B4-BE49-F238E27FC236}">
                  <a16:creationId xmlns:a16="http://schemas.microsoft.com/office/drawing/2014/main" id="{6722B374-C7A3-E4B2-CC8C-E43206F5E789}"/>
                </a:ext>
              </a:extLst>
            </p:cNvPr>
            <p:cNvSpPr/>
            <p:nvPr/>
          </p:nvSpPr>
          <p:spPr>
            <a:xfrm>
              <a:off x="8140488" y="4236608"/>
              <a:ext cx="219529" cy="573731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箭头: 下 111">
              <a:extLst>
                <a:ext uri="{FF2B5EF4-FFF2-40B4-BE49-F238E27FC236}">
                  <a16:creationId xmlns:a16="http://schemas.microsoft.com/office/drawing/2014/main" id="{F3FE3FF6-5AB8-1DC4-0834-3DE81923078E}"/>
                </a:ext>
              </a:extLst>
            </p:cNvPr>
            <p:cNvSpPr/>
            <p:nvPr/>
          </p:nvSpPr>
          <p:spPr>
            <a:xfrm>
              <a:off x="3952661" y="4126917"/>
              <a:ext cx="219529" cy="683423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箭头: 下 112">
              <a:extLst>
                <a:ext uri="{FF2B5EF4-FFF2-40B4-BE49-F238E27FC236}">
                  <a16:creationId xmlns:a16="http://schemas.microsoft.com/office/drawing/2014/main" id="{727DDF39-C6EB-09C5-6ACF-51378198C875}"/>
                </a:ext>
              </a:extLst>
            </p:cNvPr>
            <p:cNvSpPr/>
            <p:nvPr/>
          </p:nvSpPr>
          <p:spPr>
            <a:xfrm>
              <a:off x="1601911" y="4112636"/>
              <a:ext cx="198010" cy="697704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箭头: 下 113">
              <a:extLst>
                <a:ext uri="{FF2B5EF4-FFF2-40B4-BE49-F238E27FC236}">
                  <a16:creationId xmlns:a16="http://schemas.microsoft.com/office/drawing/2014/main" id="{BBB1BB55-32B9-6AFE-0014-61CB7E6F580A}"/>
                </a:ext>
              </a:extLst>
            </p:cNvPr>
            <p:cNvSpPr/>
            <p:nvPr/>
          </p:nvSpPr>
          <p:spPr>
            <a:xfrm>
              <a:off x="6442145" y="4416232"/>
              <a:ext cx="219529" cy="394108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3C00063B-9422-FF42-7D9A-078C5A67609F}"/>
                </a:ext>
              </a:extLst>
            </p:cNvPr>
            <p:cNvSpPr/>
            <p:nvPr/>
          </p:nvSpPr>
          <p:spPr>
            <a:xfrm>
              <a:off x="5893574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Provider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16" name="图片 115">
              <a:extLst>
                <a:ext uri="{FF2B5EF4-FFF2-40B4-BE49-F238E27FC236}">
                  <a16:creationId xmlns:a16="http://schemas.microsoft.com/office/drawing/2014/main" id="{490FC6EF-6F84-0DB1-07CB-ECF3E1294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72844" y="3933990"/>
              <a:ext cx="369332" cy="369332"/>
            </a:xfrm>
            <a:prstGeom prst="rect">
              <a:avLst/>
            </a:prstGeom>
          </p:spPr>
        </p:pic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90060A36-DDDF-FB2A-7DAC-7396AF51381C}"/>
                </a:ext>
              </a:extLst>
            </p:cNvPr>
            <p:cNvSpPr/>
            <p:nvPr/>
          </p:nvSpPr>
          <p:spPr>
            <a:xfrm>
              <a:off x="3404089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Gateway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19" name="图片 118">
              <a:extLst>
                <a:ext uri="{FF2B5EF4-FFF2-40B4-BE49-F238E27FC236}">
                  <a16:creationId xmlns:a16="http://schemas.microsoft.com/office/drawing/2014/main" id="{2E8EEB80-29E2-9276-F618-1359FB04B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56685" y="3858666"/>
              <a:ext cx="411480" cy="411480"/>
            </a:xfrm>
            <a:prstGeom prst="rect">
              <a:avLst/>
            </a:prstGeom>
          </p:spPr>
        </p:pic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8C634B87-6EC0-79C0-4595-8C1296BECEB7}"/>
                </a:ext>
              </a:extLst>
            </p:cNvPr>
            <p:cNvSpPr/>
            <p:nvPr/>
          </p:nvSpPr>
          <p:spPr>
            <a:xfrm>
              <a:off x="1042580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34447FB8-8AD2-4109-D007-FEE728E34723}"/>
                </a:ext>
              </a:extLst>
            </p:cNvPr>
            <p:cNvGrpSpPr/>
            <p:nvPr/>
          </p:nvGrpSpPr>
          <p:grpSpPr>
            <a:xfrm>
              <a:off x="1445028" y="3867628"/>
              <a:ext cx="511777" cy="472400"/>
              <a:chOff x="4113226" y="5392271"/>
              <a:chExt cx="511777" cy="477967"/>
            </a:xfrm>
          </p:grpSpPr>
          <p:pic>
            <p:nvPicPr>
              <p:cNvPr id="163" name="图片 162">
                <a:extLst>
                  <a:ext uri="{FF2B5EF4-FFF2-40B4-BE49-F238E27FC236}">
                    <a16:creationId xmlns:a16="http://schemas.microsoft.com/office/drawing/2014/main" id="{9D724F32-39EB-D979-BF86-DE348CBC0F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13226" y="5392271"/>
                <a:ext cx="281875" cy="281875"/>
              </a:xfrm>
              <a:prstGeom prst="rect">
                <a:avLst/>
              </a:prstGeom>
            </p:spPr>
          </p:pic>
          <p:pic>
            <p:nvPicPr>
              <p:cNvPr id="164" name="图片 163">
                <a:extLst>
                  <a:ext uri="{FF2B5EF4-FFF2-40B4-BE49-F238E27FC236}">
                    <a16:creationId xmlns:a16="http://schemas.microsoft.com/office/drawing/2014/main" id="{01D42C78-F54D-4186-A5BB-79B9346E51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15269" y="5460504"/>
                <a:ext cx="409734" cy="409734"/>
              </a:xfrm>
              <a:prstGeom prst="rect">
                <a:avLst/>
              </a:prstGeom>
            </p:spPr>
          </p:pic>
        </p:grp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C55B310C-6072-7812-3A9E-638DC386B534}"/>
                </a:ext>
              </a:extLst>
            </p:cNvPr>
            <p:cNvSpPr txBox="1"/>
            <p:nvPr/>
          </p:nvSpPr>
          <p:spPr>
            <a:xfrm>
              <a:off x="2321677" y="3807870"/>
              <a:ext cx="1085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❶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Uploading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23" name="连接符: 曲线 122">
              <a:extLst>
                <a:ext uri="{FF2B5EF4-FFF2-40B4-BE49-F238E27FC236}">
                  <a16:creationId xmlns:a16="http://schemas.microsoft.com/office/drawing/2014/main" id="{256D9614-95C9-44F1-BEA9-F97CDB5C9051}"/>
                </a:ext>
              </a:extLst>
            </p:cNvPr>
            <p:cNvCxnSpPr>
              <a:cxnSpLocks/>
              <a:stCxn id="151" idx="1"/>
              <a:endCxn id="117" idx="0"/>
            </p:cNvCxnSpPr>
            <p:nvPr/>
          </p:nvCxnSpPr>
          <p:spPr>
            <a:xfrm rot="10800000" flipH="1">
              <a:off x="3404091" y="3814730"/>
              <a:ext cx="658334" cy="172155"/>
            </a:xfrm>
            <a:prstGeom prst="curvedConnector4">
              <a:avLst>
                <a:gd name="adj1" fmla="val -21703"/>
                <a:gd name="adj2" fmla="val 260877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888D3552-FA67-4E61-28E3-45E597717062}"/>
                </a:ext>
              </a:extLst>
            </p:cNvPr>
            <p:cNvSpPr txBox="1"/>
            <p:nvPr/>
          </p:nvSpPr>
          <p:spPr>
            <a:xfrm>
              <a:off x="2733136" y="3249773"/>
              <a:ext cx="9728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❷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04E68BE7-8F57-A24C-015F-AB2915FB242E}"/>
                </a:ext>
              </a:extLst>
            </p:cNvPr>
            <p:cNvSpPr txBox="1"/>
            <p:nvPr/>
          </p:nvSpPr>
          <p:spPr>
            <a:xfrm>
              <a:off x="5012488" y="3249773"/>
              <a:ext cx="14734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❸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611FC048-0EDE-56AA-6C34-22950AF05A3B}"/>
                </a:ext>
              </a:extLst>
            </p:cNvPr>
            <p:cNvSpPr txBox="1"/>
            <p:nvPr/>
          </p:nvSpPr>
          <p:spPr>
            <a:xfrm>
              <a:off x="4720761" y="3857381"/>
              <a:ext cx="1187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❹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Dispatching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B4FB1832-25F3-E1AD-E3EE-6A330D94A9D1}"/>
                </a:ext>
              </a:extLst>
            </p:cNvPr>
            <p:cNvSpPr txBox="1"/>
            <p:nvPr/>
          </p:nvSpPr>
          <p:spPr>
            <a:xfrm>
              <a:off x="4656547" y="4233373"/>
              <a:ext cx="12517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②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Transmission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B37D357E-B6C0-4EE2-5234-CBC0AC8CBE88}"/>
                </a:ext>
              </a:extLst>
            </p:cNvPr>
            <p:cNvSpPr txBox="1"/>
            <p:nvPr/>
          </p:nvSpPr>
          <p:spPr>
            <a:xfrm>
              <a:off x="5332220" y="3586994"/>
              <a:ext cx="9948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①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Retrieval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3" name="连接符: 曲线 132">
              <a:extLst>
                <a:ext uri="{FF2B5EF4-FFF2-40B4-BE49-F238E27FC236}">
                  <a16:creationId xmlns:a16="http://schemas.microsoft.com/office/drawing/2014/main" id="{91757197-28BA-8AE3-08DB-83F9B4785043}"/>
                </a:ext>
              </a:extLst>
            </p:cNvPr>
            <p:cNvCxnSpPr>
              <a:cxnSpLocks/>
              <a:stCxn id="117" idx="2"/>
              <a:endCxn id="149" idx="1"/>
            </p:cNvCxnSpPr>
            <p:nvPr/>
          </p:nvCxnSpPr>
          <p:spPr>
            <a:xfrm rot="5400000" flipH="1">
              <a:off x="3604636" y="4072766"/>
              <a:ext cx="257244" cy="658334"/>
            </a:xfrm>
            <a:prstGeom prst="curvedConnector4">
              <a:avLst>
                <a:gd name="adj1" fmla="val -75906"/>
                <a:gd name="adj2" fmla="val 120256"/>
              </a:avLst>
            </a:prstGeom>
            <a:ln w="19050">
              <a:solidFill>
                <a:srgbClr val="0070C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EB37D913-9095-FA94-6F8B-B60C0FA29E23}"/>
                </a:ext>
              </a:extLst>
            </p:cNvPr>
            <p:cNvSpPr txBox="1"/>
            <p:nvPr/>
          </p:nvSpPr>
          <p:spPr>
            <a:xfrm>
              <a:off x="2300690" y="4501795"/>
              <a:ext cx="1127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③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E17DE3D7-525E-AAE8-C9ED-1A123A4EF37F}"/>
                </a:ext>
              </a:extLst>
            </p:cNvPr>
            <p:cNvGrpSpPr/>
            <p:nvPr/>
          </p:nvGrpSpPr>
          <p:grpSpPr>
            <a:xfrm>
              <a:off x="2348493" y="4055035"/>
              <a:ext cx="1051318" cy="133312"/>
              <a:chOff x="2107172" y="4077841"/>
              <a:chExt cx="1813989" cy="115691"/>
            </a:xfrm>
          </p:grpSpPr>
          <p:cxnSp>
            <p:nvCxnSpPr>
              <p:cNvPr id="161" name="直接箭头连接符 160">
                <a:extLst>
                  <a:ext uri="{FF2B5EF4-FFF2-40B4-BE49-F238E27FC236}">
                    <a16:creationId xmlns:a16="http://schemas.microsoft.com/office/drawing/2014/main" id="{365CBB5D-3618-EAAD-8131-2B2CC7525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2" y="4077841"/>
                <a:ext cx="181398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箭头连接符 161">
                <a:extLst>
                  <a:ext uri="{FF2B5EF4-FFF2-40B4-BE49-F238E27FC236}">
                    <a16:creationId xmlns:a16="http://schemas.microsoft.com/office/drawing/2014/main" id="{B2676239-BF14-E659-0F4F-4DE3AD7755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2" y="4193532"/>
                <a:ext cx="181398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8CED0C45-BB82-D0DD-C89F-1D55B0345156}"/>
                </a:ext>
              </a:extLst>
            </p:cNvPr>
            <p:cNvSpPr txBox="1"/>
            <p:nvPr/>
          </p:nvSpPr>
          <p:spPr>
            <a:xfrm>
              <a:off x="2389554" y="4188346"/>
              <a:ext cx="8664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④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Return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8" name="连接符: 肘形 137">
              <a:extLst>
                <a:ext uri="{FF2B5EF4-FFF2-40B4-BE49-F238E27FC236}">
                  <a16:creationId xmlns:a16="http://schemas.microsoft.com/office/drawing/2014/main" id="{77414D88-C0C2-58F9-7E24-CD4BA274A8D8}"/>
                </a:ext>
              </a:extLst>
            </p:cNvPr>
            <p:cNvCxnSpPr>
              <a:cxnSpLocks/>
              <a:stCxn id="117" idx="0"/>
              <a:endCxn id="141" idx="0"/>
            </p:cNvCxnSpPr>
            <p:nvPr/>
          </p:nvCxnSpPr>
          <p:spPr>
            <a:xfrm rot="5400000" flipH="1" flipV="1">
              <a:off x="6156338" y="1720816"/>
              <a:ext cx="12700" cy="4187827"/>
            </a:xfrm>
            <a:prstGeom prst="bentConnector3">
              <a:avLst>
                <a:gd name="adj1" fmla="val 2475000"/>
              </a:avLst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连接符: 肘形 138">
              <a:extLst>
                <a:ext uri="{FF2B5EF4-FFF2-40B4-BE49-F238E27FC236}">
                  <a16:creationId xmlns:a16="http://schemas.microsoft.com/office/drawing/2014/main" id="{6BD954D2-FF3F-D7A0-B34A-BE256013A393}"/>
                </a:ext>
              </a:extLst>
            </p:cNvPr>
            <p:cNvCxnSpPr>
              <a:cxnSpLocks/>
              <a:stCxn id="148" idx="0"/>
              <a:endCxn id="146" idx="0"/>
            </p:cNvCxnSpPr>
            <p:nvPr/>
          </p:nvCxnSpPr>
          <p:spPr>
            <a:xfrm rot="5400000" flipH="1" flipV="1">
              <a:off x="6159883" y="1807358"/>
              <a:ext cx="776" cy="4012459"/>
            </a:xfrm>
            <a:prstGeom prst="bentConnector3">
              <a:avLst>
                <a:gd name="adj1" fmla="val 29558763"/>
              </a:avLst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矩形: 圆角 139">
              <a:extLst>
                <a:ext uri="{FF2B5EF4-FFF2-40B4-BE49-F238E27FC236}">
                  <a16:creationId xmlns:a16="http://schemas.microsoft.com/office/drawing/2014/main" id="{47B2401E-5EEF-36B0-6651-216EAC0E3E05}"/>
                </a:ext>
              </a:extLst>
            </p:cNvPr>
            <p:cNvSpPr/>
            <p:nvPr/>
          </p:nvSpPr>
          <p:spPr>
            <a:xfrm>
              <a:off x="1042580" y="4809602"/>
              <a:ext cx="7866008" cy="386479"/>
            </a:xfrm>
            <a:prstGeom prst="round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Ledger</a:t>
              </a:r>
              <a:endParaRPr kumimoji="0" lang="zh-CN" altLang="en-US" sz="14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sp>
          <p:nvSpPr>
            <p:cNvPr id="141" name="矩形: 圆角 140">
              <a:extLst>
                <a:ext uri="{FF2B5EF4-FFF2-40B4-BE49-F238E27FC236}">
                  <a16:creationId xmlns:a16="http://schemas.microsoft.com/office/drawing/2014/main" id="{CF4B07F1-4253-A809-B525-16CDE32727ED}"/>
                </a:ext>
              </a:extLst>
            </p:cNvPr>
            <p:cNvSpPr/>
            <p:nvPr/>
          </p:nvSpPr>
          <p:spPr>
            <a:xfrm>
              <a:off x="7591916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Satellite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42" name="图片 141">
              <a:extLst>
                <a:ext uri="{FF2B5EF4-FFF2-40B4-BE49-F238E27FC236}">
                  <a16:creationId xmlns:a16="http://schemas.microsoft.com/office/drawing/2014/main" id="{E3035B17-8910-894D-CDC5-B2EA9733A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48790" y="3929629"/>
              <a:ext cx="402924" cy="402924"/>
            </a:xfrm>
            <a:prstGeom prst="rect">
              <a:avLst/>
            </a:prstGeom>
          </p:spPr>
        </p:pic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1FA53BB2-DA31-40DF-CF34-39B4618F1D2C}"/>
                </a:ext>
              </a:extLst>
            </p:cNvPr>
            <p:cNvCxnSpPr/>
            <p:nvPr/>
          </p:nvCxnSpPr>
          <p:spPr>
            <a:xfrm>
              <a:off x="4763731" y="4105136"/>
              <a:ext cx="111794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B818DFD4-68A5-37AD-B79A-EC97ABA888E5}"/>
                </a:ext>
              </a:extLst>
            </p:cNvPr>
            <p:cNvCxnSpPr/>
            <p:nvPr/>
          </p:nvCxnSpPr>
          <p:spPr>
            <a:xfrm>
              <a:off x="4749241" y="4220827"/>
              <a:ext cx="113243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: 圆角 145">
              <a:extLst>
                <a:ext uri="{FF2B5EF4-FFF2-40B4-BE49-F238E27FC236}">
                  <a16:creationId xmlns:a16="http://schemas.microsoft.com/office/drawing/2014/main" id="{1E9A818F-A3FB-9AFC-65BD-4AE1366776F0}"/>
                </a:ext>
              </a:extLst>
            </p:cNvPr>
            <p:cNvSpPr/>
            <p:nvPr/>
          </p:nvSpPr>
          <p:spPr>
            <a:xfrm>
              <a:off x="7864630" y="3813199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48" name="矩形: 圆角 147">
              <a:extLst>
                <a:ext uri="{FF2B5EF4-FFF2-40B4-BE49-F238E27FC236}">
                  <a16:creationId xmlns:a16="http://schemas.microsoft.com/office/drawing/2014/main" id="{B4CF3EB6-0B45-8688-4402-987D05765886}"/>
                </a:ext>
              </a:extLst>
            </p:cNvPr>
            <p:cNvSpPr/>
            <p:nvPr/>
          </p:nvSpPr>
          <p:spPr>
            <a:xfrm>
              <a:off x="3852171" y="3813975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49" name="矩形: 圆角 148">
              <a:extLst>
                <a:ext uri="{FF2B5EF4-FFF2-40B4-BE49-F238E27FC236}">
                  <a16:creationId xmlns:a16="http://schemas.microsoft.com/office/drawing/2014/main" id="{50A8E87A-8053-3DB2-C243-4231118D89C8}"/>
                </a:ext>
              </a:extLst>
            </p:cNvPr>
            <p:cNvSpPr/>
            <p:nvPr/>
          </p:nvSpPr>
          <p:spPr>
            <a:xfrm>
              <a:off x="3404091" y="4071849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51" name="矩形: 圆角 150">
              <a:extLst>
                <a:ext uri="{FF2B5EF4-FFF2-40B4-BE49-F238E27FC236}">
                  <a16:creationId xmlns:a16="http://schemas.microsoft.com/office/drawing/2014/main" id="{C047170D-44FC-7EB7-A32B-D5D2A0240752}"/>
                </a:ext>
              </a:extLst>
            </p:cNvPr>
            <p:cNvSpPr/>
            <p:nvPr/>
          </p:nvSpPr>
          <p:spPr>
            <a:xfrm>
              <a:off x="3404091" y="3785422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7335BB22-9A49-312E-9F3E-605D5AC473C0}"/>
                </a:ext>
              </a:extLst>
            </p:cNvPr>
            <p:cNvGrpSpPr/>
            <p:nvPr/>
          </p:nvGrpSpPr>
          <p:grpSpPr>
            <a:xfrm>
              <a:off x="9122756" y="3796848"/>
              <a:ext cx="1731881" cy="713524"/>
              <a:chOff x="9134446" y="3911347"/>
              <a:chExt cx="1731881" cy="713524"/>
            </a:xfrm>
          </p:grpSpPr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8B6B8729-3976-9B13-7320-71EAE35C4396}"/>
                  </a:ext>
                </a:extLst>
              </p:cNvPr>
              <p:cNvSpPr txBox="1"/>
              <p:nvPr/>
            </p:nvSpPr>
            <p:spPr>
              <a:xfrm>
                <a:off x="9546940" y="4129610"/>
                <a:ext cx="1192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solidFill>
                      <a:srgbClr val="0070C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Query Workflow</a:t>
                </a:r>
              </a:p>
            </p:txBody>
          </p:sp>
          <p:cxnSp>
            <p:nvCxnSpPr>
              <p:cNvPr id="154" name="直接箭头连接符 153">
                <a:extLst>
                  <a:ext uri="{FF2B5EF4-FFF2-40B4-BE49-F238E27FC236}">
                    <a16:creationId xmlns:a16="http://schemas.microsoft.com/office/drawing/2014/main" id="{5A967A2A-E1B2-5261-B948-F1BAFC7952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4446" y="4268109"/>
                <a:ext cx="409916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28E7EC1E-60A7-ED11-9BF1-53D4DB81DAED}"/>
                  </a:ext>
                </a:extLst>
              </p:cNvPr>
              <p:cNvSpPr txBox="1"/>
              <p:nvPr/>
            </p:nvSpPr>
            <p:spPr>
              <a:xfrm>
                <a:off x="9546940" y="4347872"/>
                <a:ext cx="1192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solidFill>
                      <a:schemeClr val="accent4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Log on Ledger</a:t>
                </a:r>
              </a:p>
            </p:txBody>
          </p:sp>
          <p:sp>
            <p:nvSpPr>
              <p:cNvPr id="158" name="箭头: 下 157">
                <a:extLst>
                  <a:ext uri="{FF2B5EF4-FFF2-40B4-BE49-F238E27FC236}">
                    <a16:creationId xmlns:a16="http://schemas.microsoft.com/office/drawing/2014/main" id="{2FFD3E2C-DBAA-F308-9E2E-5ADE2C65E499}"/>
                  </a:ext>
                </a:extLst>
              </p:cNvPr>
              <p:cNvSpPr/>
              <p:nvPr/>
            </p:nvSpPr>
            <p:spPr>
              <a:xfrm rot="16200000">
                <a:off x="9240399" y="4281413"/>
                <a:ext cx="198010" cy="409916"/>
              </a:xfrm>
              <a:prstGeom prst="downArrow">
                <a:avLst/>
              </a:prstGeom>
              <a:solidFill>
                <a:srgbClr val="FFF2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9" name="直接箭头连接符 158">
                <a:extLst>
                  <a:ext uri="{FF2B5EF4-FFF2-40B4-BE49-F238E27FC236}">
                    <a16:creationId xmlns:a16="http://schemas.microsoft.com/office/drawing/2014/main" id="{333BDEEE-307F-3D4E-B15D-3376C2B758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4446" y="4049846"/>
                <a:ext cx="40991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D09099D1-DE3D-BEED-C0CA-1C43A9BECF0A}"/>
                  </a:ext>
                </a:extLst>
              </p:cNvPr>
              <p:cNvSpPr txBox="1"/>
              <p:nvPr/>
            </p:nvSpPr>
            <p:spPr>
              <a:xfrm>
                <a:off x="9546940" y="3911347"/>
                <a:ext cx="13193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Workflow</a:t>
                </a:r>
                <a:endParaRPr lang="en-US" altLang="zh-CN" sz="1200" i="1">
                  <a:solidFill>
                    <a:schemeClr val="accent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67908" y="3933680"/>
            <a:ext cx="369332" cy="369332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0883" y="3929319"/>
            <a:ext cx="402924" cy="402924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6433471-E814-3B77-1EC3-1F51771419AE}"/>
              </a:ext>
            </a:extLst>
          </p:cNvPr>
          <p:cNvSpPr/>
          <p:nvPr/>
        </p:nvSpPr>
        <p:spPr>
          <a:xfrm>
            <a:off x="4828295" y="3949285"/>
            <a:ext cx="450738" cy="231202"/>
          </a:xfrm>
          <a:prstGeom prst="roundRect">
            <a:avLst/>
          </a:prstGeom>
          <a:solidFill>
            <a:schemeClr val="accent2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0" lang="en-US" altLang="zh-CN" sz="105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locator</a:t>
            </a:r>
            <a:endParaRPr kumimoji="0" lang="zh-CN" altLang="en-US" sz="105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25CD5C0-FDFF-8800-A633-6EB8C6C44C26}"/>
              </a:ext>
            </a:extLst>
          </p:cNvPr>
          <p:cNvSpPr/>
          <p:nvPr/>
        </p:nvSpPr>
        <p:spPr>
          <a:xfrm>
            <a:off x="4827542" y="4369930"/>
            <a:ext cx="450738" cy="231202"/>
          </a:xfrm>
          <a:prstGeom prst="roundRect">
            <a:avLst/>
          </a:prstGeom>
          <a:solidFill>
            <a:schemeClr val="accent2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0" lang="en-US" altLang="zh-CN" sz="105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locator</a:t>
            </a:r>
            <a:endParaRPr kumimoji="0" lang="zh-CN" altLang="en-US" sz="105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8710F3F-027E-61A0-50A1-E66A6EADE684}"/>
              </a:ext>
            </a:extLst>
          </p:cNvPr>
          <p:cNvSpPr/>
          <p:nvPr/>
        </p:nvSpPr>
        <p:spPr>
          <a:xfrm>
            <a:off x="7836450" y="3819143"/>
            <a:ext cx="450738" cy="231202"/>
          </a:xfrm>
          <a:prstGeom prst="roundRect">
            <a:avLst/>
          </a:prstGeom>
          <a:solidFill>
            <a:schemeClr val="accent2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0" lang="en-US" altLang="zh-CN" sz="105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locator</a:t>
            </a:r>
            <a:endParaRPr kumimoji="0" lang="zh-CN" altLang="en-US" sz="105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199E8FF2-6E7A-DFB6-A547-E17EC17D8F0E}"/>
              </a:ext>
            </a:extLst>
          </p:cNvPr>
          <p:cNvSpPr/>
          <p:nvPr/>
        </p:nvSpPr>
        <p:spPr>
          <a:xfrm>
            <a:off x="5097918" y="3810994"/>
            <a:ext cx="450738" cy="231202"/>
          </a:xfrm>
          <a:prstGeom prst="roundRect">
            <a:avLst/>
          </a:prstGeom>
          <a:solidFill>
            <a:schemeClr val="accent2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0" lang="en-US" altLang="zh-CN" sz="105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locator</a:t>
            </a:r>
            <a:endParaRPr kumimoji="0" lang="zh-CN" altLang="en-US" sz="105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809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400" i="1" smtClean="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1700</Words>
  <Application>Microsoft Office PowerPoint</Application>
  <PresentationFormat>宽屏</PresentationFormat>
  <Paragraphs>1070</Paragraphs>
  <Slides>25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Consolas Courier</vt:lpstr>
      <vt:lpstr>等线</vt:lpstr>
      <vt:lpstr>等线 Light</vt:lpstr>
      <vt:lpstr>仿宋</vt:lpstr>
      <vt:lpstr>Arial</vt:lpstr>
      <vt:lpstr>Calibri</vt:lpstr>
      <vt:lpstr>Cambria Math</vt:lpstr>
      <vt:lpstr>Times New Roman</vt:lpstr>
      <vt:lpstr>Office 主题​​</vt:lpstr>
      <vt:lpstr>PowerPoint 演示文稿</vt:lpstr>
      <vt:lpstr>PowerPoint 演示文稿</vt:lpstr>
      <vt:lpstr>共识算法</vt:lpstr>
      <vt:lpstr>共识算法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共识算法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子平 王</dc:creator>
  <cp:lastModifiedBy>依筱 滕</cp:lastModifiedBy>
  <cp:revision>114</cp:revision>
  <dcterms:created xsi:type="dcterms:W3CDTF">2024-07-30T08:32:05Z</dcterms:created>
  <dcterms:modified xsi:type="dcterms:W3CDTF">2024-11-01T07:00:17Z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2052-5.7.3.8095</vt:lpwstr>
  </property>
</Properties>
</file>