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  <p:sldId id="298" r:id="rId19"/>
    <p:sldId id="299" r:id="rId20"/>
    <p:sldId id="313" r:id="rId21"/>
    <p:sldId id="314" r:id="rId22"/>
    <p:sldId id="318" r:id="rId23"/>
    <p:sldId id="316" r:id="rId24"/>
    <p:sldId id="300" r:id="rId25"/>
    <p:sldId id="308" r:id="rId26"/>
    <p:sldId id="310" r:id="rId27"/>
    <p:sldId id="304" r:id="rId28"/>
    <p:sldId id="305" r:id="rId29"/>
    <p:sldId id="315" r:id="rId30"/>
    <p:sldId id="317" r:id="rId31"/>
    <p:sldId id="306" r:id="rId32"/>
    <p:sldId id="309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  <p14:section name="毕业论文" id="{51FE973C-48B2-42E2-AE3E-48E7E057B17E}">
          <p14:sldIdLst>
            <p14:sldId id="298"/>
            <p14:sldId id="299"/>
            <p14:sldId id="313"/>
            <p14:sldId id="314"/>
            <p14:sldId id="318"/>
            <p14:sldId id="316"/>
            <p14:sldId id="300"/>
            <p14:sldId id="308"/>
            <p14:sldId id="310"/>
            <p14:sldId id="304"/>
            <p14:sldId id="305"/>
            <p14:sldId id="315"/>
            <p14:sldId id="317"/>
            <p14:sldId id="306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3952" userDrawn="1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FFF2CC"/>
    <a:srgbClr val="DAE3F3"/>
    <a:srgbClr val="DFC0FE"/>
    <a:srgbClr val="FFFFCC"/>
    <a:srgbClr val="43454A"/>
    <a:srgbClr val="CBE3E6"/>
    <a:srgbClr val="E6E5E4"/>
    <a:srgbClr val="F9D7C0"/>
    <a:srgbClr val="FEC0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4" autoAdjust="0"/>
    <p:restoredTop sz="94660"/>
  </p:normalViewPr>
  <p:slideViewPr>
    <p:cSldViewPr snapToGrid="0">
      <p:cViewPr>
        <p:scale>
          <a:sx n="150" d="100"/>
          <a:sy n="150" d="100"/>
        </p:scale>
        <p:origin x="-150" y="264"/>
      </p:cViewPr>
      <p:guideLst>
        <p:guide orient="horz" pos="323"/>
        <p:guide pos="347"/>
        <p:guide orient="horz" pos="3952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CD45-37AF-43A8-2EDC-34D548856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7BC30B-7A6E-DEBD-F179-55C29D560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E6D542-76D5-027E-5282-08474E0A9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215035-E831-B983-8AFD-2B305929A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49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2025/1/9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430.png"/><Relationship Id="rId5" Type="http://schemas.openxmlformats.org/officeDocument/2006/relationships/image" Target="../media/image30.png"/><Relationship Id="rId10" Type="http://schemas.openxmlformats.org/officeDocument/2006/relationships/image" Target="../media/image420.png"/><Relationship Id="rId4" Type="http://schemas.openxmlformats.org/officeDocument/2006/relationships/image" Target="../media/image29.png"/><Relationship Id="rId9" Type="http://schemas.openxmlformats.org/officeDocument/2006/relationships/image" Target="../media/image410.png"/><Relationship Id="rId1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E0BD79-C946-6DC7-B09A-422D6E53F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0" y="1290005"/>
            <a:ext cx="3046765" cy="14314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453D2D-E198-0F79-06CD-02487977EF7A}"/>
              </a:ext>
            </a:extLst>
          </p:cNvPr>
          <p:cNvSpPr/>
          <p:nvPr/>
        </p:nvSpPr>
        <p:spPr>
          <a:xfrm>
            <a:off x="237186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70CAB0-FCFD-6FD7-8A63-CC4923FB5F9F}"/>
              </a:ext>
            </a:extLst>
          </p:cNvPr>
          <p:cNvSpPr/>
          <p:nvPr/>
        </p:nvSpPr>
        <p:spPr>
          <a:xfrm>
            <a:off x="311817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168AC7-5B57-1E9C-80B9-059830BCF2A9}"/>
              </a:ext>
            </a:extLst>
          </p:cNvPr>
          <p:cNvSpPr/>
          <p:nvPr/>
        </p:nvSpPr>
        <p:spPr>
          <a:xfrm>
            <a:off x="3862656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EE05BD-CD70-324E-A5FA-C33209E742FF}"/>
              </a:ext>
            </a:extLst>
          </p:cNvPr>
          <p:cNvSpPr/>
          <p:nvPr/>
        </p:nvSpPr>
        <p:spPr>
          <a:xfrm>
            <a:off x="4608960" y="2166609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116254-72B4-9A2C-E37B-1D89902D26EE}"/>
              </a:ext>
            </a:extLst>
          </p:cNvPr>
          <p:cNvSpPr/>
          <p:nvPr/>
        </p:nvSpPr>
        <p:spPr>
          <a:xfrm>
            <a:off x="2370048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A3FC4C-8A37-A6EA-D4FF-0B234DD534BB}"/>
              </a:ext>
            </a:extLst>
          </p:cNvPr>
          <p:cNvSpPr/>
          <p:nvPr/>
        </p:nvSpPr>
        <p:spPr>
          <a:xfrm>
            <a:off x="3307502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EED58FF-3A3A-9A79-2A34-31B11921EE01}"/>
              </a:ext>
            </a:extLst>
          </p:cNvPr>
          <p:cNvSpPr/>
          <p:nvPr/>
        </p:nvSpPr>
        <p:spPr>
          <a:xfrm>
            <a:off x="4244956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EDDA12-B507-9623-975F-56E4E41C670B}"/>
              </a:ext>
            </a:extLst>
          </p:cNvPr>
          <p:cNvSpPr/>
          <p:nvPr/>
        </p:nvSpPr>
        <p:spPr>
          <a:xfrm>
            <a:off x="5182409" y="2787197"/>
            <a:ext cx="746304" cy="20707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12C4FA3-AFAF-6CAD-4E71-0F7AD149D64D}"/>
              </a:ext>
            </a:extLst>
          </p:cNvPr>
          <p:cNvSpPr/>
          <p:nvPr/>
        </p:nvSpPr>
        <p:spPr>
          <a:xfrm>
            <a:off x="2376454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7E7B531-5318-8FEB-38E0-EB3696DC61D1}"/>
              </a:ext>
            </a:extLst>
          </p:cNvPr>
          <p:cNvSpPr/>
          <p:nvPr/>
        </p:nvSpPr>
        <p:spPr>
          <a:xfrm>
            <a:off x="249632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6DCD775-0D0C-9F0E-696C-0B021B87101A}"/>
              </a:ext>
            </a:extLst>
          </p:cNvPr>
          <p:cNvSpPr/>
          <p:nvPr/>
        </p:nvSpPr>
        <p:spPr>
          <a:xfrm>
            <a:off x="2806336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069C61-03E6-9F06-5C2C-0A493FB78696}"/>
              </a:ext>
            </a:extLst>
          </p:cNvPr>
          <p:cNvSpPr/>
          <p:nvPr/>
        </p:nvSpPr>
        <p:spPr>
          <a:xfrm>
            <a:off x="3116352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0BE7A92-DE3D-1D43-150E-E674460EBFBA}"/>
              </a:ext>
            </a:extLst>
          </p:cNvPr>
          <p:cNvSpPr/>
          <p:nvPr/>
        </p:nvSpPr>
        <p:spPr>
          <a:xfrm>
            <a:off x="249404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BFF62EC-994A-D270-D786-F61E69638CEA}"/>
              </a:ext>
            </a:extLst>
          </p:cNvPr>
          <p:cNvSpPr/>
          <p:nvPr/>
        </p:nvSpPr>
        <p:spPr>
          <a:xfrm>
            <a:off x="2804064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342101-2DE5-B556-D2A8-B9FEB84CBBB7}"/>
              </a:ext>
            </a:extLst>
          </p:cNvPr>
          <p:cNvSpPr/>
          <p:nvPr/>
        </p:nvSpPr>
        <p:spPr>
          <a:xfrm>
            <a:off x="3114080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777B999-5A8F-AEC0-1D59-A04E8202808D}"/>
              </a:ext>
            </a:extLst>
          </p:cNvPr>
          <p:cNvSpPr txBox="1"/>
          <p:nvPr/>
        </p:nvSpPr>
        <p:spPr>
          <a:xfrm>
            <a:off x="2754485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1AE32EF-513C-F794-4234-27764B1E3BFD}"/>
              </a:ext>
            </a:extLst>
          </p:cNvPr>
          <p:cNvSpPr/>
          <p:nvPr/>
        </p:nvSpPr>
        <p:spPr>
          <a:xfrm>
            <a:off x="3620213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129203C-1461-875E-458E-E26ABBD265FF}"/>
              </a:ext>
            </a:extLst>
          </p:cNvPr>
          <p:cNvSpPr/>
          <p:nvPr/>
        </p:nvSpPr>
        <p:spPr>
          <a:xfrm>
            <a:off x="374008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3249E-489A-328C-3062-6859A9AF36A2}"/>
              </a:ext>
            </a:extLst>
          </p:cNvPr>
          <p:cNvSpPr/>
          <p:nvPr/>
        </p:nvSpPr>
        <p:spPr>
          <a:xfrm>
            <a:off x="4050095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BD8785A-AA13-CC8B-3CB8-D82D61D7933C}"/>
              </a:ext>
            </a:extLst>
          </p:cNvPr>
          <p:cNvSpPr/>
          <p:nvPr/>
        </p:nvSpPr>
        <p:spPr>
          <a:xfrm>
            <a:off x="4360111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DE709A2-021B-A08B-5676-422488A34D68}"/>
              </a:ext>
            </a:extLst>
          </p:cNvPr>
          <p:cNvSpPr/>
          <p:nvPr/>
        </p:nvSpPr>
        <p:spPr>
          <a:xfrm>
            <a:off x="373780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C1698DF-7DC8-7C9E-15F2-CDF21617DAEE}"/>
              </a:ext>
            </a:extLst>
          </p:cNvPr>
          <p:cNvSpPr/>
          <p:nvPr/>
        </p:nvSpPr>
        <p:spPr>
          <a:xfrm>
            <a:off x="4047823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6DBFF06-B014-EF21-529F-237F5FEC65F2}"/>
              </a:ext>
            </a:extLst>
          </p:cNvPr>
          <p:cNvSpPr/>
          <p:nvPr/>
        </p:nvSpPr>
        <p:spPr>
          <a:xfrm>
            <a:off x="4357839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DCCDA4-9EB2-CAD5-BCDB-FE726DA62346}"/>
              </a:ext>
            </a:extLst>
          </p:cNvPr>
          <p:cNvSpPr txBox="1"/>
          <p:nvPr/>
        </p:nvSpPr>
        <p:spPr>
          <a:xfrm>
            <a:off x="3998244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758BEA0B-BC1F-26B2-E6B0-C18F47440630}"/>
              </a:ext>
            </a:extLst>
          </p:cNvPr>
          <p:cNvSpPr/>
          <p:nvPr/>
        </p:nvSpPr>
        <p:spPr>
          <a:xfrm>
            <a:off x="4863972" y="3374993"/>
            <a:ext cx="1070464" cy="670240"/>
          </a:xfrm>
          <a:prstGeom prst="roundRect">
            <a:avLst>
              <a:gd name="adj" fmla="val 2746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699064A-7525-3E9F-D77D-B37B45FEDA57}"/>
              </a:ext>
            </a:extLst>
          </p:cNvPr>
          <p:cNvSpPr/>
          <p:nvPr/>
        </p:nvSpPr>
        <p:spPr>
          <a:xfrm>
            <a:off x="4983839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B7C8CA8-19F5-7449-057A-A6E86EF951EF}"/>
              </a:ext>
            </a:extLst>
          </p:cNvPr>
          <p:cNvSpPr/>
          <p:nvPr/>
        </p:nvSpPr>
        <p:spPr>
          <a:xfrm>
            <a:off x="5293854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63A6CAB-E4CE-03AA-7621-0CA7AADBE9D8}"/>
              </a:ext>
            </a:extLst>
          </p:cNvPr>
          <p:cNvSpPr/>
          <p:nvPr/>
        </p:nvSpPr>
        <p:spPr>
          <a:xfrm>
            <a:off x="5603870" y="354143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7B5423D-31F3-665D-8A69-1862F84BA060}"/>
              </a:ext>
            </a:extLst>
          </p:cNvPr>
          <p:cNvSpPr/>
          <p:nvPr/>
        </p:nvSpPr>
        <p:spPr>
          <a:xfrm>
            <a:off x="4981567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B626CF0-FBB5-05C3-0F6E-DB051F580434}"/>
              </a:ext>
            </a:extLst>
          </p:cNvPr>
          <p:cNvSpPr/>
          <p:nvPr/>
        </p:nvSpPr>
        <p:spPr>
          <a:xfrm>
            <a:off x="5291582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45EAEE1-9162-043F-4F50-2872D445E5C4}"/>
              </a:ext>
            </a:extLst>
          </p:cNvPr>
          <p:cNvSpPr/>
          <p:nvPr/>
        </p:nvSpPr>
        <p:spPr>
          <a:xfrm>
            <a:off x="5601598" y="3703976"/>
            <a:ext cx="200644" cy="89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A45E90C-0B54-95D2-EEE0-C0A55203947C}"/>
              </a:ext>
            </a:extLst>
          </p:cNvPr>
          <p:cNvSpPr txBox="1"/>
          <p:nvPr/>
        </p:nvSpPr>
        <p:spPr>
          <a:xfrm>
            <a:off x="5242003" y="3707359"/>
            <a:ext cx="314401" cy="340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2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平行四边形 40">
            <a:extLst>
              <a:ext uri="{FF2B5EF4-FFF2-40B4-BE49-F238E27FC236}">
                <a16:creationId xmlns:a16="http://schemas.microsoft.com/office/drawing/2014/main" id="{9968439A-251F-74BF-D1A2-9D04526DD539}"/>
              </a:ext>
            </a:extLst>
          </p:cNvPr>
          <p:cNvSpPr/>
          <p:nvPr/>
        </p:nvSpPr>
        <p:spPr>
          <a:xfrm flipH="1">
            <a:off x="246845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圆柱体 46">
            <a:extLst>
              <a:ext uri="{FF2B5EF4-FFF2-40B4-BE49-F238E27FC236}">
                <a16:creationId xmlns:a16="http://schemas.microsoft.com/office/drawing/2014/main" id="{449CD5A3-B9E0-85B3-F9CB-9CC868411D47}"/>
              </a:ext>
            </a:extLst>
          </p:cNvPr>
          <p:cNvSpPr/>
          <p:nvPr/>
        </p:nvSpPr>
        <p:spPr>
          <a:xfrm>
            <a:off x="262163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圆柱体 47">
            <a:extLst>
              <a:ext uri="{FF2B5EF4-FFF2-40B4-BE49-F238E27FC236}">
                <a16:creationId xmlns:a16="http://schemas.microsoft.com/office/drawing/2014/main" id="{4B55B61E-0673-89D6-74EB-AF750DFCBCD9}"/>
              </a:ext>
            </a:extLst>
          </p:cNvPr>
          <p:cNvSpPr/>
          <p:nvPr/>
        </p:nvSpPr>
        <p:spPr>
          <a:xfrm>
            <a:off x="285159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圆柱体 48">
            <a:extLst>
              <a:ext uri="{FF2B5EF4-FFF2-40B4-BE49-F238E27FC236}">
                <a16:creationId xmlns:a16="http://schemas.microsoft.com/office/drawing/2014/main" id="{6B160A90-80A7-BA7A-3EC9-CB8F73AC124C}"/>
              </a:ext>
            </a:extLst>
          </p:cNvPr>
          <p:cNvSpPr/>
          <p:nvPr/>
        </p:nvSpPr>
        <p:spPr>
          <a:xfrm>
            <a:off x="308155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平行四边形 51">
            <a:extLst>
              <a:ext uri="{FF2B5EF4-FFF2-40B4-BE49-F238E27FC236}">
                <a16:creationId xmlns:a16="http://schemas.microsoft.com/office/drawing/2014/main" id="{A66ABAA4-114C-CFB6-A1EF-8A55501E34E3}"/>
              </a:ext>
            </a:extLst>
          </p:cNvPr>
          <p:cNvSpPr/>
          <p:nvPr/>
        </p:nvSpPr>
        <p:spPr>
          <a:xfrm flipH="1">
            <a:off x="304333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圆柱体 52">
            <a:extLst>
              <a:ext uri="{FF2B5EF4-FFF2-40B4-BE49-F238E27FC236}">
                <a16:creationId xmlns:a16="http://schemas.microsoft.com/office/drawing/2014/main" id="{8EF1F782-9C3E-F2BA-8FFF-0625D7C06A20}"/>
              </a:ext>
            </a:extLst>
          </p:cNvPr>
          <p:cNvSpPr/>
          <p:nvPr/>
        </p:nvSpPr>
        <p:spPr>
          <a:xfrm>
            <a:off x="319652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圆柱体 53">
            <a:extLst>
              <a:ext uri="{FF2B5EF4-FFF2-40B4-BE49-F238E27FC236}">
                <a16:creationId xmlns:a16="http://schemas.microsoft.com/office/drawing/2014/main" id="{E8EFF333-22E8-09AD-1424-815F4838BC09}"/>
              </a:ext>
            </a:extLst>
          </p:cNvPr>
          <p:cNvSpPr/>
          <p:nvPr/>
        </p:nvSpPr>
        <p:spPr>
          <a:xfrm>
            <a:off x="342648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圆柱体 54">
            <a:extLst>
              <a:ext uri="{FF2B5EF4-FFF2-40B4-BE49-F238E27FC236}">
                <a16:creationId xmlns:a16="http://schemas.microsoft.com/office/drawing/2014/main" id="{0E5A1773-1331-1211-5C10-41DAF212E2CD}"/>
              </a:ext>
            </a:extLst>
          </p:cNvPr>
          <p:cNvSpPr/>
          <p:nvPr/>
        </p:nvSpPr>
        <p:spPr>
          <a:xfrm>
            <a:off x="365644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平行四边形 56">
            <a:extLst>
              <a:ext uri="{FF2B5EF4-FFF2-40B4-BE49-F238E27FC236}">
                <a16:creationId xmlns:a16="http://schemas.microsoft.com/office/drawing/2014/main" id="{F680C698-6EC0-0F44-356C-4E14C2EE5987}"/>
              </a:ext>
            </a:extLst>
          </p:cNvPr>
          <p:cNvSpPr/>
          <p:nvPr/>
        </p:nvSpPr>
        <p:spPr>
          <a:xfrm flipH="1">
            <a:off x="3618223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圆柱体 57">
            <a:extLst>
              <a:ext uri="{FF2B5EF4-FFF2-40B4-BE49-F238E27FC236}">
                <a16:creationId xmlns:a16="http://schemas.microsoft.com/office/drawing/2014/main" id="{A772FFBB-EAC2-5C08-914F-B024041CB123}"/>
              </a:ext>
            </a:extLst>
          </p:cNvPr>
          <p:cNvSpPr/>
          <p:nvPr/>
        </p:nvSpPr>
        <p:spPr>
          <a:xfrm>
            <a:off x="3771409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圆柱体 58">
            <a:extLst>
              <a:ext uri="{FF2B5EF4-FFF2-40B4-BE49-F238E27FC236}">
                <a16:creationId xmlns:a16="http://schemas.microsoft.com/office/drawing/2014/main" id="{86950152-3918-A271-D5F5-FE038258ABF8}"/>
              </a:ext>
            </a:extLst>
          </p:cNvPr>
          <p:cNvSpPr/>
          <p:nvPr/>
        </p:nvSpPr>
        <p:spPr>
          <a:xfrm>
            <a:off x="4001367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圆柱体 59">
            <a:extLst>
              <a:ext uri="{FF2B5EF4-FFF2-40B4-BE49-F238E27FC236}">
                <a16:creationId xmlns:a16="http://schemas.microsoft.com/office/drawing/2014/main" id="{0677FAB8-B47B-6CFA-F37E-84657227F0E4}"/>
              </a:ext>
            </a:extLst>
          </p:cNvPr>
          <p:cNvSpPr/>
          <p:nvPr/>
        </p:nvSpPr>
        <p:spPr>
          <a:xfrm>
            <a:off x="4231326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平行四边形 61">
            <a:extLst>
              <a:ext uri="{FF2B5EF4-FFF2-40B4-BE49-F238E27FC236}">
                <a16:creationId xmlns:a16="http://schemas.microsoft.com/office/drawing/2014/main" id="{6A7BB2B5-8125-7FC1-5742-A7A46E4C57FA}"/>
              </a:ext>
            </a:extLst>
          </p:cNvPr>
          <p:cNvSpPr/>
          <p:nvPr/>
        </p:nvSpPr>
        <p:spPr>
          <a:xfrm flipH="1">
            <a:off x="4193108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圆柱体 62">
            <a:extLst>
              <a:ext uri="{FF2B5EF4-FFF2-40B4-BE49-F238E27FC236}">
                <a16:creationId xmlns:a16="http://schemas.microsoft.com/office/drawing/2014/main" id="{F839C17F-6980-BC06-145C-E95840357435}"/>
              </a:ext>
            </a:extLst>
          </p:cNvPr>
          <p:cNvSpPr/>
          <p:nvPr/>
        </p:nvSpPr>
        <p:spPr>
          <a:xfrm>
            <a:off x="4346294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圆柱体 63">
            <a:extLst>
              <a:ext uri="{FF2B5EF4-FFF2-40B4-BE49-F238E27FC236}">
                <a16:creationId xmlns:a16="http://schemas.microsoft.com/office/drawing/2014/main" id="{91E2F2BA-53AE-F2A8-FE29-6322689C773E}"/>
              </a:ext>
            </a:extLst>
          </p:cNvPr>
          <p:cNvSpPr/>
          <p:nvPr/>
        </p:nvSpPr>
        <p:spPr>
          <a:xfrm>
            <a:off x="4576252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圆柱体 64">
            <a:extLst>
              <a:ext uri="{FF2B5EF4-FFF2-40B4-BE49-F238E27FC236}">
                <a16:creationId xmlns:a16="http://schemas.microsoft.com/office/drawing/2014/main" id="{9AAC7CFC-951C-D5B9-9C22-190E09EC1494}"/>
              </a:ext>
            </a:extLst>
          </p:cNvPr>
          <p:cNvSpPr/>
          <p:nvPr/>
        </p:nvSpPr>
        <p:spPr>
          <a:xfrm>
            <a:off x="4806211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18D5110D-6F51-F177-89C4-50939408D657}"/>
              </a:ext>
            </a:extLst>
          </p:cNvPr>
          <p:cNvSpPr/>
          <p:nvPr/>
        </p:nvSpPr>
        <p:spPr>
          <a:xfrm flipH="1">
            <a:off x="4767994" y="4627344"/>
            <a:ext cx="1034248" cy="863026"/>
          </a:xfrm>
          <a:prstGeom prst="parallelogram">
            <a:avLst>
              <a:gd name="adj" fmla="val 72151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圆柱体 67">
            <a:extLst>
              <a:ext uri="{FF2B5EF4-FFF2-40B4-BE49-F238E27FC236}">
                <a16:creationId xmlns:a16="http://schemas.microsoft.com/office/drawing/2014/main" id="{2557CF23-32C0-D4E0-F79A-902975E2B391}"/>
              </a:ext>
            </a:extLst>
          </p:cNvPr>
          <p:cNvSpPr/>
          <p:nvPr/>
        </p:nvSpPr>
        <p:spPr>
          <a:xfrm>
            <a:off x="4921180" y="4454117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圆柱体 68">
            <a:extLst>
              <a:ext uri="{FF2B5EF4-FFF2-40B4-BE49-F238E27FC236}">
                <a16:creationId xmlns:a16="http://schemas.microsoft.com/office/drawing/2014/main" id="{71417685-E591-6380-F8A2-2D139B885881}"/>
              </a:ext>
            </a:extLst>
          </p:cNvPr>
          <p:cNvSpPr/>
          <p:nvPr/>
        </p:nvSpPr>
        <p:spPr>
          <a:xfrm>
            <a:off x="5151138" y="4747935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柱体 69">
            <a:extLst>
              <a:ext uri="{FF2B5EF4-FFF2-40B4-BE49-F238E27FC236}">
                <a16:creationId xmlns:a16="http://schemas.microsoft.com/office/drawing/2014/main" id="{865717A9-2BD2-B66D-F211-9B7D137A1959}"/>
              </a:ext>
            </a:extLst>
          </p:cNvPr>
          <p:cNvSpPr/>
          <p:nvPr/>
        </p:nvSpPr>
        <p:spPr>
          <a:xfrm>
            <a:off x="5381097" y="5041753"/>
            <a:ext cx="265691" cy="340733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2" name="连接符: 曲线 71">
            <a:extLst>
              <a:ext uri="{FF2B5EF4-FFF2-40B4-BE49-F238E27FC236}">
                <a16:creationId xmlns:a16="http://schemas.microsoft.com/office/drawing/2014/main" id="{AAA697CE-6519-A9D0-1204-5E4FF2764D7C}"/>
              </a:ext>
            </a:extLst>
          </p:cNvPr>
          <p:cNvCxnSpPr>
            <a:stCxn id="8" idx="2"/>
            <a:endCxn id="24" idx="0"/>
          </p:cNvCxnSpPr>
          <p:nvPr/>
        </p:nvCxnSpPr>
        <p:spPr>
          <a:xfrm rot="16200000" flipH="1">
            <a:off x="3258964" y="2478511"/>
            <a:ext cx="380717" cy="14122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3F78A8AB-86F1-47B0-06C2-7EAE538DB700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3105812" y="2800150"/>
            <a:ext cx="380717" cy="76896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6ACAEA6D-2CD7-2424-B3C1-0BACDB13C983}"/>
              </a:ext>
            </a:extLst>
          </p:cNvPr>
          <p:cNvCxnSpPr>
            <a:cxnSpLocks/>
            <a:stCxn id="10" idx="2"/>
            <a:endCxn id="24" idx="0"/>
          </p:cNvCxnSpPr>
          <p:nvPr/>
        </p:nvCxnSpPr>
        <p:spPr>
          <a:xfrm rot="5400000">
            <a:off x="4196419" y="2953303"/>
            <a:ext cx="380717" cy="4626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655317B-FD28-04F5-CEE5-36110437C60D}"/>
              </a:ext>
            </a:extLst>
          </p:cNvPr>
          <p:cNvCxnSpPr>
            <a:cxnSpLocks/>
            <a:stCxn id="11" idx="2"/>
            <a:endCxn id="33" idx="0"/>
          </p:cNvCxnSpPr>
          <p:nvPr/>
        </p:nvCxnSpPr>
        <p:spPr>
          <a:xfrm rot="5400000">
            <a:off x="5287025" y="3106456"/>
            <a:ext cx="380717" cy="15635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B3E68415-9278-3818-DE4D-644769E91C26}"/>
              </a:ext>
            </a:extLst>
          </p:cNvPr>
          <p:cNvCxnSpPr>
            <a:cxnSpLocks/>
            <a:stCxn id="40" idx="2"/>
            <a:endCxn id="47" idx="1"/>
          </p:cNvCxnSpPr>
          <p:nvPr/>
        </p:nvCxnSpPr>
        <p:spPr>
          <a:xfrm rot="5400000">
            <a:off x="3873833" y="2928746"/>
            <a:ext cx="406024" cy="264471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5C31D70C-F033-AAEA-7826-462ECAB8335D}"/>
              </a:ext>
            </a:extLst>
          </p:cNvPr>
          <p:cNvCxnSpPr>
            <a:cxnSpLocks/>
            <a:stCxn id="40" idx="2"/>
            <a:endCxn id="68" idx="1"/>
          </p:cNvCxnSpPr>
          <p:nvPr/>
        </p:nvCxnSpPr>
        <p:spPr>
          <a:xfrm rot="5400000">
            <a:off x="5023603" y="4078516"/>
            <a:ext cx="406024" cy="34517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曲线 88">
            <a:extLst>
              <a:ext uri="{FF2B5EF4-FFF2-40B4-BE49-F238E27FC236}">
                <a16:creationId xmlns:a16="http://schemas.microsoft.com/office/drawing/2014/main" id="{68B15DAA-8FB7-19DE-9449-555187FFB144}"/>
              </a:ext>
            </a:extLst>
          </p:cNvPr>
          <p:cNvCxnSpPr>
            <a:cxnSpLocks/>
            <a:stCxn id="31" idx="2"/>
            <a:endCxn id="64" idx="1"/>
          </p:cNvCxnSpPr>
          <p:nvPr/>
        </p:nvCxnSpPr>
        <p:spPr>
          <a:xfrm rot="16200000" flipH="1">
            <a:off x="4082350" y="4121187"/>
            <a:ext cx="699842" cy="55365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曲线 91">
            <a:extLst>
              <a:ext uri="{FF2B5EF4-FFF2-40B4-BE49-F238E27FC236}">
                <a16:creationId xmlns:a16="http://schemas.microsoft.com/office/drawing/2014/main" id="{9F08CB7E-DD24-6F8A-D743-CDC81483E82E}"/>
              </a:ext>
            </a:extLst>
          </p:cNvPr>
          <p:cNvCxnSpPr>
            <a:cxnSpLocks/>
            <a:stCxn id="31" idx="2"/>
            <a:endCxn id="49" idx="1"/>
          </p:cNvCxnSpPr>
          <p:nvPr/>
        </p:nvCxnSpPr>
        <p:spPr>
          <a:xfrm rot="5400000">
            <a:off x="3188094" y="4074402"/>
            <a:ext cx="993660" cy="94104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C5074BA8-9EB0-38CD-5289-F24C73544472}"/>
              </a:ext>
            </a:extLst>
          </p:cNvPr>
          <p:cNvCxnSpPr>
            <a:cxnSpLocks/>
            <a:stCxn id="12" idx="2"/>
            <a:endCxn id="63" idx="1"/>
          </p:cNvCxnSpPr>
          <p:nvPr/>
        </p:nvCxnSpPr>
        <p:spPr>
          <a:xfrm rot="16200000" flipH="1">
            <a:off x="3490971" y="3465948"/>
            <a:ext cx="408884" cy="156745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0649EC94-6507-DFAA-2348-D742E1DBA3E4}"/>
              </a:ext>
            </a:extLst>
          </p:cNvPr>
          <p:cNvCxnSpPr>
            <a:cxnSpLocks/>
            <a:stCxn id="21" idx="2"/>
            <a:endCxn id="55" idx="1"/>
          </p:cNvCxnSpPr>
          <p:nvPr/>
        </p:nvCxnSpPr>
        <p:spPr>
          <a:xfrm rot="16200000" flipH="1">
            <a:off x="2853656" y="4106122"/>
            <a:ext cx="993660" cy="87760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F071323-ACA1-DC96-7019-7E3A4612FDE7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743200" y="2373688"/>
            <a:ext cx="1818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C368D6C-F8E8-A030-47C9-310E568949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3491322" y="2373688"/>
            <a:ext cx="189332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6A3B096-E536-9552-DCF7-467DE4E43198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4235808" y="2373688"/>
            <a:ext cx="382300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0DE1F75B-D70B-3DDB-3A9F-464536993571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982112" y="2373688"/>
            <a:ext cx="573449" cy="4135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33DFD8ED-BB7D-FBB0-0CF9-4CB42CED87E3}"/>
              </a:ext>
            </a:extLst>
          </p:cNvPr>
          <p:cNvSpPr txBox="1"/>
          <p:nvPr/>
        </p:nvSpPr>
        <p:spPr>
          <a:xfrm>
            <a:off x="1558557" y="210087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文件</a:t>
            </a: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609C9485-D8DD-2730-8210-EAC123CAECD0}"/>
              </a:ext>
            </a:extLst>
          </p:cNvPr>
          <p:cNvSpPr txBox="1"/>
          <p:nvPr/>
        </p:nvSpPr>
        <p:spPr>
          <a:xfrm>
            <a:off x="1558557" y="272145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对象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2F1A60CE-2466-B455-F0CA-5CA2733C1E6F}"/>
              </a:ext>
            </a:extLst>
          </p:cNvPr>
          <p:cNvSpPr txBox="1"/>
          <p:nvPr/>
        </p:nvSpPr>
        <p:spPr>
          <a:xfrm>
            <a:off x="1609853" y="3579378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PGs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BB6CCC9A-19BA-CB45-3A7A-24FD5F9BCA44}"/>
              </a:ext>
            </a:extLst>
          </p:cNvPr>
          <p:cNvSpPr txBox="1"/>
          <p:nvPr/>
        </p:nvSpPr>
        <p:spPr>
          <a:xfrm>
            <a:off x="1353373" y="485936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存储单元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0A7F22F-9E09-1503-324F-778EBD3FAD26}"/>
              </a:ext>
            </a:extLst>
          </p:cNvPr>
          <p:cNvSpPr txBox="1"/>
          <p:nvPr/>
        </p:nvSpPr>
        <p:spPr>
          <a:xfrm>
            <a:off x="5376925" y="4125700"/>
            <a:ext cx="8659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CRUSH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F5ABDDD-5771-13D5-C758-9102422D577A}"/>
              </a:ext>
            </a:extLst>
          </p:cNvPr>
          <p:cNvSpPr txBox="1"/>
          <p:nvPr/>
        </p:nvSpPr>
        <p:spPr>
          <a:xfrm>
            <a:off x="5646788" y="2992153"/>
            <a:ext cx="561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hash</a:t>
            </a:r>
            <a:endParaRPr lang="zh-CN" altLang="en-US" sz="16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46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AD65-E5B7-EC2C-7938-50440E34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>
            <a:extLst>
              <a:ext uri="{FF2B5EF4-FFF2-40B4-BE49-F238E27FC236}">
                <a16:creationId xmlns:a16="http://schemas.microsoft.com/office/drawing/2014/main" id="{802F829E-A3B0-5A4A-BC9C-B8E871A69E78}"/>
              </a:ext>
            </a:extLst>
          </p:cNvPr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B245A4FA-38ED-0EEF-F318-7D1694457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32E58860-1CDA-F49D-14F2-4431C005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22134BF-9EF8-3463-3F09-0CD379EA2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5644696A-EE37-CE29-1793-9DD4E42AA96D}"/>
              </a:ext>
            </a:extLst>
          </p:cNvPr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3887BB73-5260-DB63-606A-766C1A05EB8F}"/>
              </a:ext>
            </a:extLst>
          </p:cNvPr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8A432A4C-AD54-623F-A68B-6FC55E5CEE75}"/>
              </a:ext>
            </a:extLst>
          </p:cNvPr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7A64536-9422-8CF7-0702-A2D0E70C6496}"/>
              </a:ext>
            </a:extLst>
          </p:cNvPr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>
            <a:extLst>
              <a:ext uri="{FF2B5EF4-FFF2-40B4-BE49-F238E27FC236}">
                <a16:creationId xmlns:a16="http://schemas.microsoft.com/office/drawing/2014/main" id="{72B389C7-879B-C164-DEC6-5B977C76E180}"/>
              </a:ext>
            </a:extLst>
          </p:cNvPr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F0315F4C-5FE2-33C3-C4A7-632E96C97835}"/>
              </a:ext>
            </a:extLst>
          </p:cNvPr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网关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F4B47622-8F33-5F49-8759-3CE175654C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B05E21BA-C6F1-C833-A9C8-A55C1CE70206}"/>
              </a:ext>
            </a:extLst>
          </p:cNvPr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数据</a:t>
            </a:r>
            <a:endParaRPr lang="en-US" altLang="zh-CN" sz="1200" b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拥有方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3DB1F75-1D7C-4A9E-F3C4-F0B391D2EDB3}"/>
              </a:ext>
            </a:extLst>
          </p:cNvPr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38E035CF-5AFC-4FDF-21D3-BB39D094A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2D8E0987-5800-7024-4B32-449B6D88B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B84F76A3-34A4-8532-65D7-09C88F94FF22}"/>
              </a:ext>
            </a:extLst>
          </p:cNvPr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❶ 上传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6780B144-5796-277C-4C41-E270F6D28846}"/>
              </a:ext>
            </a:extLst>
          </p:cNvPr>
          <p:cNvCxnSpPr>
            <a:cxnSpLocks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F95EA6BC-3648-73B6-D806-0E83F21D297B}"/>
              </a:ext>
            </a:extLst>
          </p:cNvPr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❷ 聚合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7FB8137-772A-BA5F-6758-4A2C57AB903C}"/>
              </a:ext>
            </a:extLst>
          </p:cNvPr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❹ 发送数据和完整性证明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EF41AAF-1BA5-2052-5345-0EF773F05CFA}"/>
              </a:ext>
            </a:extLst>
          </p:cNvPr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❸ 选择</a:t>
            </a:r>
            <a:endParaRPr lang="en-US" altLang="zh-CN" sz="1200" b="1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存储节点</a:t>
            </a:r>
            <a:endParaRPr lang="zh-CN" altLang="en-US" sz="1200" b="1" dirty="0"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E9A0C1E-C69B-494F-22E1-75E0FF929B2D}"/>
              </a:ext>
            </a:extLst>
          </p:cNvPr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① 检索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6B6601BB-B325-DE54-BB2A-D0594EADF8EF}"/>
              </a:ext>
            </a:extLst>
          </p:cNvPr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② 获取数据和完整性证明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79C1911-35B5-F9F1-9F57-CFBC66F194EB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6C01D0A-6812-D193-E1AB-A485580F6886}"/>
              </a:ext>
            </a:extLst>
          </p:cNvPr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③ 验证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73A5196-CF3F-F53B-CBA1-9012F9F52EB4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4A9B21EA-9DEA-C8E2-04F5-F2310A18CCA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>
              <a:extLst>
                <a:ext uri="{FF2B5EF4-FFF2-40B4-BE49-F238E27FC236}">
                  <a16:creationId xmlns:a16="http://schemas.microsoft.com/office/drawing/2014/main" id="{081058B7-71EE-8875-E466-6F19DF04AB2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0B39955-19B6-C7FF-21BA-1C405A229E1B}"/>
              </a:ext>
            </a:extLst>
          </p:cNvPr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④ 返回</a:t>
            </a:r>
            <a:endParaRPr lang="zh-CN" altLang="en-US" sz="1200" b="1" dirty="0">
              <a:solidFill>
                <a:srgbClr val="0070C0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C6100451-C3B5-E655-AC74-FB0764759B82}"/>
              </a:ext>
            </a:extLst>
          </p:cNvPr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D5916254-DC6B-F2CB-BF3C-F73930A5F70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6417EB-01A3-75B0-91EE-8E3570058D7F}"/>
              </a:ext>
            </a:extLst>
          </p:cNvPr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区块链账本</a:t>
            </a:r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06FB2A1E-7C9F-2914-E944-C5467EF76B4C}"/>
              </a:ext>
            </a:extLst>
          </p:cNvPr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FA38CFA-859A-B5D6-8637-B5586C056FAF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A9C1ABA-1B11-B3D9-85C3-3435E84697BE}"/>
                </a:ext>
              </a:extLst>
            </p:cNvPr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4248BD11-1DA0-0759-4426-EC645265EFE6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7228292-6504-570E-97B6-7A46621A00EE}"/>
              </a:ext>
            </a:extLst>
          </p:cNvPr>
          <p:cNvGrpSpPr/>
          <p:nvPr/>
        </p:nvGrpSpPr>
        <p:grpSpPr>
          <a:xfrm>
            <a:off x="5175693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A09DE3-1C30-DC57-01CE-33502B79D727}"/>
                </a:ext>
              </a:extLst>
            </p:cNvPr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solidFill>
                    <a:srgbClr val="0070C0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查询工作流</a:t>
              </a:r>
              <a:endParaRPr lang="en-US" altLang="zh-CN" sz="1200" b="1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67901099-0F18-DCF9-87B5-D924F61DE0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E95D029E-17E2-F604-96CD-2F30CBD8D5E7}"/>
              </a:ext>
            </a:extLst>
          </p:cNvPr>
          <p:cNvGrpSpPr/>
          <p:nvPr/>
        </p:nvGrpSpPr>
        <p:grpSpPr>
          <a:xfrm>
            <a:off x="7264960" y="2666531"/>
            <a:ext cx="1278311" cy="276999"/>
            <a:chOff x="7736175" y="2475717"/>
            <a:chExt cx="127831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8EABDCF0-CC4F-E3A6-6A5B-52A96BFB9AE2}"/>
                </a:ext>
              </a:extLst>
            </p:cNvPr>
            <p:cNvSpPr txBox="1"/>
            <p:nvPr/>
          </p:nvSpPr>
          <p:spPr>
            <a:xfrm>
              <a:off x="8276268" y="2475717"/>
              <a:ext cx="738218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zh-CN" altLang="en-US" sz="1200" b="1">
                  <a:solidFill>
                    <a:schemeClr val="accent4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账本记录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42" name="箭头: 下 41">
              <a:extLst>
                <a:ext uri="{FF2B5EF4-FFF2-40B4-BE49-F238E27FC236}">
                  <a16:creationId xmlns:a16="http://schemas.microsoft.com/office/drawing/2014/main" id="{4911EB50-4A40-E77C-DA6D-587F3CFC0A55}"/>
                </a:ext>
              </a:extLst>
            </p:cNvPr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latin typeface="仿宋" panose="02010609060101010101" pitchFamily="49" charset="-122"/>
                <a:ea typeface="仿宋" panose="02010609060101010101" pitchFamily="49" charset="-122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E479C38F-0C9D-668B-9D04-7ED930806980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6007121A-8FC4-2341-798C-C161C8109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159FF41B-FD48-50E0-42FF-BB327385FEF4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存储工作流</a:t>
              </a:r>
              <a:endParaRPr lang="en-US" altLang="zh-CN" sz="1200" b="1">
                <a:solidFill>
                  <a:schemeClr val="accent4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E492F0B7-0874-C063-656B-7CDF781C6A7E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0908B940-C842-074C-BFB8-7B488323E831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59B45361-85E7-4CEF-B05C-6E5453931249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BCAA25CE-18D6-04F7-F2B1-E6316BC475AF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F5039E17-EAF4-A990-218F-B2DFFB61BCC4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64B36A94-0501-0A48-576A-5D218AEE18C2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8AB7B52F-31C4-605E-E34F-D33253C13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C2796D5-CFB8-43CE-B6A9-FE70DB065568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B170073-6171-0D50-EA32-FBDC374F3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C515F778-140A-CFA8-BD93-ED300820AC2A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751F5DDF-DA4E-BC83-F42F-635D9D117DCF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38345FA4-9CB0-EC1B-FC50-A94DC54AC3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9FCD4D75-E089-AADF-36DB-E44B6A2742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502466B6-4320-6F20-585B-36CE1F30B028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6C4B9B52-B0BB-99AE-3A2A-0C086E03DD06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84403CC-F219-B073-18F5-90FAD48980BF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6E650536-84B2-6421-50C9-1CB0293091F5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D68E5F35-637B-AE40-C2E1-F090F0005278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A0770C8B-070F-41E9-1729-10CFB70E8AFD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E2FAED84-DB5C-60AC-03EB-7D4C4F22E209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EC5CDAC8-C9B3-6EF4-465C-9614B7CE9BB6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8FD9C5BF-4DD3-FD46-DBCF-2F6071F6DAC1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0F5663CF-80CA-EA59-2E4A-C319D1847E83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63F890E1-2D49-58C6-B192-FA4A1FB4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CF9286D-6E2B-526D-F29B-ABBFF87377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646DABE1-DEB1-49D1-3B5E-24704305963A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1969027-9F3B-9EFE-B428-CB254F5CC707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BBD2688C-C29F-1D3A-D5F4-4DC0DA290B1A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336A506D-7B92-165C-0FD9-30FC7F9E6BD3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9046CC42-150A-BA92-1A65-7EE4FDB9FA18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D719952A-2E35-A4D4-21F6-9D91AA0E0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8E08514-A4D6-FCE8-F16B-3AD157994D9D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5A64F028-91CC-6E83-3414-D0A620C15EB0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F4F5A9DA-6CD4-8EAE-22FA-A62338A96441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281B9A1B-6B04-5FAE-1F3C-6527633ACAEC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E000B563-157A-4031-FCDA-1D4D54F3BFE5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3D1A67F-145D-2A26-49DF-27C6017F3C2F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F93671F-B33E-F254-4E82-9413736340C3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69D7FDA5-D06D-2CD4-433F-3581E6EB7CE5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E9BDD0AA-7061-0E2A-6788-20B9B7A960C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1E470C1F-8B26-56EC-B533-5829C23D1C42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A3F7E560-0EBC-8166-CF3E-B3BC0D82C9E3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DE15983-702B-7F37-9168-A5AA04EA3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985B15F1-A65C-C3F2-2A20-6CF904D70617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>
            <a:extLst>
              <a:ext uri="{FF2B5EF4-FFF2-40B4-BE49-F238E27FC236}">
                <a16:creationId xmlns:a16="http://schemas.microsoft.com/office/drawing/2014/main" id="{2144BD9A-E3FE-C88C-B4D5-721FF7791B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:a16="http://schemas.microsoft.com/office/drawing/2014/main" id="{E4F186D0-7D9C-0FD4-CC2A-D6163CB8F5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45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10392-88F0-D4D4-5078-8E0E7A162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B099E605-7A01-C9DA-9FD3-C95B8D13F68D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E0B67AE-D452-4A4C-2D3C-528601FC6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EA15B204-8888-F79C-E982-710D2396C85A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DCA8D9-5EEB-44B8-5198-9DC65B6FD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B6955704-C4CF-CF38-22D6-0ADE44CA9E34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D659797-A381-D6EB-20B7-D68B7E8D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9552B9AE-DC8E-EF82-5437-AF3F35A668D4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75F4197-1968-7E27-2022-BE48AEA0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0EB8BDB6-E0B1-D387-B10D-78F836BC3E8F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6B438EE-0F22-314C-DE24-EBE77C3374EC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DE91566-783C-0B3E-4041-783EC7C81E42}"/>
              </a:ext>
            </a:extLst>
          </p:cNvPr>
          <p:cNvCxnSpPr>
            <a:cxnSpLocks/>
            <a:stCxn id="6" idx="1"/>
            <a:endCxn id="8" idx="3"/>
          </p:cNvCxnSpPr>
          <p:nvPr/>
        </p:nvCxnSpPr>
        <p:spPr>
          <a:xfrm flipH="1" flipV="1">
            <a:off x="3590271" y="2963387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2AAD553-1F08-8A9F-B87E-1193420BF93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FD15D6F-4411-D342-8F00-C2F6D62C52D7}"/>
              </a:ext>
            </a:extLst>
          </p:cNvPr>
          <p:cNvCxnSpPr>
            <a:cxnSpLocks/>
            <a:stCxn id="16" idx="1"/>
            <a:endCxn id="8" idx="3"/>
          </p:cNvCxnSpPr>
          <p:nvPr/>
        </p:nvCxnSpPr>
        <p:spPr>
          <a:xfrm flipH="1">
            <a:off x="3590271" y="2963387"/>
            <a:ext cx="3399368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64E9103-A09F-4E4F-B997-52D8777972CD}"/>
              </a:ext>
            </a:extLst>
          </p:cNvPr>
          <p:cNvCxnSpPr>
            <a:cxnSpLocks/>
            <a:stCxn id="18" idx="1"/>
            <a:endCxn id="8" idx="3"/>
          </p:cNvCxnSpPr>
          <p:nvPr/>
        </p:nvCxnSpPr>
        <p:spPr>
          <a:xfrm flipH="1">
            <a:off x="3590271" y="1423834"/>
            <a:ext cx="3399367" cy="153955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839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F37E-192C-F51D-CFE6-787526AF5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6E0B65A9-EF9B-C4EB-4275-0E992F6D68E8}"/>
              </a:ext>
            </a:extLst>
          </p:cNvPr>
          <p:cNvSpPr/>
          <p:nvPr/>
        </p:nvSpPr>
        <p:spPr>
          <a:xfrm>
            <a:off x="6989638" y="4037326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BED7DB-4416-8874-AE0E-24BDE7DFF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4156588"/>
            <a:ext cx="369332" cy="3693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8733B065-FA79-6839-2733-5F05AC029B87}"/>
              </a:ext>
            </a:extLst>
          </p:cNvPr>
          <p:cNvSpPr/>
          <p:nvPr/>
        </p:nvSpPr>
        <p:spPr>
          <a:xfrm>
            <a:off x="279349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用户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3705BAD-81A4-965E-FAEB-F5557F65E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097" y="2626872"/>
            <a:ext cx="433192" cy="428147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DABE04D-2718-0F81-B83E-A3A98C067159}"/>
              </a:ext>
            </a:extLst>
          </p:cNvPr>
          <p:cNvSpPr/>
          <p:nvPr/>
        </p:nvSpPr>
        <p:spPr>
          <a:xfrm>
            <a:off x="6989639" y="249777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79874D6-FA0A-3310-26BE-FCCDD6B9C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8" y="2617035"/>
            <a:ext cx="369332" cy="369332"/>
          </a:xfrm>
          <a:prstGeom prst="rect">
            <a:avLst/>
          </a:prstGeom>
        </p:spPr>
      </p:pic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DD9AC1D-FFB6-423F-87EB-7CE41C1A18F8}"/>
              </a:ext>
            </a:extLst>
          </p:cNvPr>
          <p:cNvSpPr/>
          <p:nvPr/>
        </p:nvSpPr>
        <p:spPr>
          <a:xfrm>
            <a:off x="6989638" y="958220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62A06F6-C604-4401-5945-90192517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047" y="1077482"/>
            <a:ext cx="369332" cy="369332"/>
          </a:xfrm>
          <a:prstGeom prst="rect">
            <a:avLst/>
          </a:prstGeom>
        </p:spPr>
      </p:pic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C3AED839-B73B-E5D2-AE3F-7AD6A64FDD96}"/>
              </a:ext>
            </a:extLst>
          </p:cNvPr>
          <p:cNvCxnSpPr>
            <a:cxnSpLocks/>
            <a:stCxn id="18" idx="3"/>
            <a:endCxn id="6" idx="3"/>
          </p:cNvCxnSpPr>
          <p:nvPr/>
        </p:nvCxnSpPr>
        <p:spPr>
          <a:xfrm>
            <a:off x="7786410" y="1423834"/>
            <a:ext cx="12700" cy="3079106"/>
          </a:xfrm>
          <a:prstGeom prst="bentConnector3">
            <a:avLst>
              <a:gd name="adj1" fmla="val 1800000"/>
            </a:avLst>
          </a:prstGeom>
          <a:ln w="1905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EF83A3B-3B08-768E-0EE0-076E3E6F3A6A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 flipH="1">
            <a:off x="7388024" y="3429000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16EA43B-8280-7608-DCC0-4987385400E3}"/>
              </a:ext>
            </a:extLst>
          </p:cNvPr>
          <p:cNvCxnSpPr>
            <a:cxnSpLocks/>
            <a:stCxn id="6" idx="1"/>
            <a:endCxn id="2" idx="3"/>
          </p:cNvCxnSpPr>
          <p:nvPr/>
        </p:nvCxnSpPr>
        <p:spPr>
          <a:xfrm flipH="1" flipV="1">
            <a:off x="5688340" y="2986367"/>
            <a:ext cx="1301298" cy="151657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3AF2F9-B6C7-FB50-5796-CC7F58F3EF38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388024" y="1889447"/>
            <a:ext cx="1" cy="60832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8DF5497-955C-129E-3395-7FF4F9B7C368}"/>
              </a:ext>
            </a:extLst>
          </p:cNvPr>
          <p:cNvSpPr/>
          <p:nvPr/>
        </p:nvSpPr>
        <p:spPr>
          <a:xfrm>
            <a:off x="4891568" y="2520753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卫星节点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1166E9-6FC3-DBFC-1B26-55C6E1295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8491" y="2635654"/>
            <a:ext cx="402924" cy="402924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EB318A-4FF0-4447-FA2A-2535688E6DB3}"/>
              </a:ext>
            </a:extLst>
          </p:cNvPr>
          <p:cNvCxnSpPr>
            <a:cxnSpLocks/>
            <a:stCxn id="16" idx="1"/>
            <a:endCxn id="2" idx="3"/>
          </p:cNvCxnSpPr>
          <p:nvPr/>
        </p:nvCxnSpPr>
        <p:spPr>
          <a:xfrm flipH="1">
            <a:off x="5688340" y="2963387"/>
            <a:ext cx="1301299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C592BDB-80E1-D550-B64C-7EB1B21ABF08}"/>
              </a:ext>
            </a:extLst>
          </p:cNvPr>
          <p:cNvCxnSpPr>
            <a:cxnSpLocks/>
            <a:stCxn id="18" idx="1"/>
            <a:endCxn id="2" idx="3"/>
          </p:cNvCxnSpPr>
          <p:nvPr/>
        </p:nvCxnSpPr>
        <p:spPr>
          <a:xfrm flipH="1">
            <a:off x="5688340" y="1423834"/>
            <a:ext cx="1301298" cy="1562533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8DAD0DD-6B7E-4E1B-9365-4D2184D48363}"/>
              </a:ext>
            </a:extLst>
          </p:cNvPr>
          <p:cNvCxnSpPr>
            <a:cxnSpLocks/>
            <a:stCxn id="2" idx="1"/>
            <a:endCxn id="8" idx="3"/>
          </p:cNvCxnSpPr>
          <p:nvPr/>
        </p:nvCxnSpPr>
        <p:spPr>
          <a:xfrm flipH="1" flipV="1">
            <a:off x="3590271" y="2963387"/>
            <a:ext cx="1301297" cy="2298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3DA1F7BA-DB53-57CA-A91E-C29D45E021D0}"/>
              </a:ext>
            </a:extLst>
          </p:cNvPr>
          <p:cNvSpPr/>
          <p:nvPr/>
        </p:nvSpPr>
        <p:spPr>
          <a:xfrm>
            <a:off x="3224331" y="3507177"/>
            <a:ext cx="2003390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E69722-F44B-6359-F5EF-CCF767386332}"/>
              </a:ext>
            </a:extLst>
          </p:cNvPr>
          <p:cNvSpPr/>
          <p:nvPr/>
        </p:nvSpPr>
        <p:spPr>
          <a:xfrm>
            <a:off x="815008" y="3507177"/>
            <a:ext cx="1893099" cy="7182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叶子节点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FDA768B-D8A0-F1FF-DBF5-4B7082F83285}"/>
              </a:ext>
            </a:extLst>
          </p:cNvPr>
          <p:cNvSpPr/>
          <p:nvPr/>
        </p:nvSpPr>
        <p:spPr>
          <a:xfrm>
            <a:off x="1397919" y="2584422"/>
            <a:ext cx="3162049" cy="71824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分支节点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6A9C874-7CA5-547A-D2E0-B245B8C1ED27}"/>
              </a:ext>
            </a:extLst>
          </p:cNvPr>
          <p:cNvSpPr/>
          <p:nvPr/>
        </p:nvSpPr>
        <p:spPr>
          <a:xfrm>
            <a:off x="2076018" y="1606962"/>
            <a:ext cx="1926861" cy="718243"/>
          </a:xfrm>
          <a:prstGeom prst="rect">
            <a:avLst/>
          </a:prstGeom>
          <a:solidFill>
            <a:srgbClr val="FBE5D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1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扩展节点</a:t>
            </a:r>
            <a:endParaRPr lang="en-US" altLang="zh-CN" sz="11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14FF870F-CAFF-E113-7F52-F600B18D89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762391"/>
              </p:ext>
            </p:extLst>
          </p:nvPr>
        </p:nvGraphicFramePr>
        <p:xfrm>
          <a:off x="2252856" y="1851050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726f6d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6" name="内容占位符 3">
            <a:extLst>
              <a:ext uri="{FF2B5EF4-FFF2-40B4-BE49-F238E27FC236}">
                <a16:creationId xmlns:a16="http://schemas.microsoft.com/office/drawing/2014/main" id="{7E41FA43-B27D-D16C-CFE2-2D2995DEF1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1372317"/>
              </p:ext>
            </p:extLst>
          </p:nvPr>
        </p:nvGraphicFramePr>
        <p:xfrm>
          <a:off x="1577668" y="2834726"/>
          <a:ext cx="2808000" cy="397576"/>
        </p:xfrm>
        <a:graphic>
          <a:graphicData uri="http://schemas.openxmlformats.org/drawingml/2006/table">
            <a:tbl>
              <a:tblPr firstRow="1" bandRow="1"/>
              <a:tblGrid>
                <a:gridCol w="1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91521516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2899321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416467304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73600045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09420331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531627109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81963360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1891938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8337741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3907276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7652888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50926889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0xabc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68150"/>
                  </a:ext>
                </a:extLst>
              </a:tr>
            </a:tbl>
          </a:graphicData>
        </a:graphic>
      </p:graphicFrame>
      <p:graphicFrame>
        <p:nvGraphicFramePr>
          <p:cNvPr id="8" name="内容占位符 3">
            <a:extLst>
              <a:ext uri="{FF2B5EF4-FFF2-40B4-BE49-F238E27FC236}">
                <a16:creationId xmlns:a16="http://schemas.microsoft.com/office/drawing/2014/main" id="{D6C1C47E-C678-F102-17FA-FC024316B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678938"/>
              </p:ext>
            </p:extLst>
          </p:nvPr>
        </p:nvGraphicFramePr>
        <p:xfrm>
          <a:off x="974965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16e65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“dog”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graphicFrame>
        <p:nvGraphicFramePr>
          <p:cNvPr id="9" name="内容占位符 3">
            <a:extLst>
              <a:ext uri="{FF2B5EF4-FFF2-40B4-BE49-F238E27FC236}">
                <a16:creationId xmlns:a16="http://schemas.microsoft.com/office/drawing/2014/main" id="{4AB17A1F-6486-F48F-951D-E46099193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210415"/>
              </p:ext>
            </p:extLst>
          </p:nvPr>
        </p:nvGraphicFramePr>
        <p:xfrm>
          <a:off x="3425397" y="3742837"/>
          <a:ext cx="1573186" cy="397576"/>
        </p:xfrm>
        <a:graphic>
          <a:graphicData uri="http://schemas.openxmlformats.org/drawingml/2006/table">
            <a:tbl>
              <a:tblPr firstRow="1" bandRow="1"/>
              <a:tblGrid>
                <a:gridCol w="786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7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56c753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0xaa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89932"/>
                  </a:ext>
                </a:extLst>
              </a:tr>
            </a:tbl>
          </a:graphicData>
        </a:graphic>
      </p:graphicFrame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1988AB2-FAF9-F0F4-C081-81AB201318F9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78944" y="2170246"/>
            <a:ext cx="446453" cy="414176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F5EFFC-285B-B79B-CCEB-6B4D7CE958F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761558" y="3152274"/>
            <a:ext cx="314460" cy="354903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2E38A5E-E258-305C-D15B-551634B24C3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3654657" y="3121159"/>
            <a:ext cx="571369" cy="386018"/>
          </a:xfrm>
          <a:prstGeom prst="line">
            <a:avLst/>
          </a:prstGeom>
          <a:ln w="12700"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893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D4D2F8-FF33-D81E-95D5-F33D4D3C3EB2}"/>
              </a:ext>
            </a:extLst>
          </p:cNvPr>
          <p:cNvSpPr/>
          <p:nvPr/>
        </p:nvSpPr>
        <p:spPr>
          <a:xfrm>
            <a:off x="3794760" y="1245954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第一章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绪论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2B15952-7A04-97DC-319F-69B9CE324285}"/>
              </a:ext>
            </a:extLst>
          </p:cNvPr>
          <p:cNvSpPr/>
          <p:nvPr/>
        </p:nvSpPr>
        <p:spPr>
          <a:xfrm>
            <a:off x="3794760" y="193846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第二章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相关工作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85BF666-2937-EB7D-7656-697AA7B4021D}"/>
              </a:ext>
            </a:extLst>
          </p:cNvPr>
          <p:cNvSpPr/>
          <p:nvPr/>
        </p:nvSpPr>
        <p:spPr>
          <a:xfrm>
            <a:off x="3794760" y="2630982"/>
            <a:ext cx="1533370" cy="6960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第三章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基于区块链存储系统的测量与研究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D567B2-CA3E-94C7-2D8E-615C0B2F2FF7}"/>
              </a:ext>
            </a:extLst>
          </p:cNvPr>
          <p:cNvGrpSpPr/>
          <p:nvPr/>
        </p:nvGrpSpPr>
        <p:grpSpPr>
          <a:xfrm>
            <a:off x="2082657" y="3547724"/>
            <a:ext cx="4957576" cy="696082"/>
            <a:chOff x="2082657" y="3537918"/>
            <a:chExt cx="4957576" cy="696082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ACC6B5B-3ED9-5170-55A1-642C523565BB}"/>
                </a:ext>
              </a:extLst>
            </p:cNvPr>
            <p:cNvSpPr/>
            <p:nvPr/>
          </p:nvSpPr>
          <p:spPr>
            <a:xfrm>
              <a:off x="2082657" y="3537920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问题一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范围查询跨越多个批处理单元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2E4D9BE-F3E6-B1D5-0634-6319E11E3646}"/>
                </a:ext>
              </a:extLst>
            </p:cNvPr>
            <p:cNvSpPr/>
            <p:nvPr/>
          </p:nvSpPr>
          <p:spPr>
            <a:xfrm>
              <a:off x="3794760" y="3537919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问题二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存储节点选择不当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FD3DEC9A-A63E-0991-2975-AC740AEDE530}"/>
                </a:ext>
              </a:extLst>
            </p:cNvPr>
            <p:cNvSpPr/>
            <p:nvPr/>
          </p:nvSpPr>
          <p:spPr>
            <a:xfrm>
              <a:off x="5506863" y="3537918"/>
              <a:ext cx="1533370" cy="696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问题三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完整性证明数据量大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15B0CD08-3A1A-F331-F727-7D6AD8CFEB1F}"/>
              </a:ext>
            </a:extLst>
          </p:cNvPr>
          <p:cNvGrpSpPr/>
          <p:nvPr/>
        </p:nvGrpSpPr>
        <p:grpSpPr>
          <a:xfrm>
            <a:off x="2082657" y="4464468"/>
            <a:ext cx="4957576" cy="696082"/>
            <a:chOff x="2082657" y="4413668"/>
            <a:chExt cx="4957576" cy="696082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1C452B-487D-6C2E-9CA6-69A403F41F8C}"/>
                </a:ext>
              </a:extLst>
            </p:cNvPr>
            <p:cNvSpPr/>
            <p:nvPr/>
          </p:nvSpPr>
          <p:spPr>
            <a:xfrm>
              <a:off x="2082657" y="4413670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第四章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面向链下存储的自适应聚合机制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06214DB-D8DF-D474-C3AB-41A5C595B3C1}"/>
                </a:ext>
              </a:extLst>
            </p:cNvPr>
            <p:cNvSpPr/>
            <p:nvPr/>
          </p:nvSpPr>
          <p:spPr>
            <a:xfrm>
              <a:off x="3794760" y="4413669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第五章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基于共识协议的节点选择机制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1377725-115F-3233-D2E6-3D99692E1BC9}"/>
                </a:ext>
              </a:extLst>
            </p:cNvPr>
            <p:cNvSpPr/>
            <p:nvPr/>
          </p:nvSpPr>
          <p:spPr>
            <a:xfrm>
              <a:off x="5506863" y="4413668"/>
              <a:ext cx="1533370" cy="69608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第六章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基于</a:t>
              </a:r>
              <a:r>
                <a:rPr lang="en-US" altLang="zh-CN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LSH</a:t>
              </a:r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树的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  <a:p>
              <a:pPr algn="ctr"/>
              <a:r>
                <a:rPr lang="zh-CN" altLang="en-US" sz="12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验证机制</a:t>
              </a:r>
              <a:endPara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C27BB911-2B57-7EAB-FEF7-64F4B9F03893}"/>
              </a:ext>
            </a:extLst>
          </p:cNvPr>
          <p:cNvSpPr/>
          <p:nvPr/>
        </p:nvSpPr>
        <p:spPr>
          <a:xfrm>
            <a:off x="3794760" y="5381212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第七章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实验结果与分析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2AA4083-F148-D401-2ADA-99A3A278E317}"/>
              </a:ext>
            </a:extLst>
          </p:cNvPr>
          <p:cNvSpPr/>
          <p:nvPr/>
        </p:nvSpPr>
        <p:spPr>
          <a:xfrm>
            <a:off x="3794760" y="6073728"/>
            <a:ext cx="1533370" cy="4718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第八章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总结与展望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8604480C-AC88-7513-2563-811EF953628D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5307165" y="2581341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20E6CE73-934F-1B53-87F1-DE5483F60999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4451114" y="3437393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FFC6B839-3646-6E67-19E1-6E2D856DF8C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3595062" y="2581343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06FEE21-33C4-A4AC-6B2E-D62F6DB1F770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849342" y="4243806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331CE67-4AA1-AF50-6731-D9A79CFB9DBF}"/>
              </a:ext>
            </a:extLst>
          </p:cNvPr>
          <p:cNvCxnSpPr>
            <a:cxnSpLocks/>
            <a:stCxn id="11" idx="0"/>
            <a:endCxn id="8" idx="2"/>
          </p:cNvCxnSpPr>
          <p:nvPr/>
        </p:nvCxnSpPr>
        <p:spPr>
          <a:xfrm flipV="1">
            <a:off x="4561445" y="4243805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6784F6F-0DF6-CFA3-0819-BA750B27828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273548" y="424380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71F9E0-3AC0-5912-95FF-4A8910FC92F6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561445" y="2410320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7738340-5993-EBD7-21D2-A9CAF0E52D0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561445" y="1717806"/>
            <a:ext cx="0" cy="22066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357795D6-7D88-480A-CC74-6EE601F06A63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 flipV="1">
            <a:off x="4561445" y="5853064"/>
            <a:ext cx="0" cy="22066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CC23AF9-CCA9-4C2D-63CA-6D31A7DD4ABC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 rot="16200000" flipH="1">
            <a:off x="3595062" y="4414829"/>
            <a:ext cx="220662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连接符: 肘形 57">
            <a:extLst>
              <a:ext uri="{FF2B5EF4-FFF2-40B4-BE49-F238E27FC236}">
                <a16:creationId xmlns:a16="http://schemas.microsoft.com/office/drawing/2014/main" id="{BC055AF2-46EC-B483-71BB-941579DBA9A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5400000">
            <a:off x="4451114" y="5270880"/>
            <a:ext cx="220663" cy="12700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连接符: 肘形 60">
            <a:extLst>
              <a:ext uri="{FF2B5EF4-FFF2-40B4-BE49-F238E27FC236}">
                <a16:creationId xmlns:a16="http://schemas.microsoft.com/office/drawing/2014/main" id="{146BE186-D070-2030-3D97-8BD556E2526B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rot="5400000">
            <a:off x="5307165" y="4414829"/>
            <a:ext cx="220664" cy="1712103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04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1559D-0434-40CB-2A70-FEAD1EC0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>
            <a:extLst>
              <a:ext uri="{FF2B5EF4-FFF2-40B4-BE49-F238E27FC236}">
                <a16:creationId xmlns:a16="http://schemas.microsoft.com/office/drawing/2014/main" id="{A196C999-F3B1-A48E-4FDA-B78328C63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>
            <a:extLst>
              <a:ext uri="{FF2B5EF4-FFF2-40B4-BE49-F238E27FC236}">
                <a16:creationId xmlns:a16="http://schemas.microsoft.com/office/drawing/2014/main" id="{E9A0964C-3FD2-0E92-DCB3-7439EA57B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16CB9FCC-1F96-4FB6-F85D-0DBBFE06EABB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D87BCAB3-F613-AD68-B7AD-180C1ED93647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C66F99C0-3F06-599F-950D-628412034CB9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E1D75BEE-49B0-A535-DDB3-4CA772816162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BB6370E-C181-906B-A27C-1077BC767B03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3269BD3-EF84-2FDC-E6AB-3EE88F0EA99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2F5F6CA-6795-3AB7-16C2-2631579F4FA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1FC4F399-A484-CB9B-D9ED-B751AF518E0C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29816145-7BCF-5B01-710F-39D5D5509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96D6A76-8F0C-4406-9063-05A30DA1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AB46E16C-E623-2C17-3E5A-9EAC3A84B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287A3B7D-D68F-6ECE-8549-E8EBE0EFB1AD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EAA1F766-BA9E-FCEA-2153-17435E38DA40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CC1650DB-34EF-BE8D-E08C-4999A773D3D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857E808-3F2A-7BB5-23C0-7411A0E72FBD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73EB57BE-464D-D885-A012-68F60A516DFC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095B1614-80ED-A496-28A7-CB546604C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0B0FF74-42B0-90A7-C62F-862C5955D3D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12A97A42-77AE-DFE6-CC9F-F0E8095B5F86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0CB0346C-E039-350F-5703-D4A48B49B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AA57BE25-1A07-14BC-C663-985649EAC954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5E20FF5B-FD4D-6918-F099-3CEC0E85A14C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51A419EC-6069-AF07-0C52-F2E7C3144AB2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57EE0F02-4516-CD4B-C541-C828138AF659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46FF2D2-0C15-0683-F2A2-BB0CE3838140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5289003E-F749-34D9-B812-A4527E6C3B63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39840549-9F33-4078-9E69-6405168D71FF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A9169BD-3B45-3F36-58F1-E4F5633C8898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1D0C9B85-1E19-2800-0FFE-75F5C905F923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ACA08FB3-46FC-710A-D971-4966DA0D6E85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33910093-A6E1-317A-9217-9746DD20909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C0318E2-7C3A-E76A-A476-D71D97AA5A48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9EA42C6B-0FF8-F222-8AEF-817E5ACB20F0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3D72CBC3-EB21-F77D-114F-094D1A6C0C5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E3FA85D6-9143-0777-1934-6AF11207E0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sp>
        <p:nvSpPr>
          <p:cNvPr id="330" name="矩形 329">
            <a:extLst>
              <a:ext uri="{FF2B5EF4-FFF2-40B4-BE49-F238E27FC236}">
                <a16:creationId xmlns:a16="http://schemas.microsoft.com/office/drawing/2014/main" id="{1B121D93-1E29-65CD-9C81-2127803DBCC0}"/>
              </a:ext>
            </a:extLst>
          </p:cNvPr>
          <p:cNvSpPr/>
          <p:nvPr/>
        </p:nvSpPr>
        <p:spPr>
          <a:xfrm>
            <a:off x="2423537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144000" rtlCol="0" anchor="b"/>
          <a:lstStyle/>
          <a:p>
            <a:pPr algn="ctr"/>
            <a:r>
              <a: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数据拥有方</a:t>
            </a:r>
          </a:p>
        </p:txBody>
      </p:sp>
      <p:pic>
        <p:nvPicPr>
          <p:cNvPr id="331" name="图片 330">
            <a:extLst>
              <a:ext uri="{FF2B5EF4-FFF2-40B4-BE49-F238E27FC236}">
                <a16:creationId xmlns:a16="http://schemas.microsoft.com/office/drawing/2014/main" id="{108245EB-1580-77D1-07CC-826A52D6E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294" y="2572709"/>
            <a:ext cx="365068" cy="360815"/>
          </a:xfrm>
          <a:prstGeom prst="rect">
            <a:avLst/>
          </a:prstGeom>
        </p:spPr>
      </p:pic>
      <p:pic>
        <p:nvPicPr>
          <p:cNvPr id="332" name="图片 331">
            <a:extLst>
              <a:ext uri="{FF2B5EF4-FFF2-40B4-BE49-F238E27FC236}">
                <a16:creationId xmlns:a16="http://schemas.microsoft.com/office/drawing/2014/main" id="{D0C2A7AE-D05A-626D-D561-A74D42071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294" y="3941634"/>
            <a:ext cx="365068" cy="365068"/>
          </a:xfrm>
          <a:prstGeom prst="rect">
            <a:avLst/>
          </a:prstGeom>
        </p:spPr>
      </p:pic>
      <p:pic>
        <p:nvPicPr>
          <p:cNvPr id="333" name="图片 332">
            <a:extLst>
              <a:ext uri="{FF2B5EF4-FFF2-40B4-BE49-F238E27FC236}">
                <a16:creationId xmlns:a16="http://schemas.microsoft.com/office/drawing/2014/main" id="{DF9E2495-AB9A-D7EF-DB66-E6C256B48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9294" y="3255045"/>
            <a:ext cx="365068" cy="365068"/>
          </a:xfrm>
          <a:prstGeom prst="rect">
            <a:avLst/>
          </a:prstGeom>
        </p:spPr>
      </p:pic>
      <p:sp>
        <p:nvSpPr>
          <p:cNvPr id="328" name="矩形 327">
            <a:extLst>
              <a:ext uri="{FF2B5EF4-FFF2-40B4-BE49-F238E27FC236}">
                <a16:creationId xmlns:a16="http://schemas.microsoft.com/office/drawing/2014/main" id="{5CA92910-9E0B-C84A-5729-9C37C4E527B6}"/>
              </a:ext>
            </a:extLst>
          </p:cNvPr>
          <p:cNvSpPr/>
          <p:nvPr/>
        </p:nvSpPr>
        <p:spPr>
          <a:xfrm>
            <a:off x="7376442" y="2146380"/>
            <a:ext cx="856583" cy="2782587"/>
          </a:xfrm>
          <a:prstGeom prst="rect">
            <a:avLst/>
          </a:prstGeom>
          <a:solidFill>
            <a:srgbClr val="EDEDED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96000" rtlCol="0" anchor="b"/>
          <a:lstStyle/>
          <a:p>
            <a:pPr algn="ctr">
              <a:lnSpc>
                <a:spcPct val="80000"/>
              </a:lnSpc>
            </a:pPr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存储节点</a:t>
            </a:r>
            <a:endParaRPr kumimoji="0" lang="zh-CN" altLang="en-US" sz="12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329" name="图片 328">
            <a:extLst>
              <a:ext uri="{FF2B5EF4-FFF2-40B4-BE49-F238E27FC236}">
                <a16:creationId xmlns:a16="http://schemas.microsoft.com/office/drawing/2014/main" id="{216DC1E8-ACAB-5853-2141-9780EFC51C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2244" y="3356001"/>
            <a:ext cx="404978" cy="471953"/>
          </a:xfrm>
          <a:prstGeom prst="rect">
            <a:avLst/>
          </a:prstGeom>
        </p:spPr>
      </p:pic>
      <p:sp>
        <p:nvSpPr>
          <p:cNvPr id="311" name="矩形 310">
            <a:extLst>
              <a:ext uri="{FF2B5EF4-FFF2-40B4-BE49-F238E27FC236}">
                <a16:creationId xmlns:a16="http://schemas.microsoft.com/office/drawing/2014/main" id="{46443505-356A-930B-0081-87ED2E5EE5D7}"/>
              </a:ext>
            </a:extLst>
          </p:cNvPr>
          <p:cNvSpPr/>
          <p:nvPr/>
        </p:nvSpPr>
        <p:spPr>
          <a:xfrm>
            <a:off x="3461230" y="2146380"/>
            <a:ext cx="3703664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R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树索引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1D66A56C-E16A-3218-3031-028675C2C759}"/>
              </a:ext>
            </a:extLst>
          </p:cNvPr>
          <p:cNvSpPr/>
          <p:nvPr/>
        </p:nvSpPr>
        <p:spPr>
          <a:xfrm>
            <a:off x="2423537" y="5232246"/>
            <a:ext cx="5809488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区块链账本</a:t>
            </a:r>
            <a:endParaRPr lang="en-US" altLang="zh-CN" sz="1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4F131CC8-3E6B-5F27-4E91-2D221DDDC38F}"/>
              </a:ext>
            </a:extLst>
          </p:cNvPr>
          <p:cNvSpPr/>
          <p:nvPr/>
        </p:nvSpPr>
        <p:spPr>
          <a:xfrm>
            <a:off x="391563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FB60B8B0-C63C-EEFA-B62E-710BC73D1842}"/>
              </a:ext>
            </a:extLst>
          </p:cNvPr>
          <p:cNvSpPr/>
          <p:nvPr/>
        </p:nvSpPr>
        <p:spPr>
          <a:xfrm>
            <a:off x="3481488" y="2768727"/>
            <a:ext cx="1087828" cy="216024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数据聚合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E8F83A35-B4FD-4276-1879-25B37356D6C8}"/>
              </a:ext>
            </a:extLst>
          </p:cNvPr>
          <p:cNvSpPr>
            <a:spLocks/>
          </p:cNvSpPr>
          <p:nvPr/>
        </p:nvSpPr>
        <p:spPr>
          <a:xfrm>
            <a:off x="3569987" y="2950630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数据封装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C5788587-77B3-F394-FF53-13F1A0CF6C79}"/>
              </a:ext>
            </a:extLst>
          </p:cNvPr>
          <p:cNvSpPr>
            <a:spLocks/>
          </p:cNvSpPr>
          <p:nvPr/>
        </p:nvSpPr>
        <p:spPr>
          <a:xfrm>
            <a:off x="3569987" y="3698543"/>
            <a:ext cx="910830" cy="530158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自适应图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8B0B5B90-81FA-48D1-A32F-19BC74A90BC8}"/>
              </a:ext>
            </a:extLst>
          </p:cNvPr>
          <p:cNvSpPr/>
          <p:nvPr/>
        </p:nvSpPr>
        <p:spPr>
          <a:xfrm>
            <a:off x="5203298" y="4928967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3A6E33DF-E7F4-B0FB-609A-158BE997EC20}"/>
              </a:ext>
            </a:extLst>
          </p:cNvPr>
          <p:cNvSpPr/>
          <p:nvPr/>
        </p:nvSpPr>
        <p:spPr>
          <a:xfrm>
            <a:off x="4769148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存储方选择</a:t>
            </a:r>
            <a:endParaRPr lang="en-US" altLang="zh-CN" sz="12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4E896365-E9DE-97C8-4612-7FD1C40C78DF}"/>
              </a:ext>
            </a:extLst>
          </p:cNvPr>
          <p:cNvSpPr>
            <a:spLocks/>
          </p:cNvSpPr>
          <p:nvPr/>
        </p:nvSpPr>
        <p:spPr>
          <a:xfrm>
            <a:off x="4857647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基于共识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的节点选择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955D86E8-9109-BD80-A387-46A66C8DBC56}"/>
              </a:ext>
            </a:extLst>
          </p:cNvPr>
          <p:cNvSpPr/>
          <p:nvPr/>
        </p:nvSpPr>
        <p:spPr>
          <a:xfrm>
            <a:off x="6490959" y="4935328"/>
            <a:ext cx="219529" cy="28084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94B544A0-632F-5B0F-9B34-D146725368A9}"/>
              </a:ext>
            </a:extLst>
          </p:cNvPr>
          <p:cNvSpPr/>
          <p:nvPr/>
        </p:nvSpPr>
        <p:spPr>
          <a:xfrm>
            <a:off x="6056809" y="2768726"/>
            <a:ext cx="1087828" cy="216024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0800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数据验证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F4C6025B-D710-5F28-29B7-EF6439D101A9}"/>
              </a:ext>
            </a:extLst>
          </p:cNvPr>
          <p:cNvSpPr>
            <a:spLocks/>
          </p:cNvSpPr>
          <p:nvPr/>
        </p:nvSpPr>
        <p:spPr>
          <a:xfrm>
            <a:off x="6145308" y="2950631"/>
            <a:ext cx="910830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基于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LSH</a:t>
            </a:r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树的验证机制</a:t>
            </a:r>
            <a:endParaRPr lang="en-US" altLang="zh-CN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A7F030B-BB0B-0EA2-5509-2729C474BDD1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6FCECC34-7F58-0944-5283-9C4F4E545471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E9CF311B-3E7D-242E-5673-7C31EDA83435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6130CEF7-7720-73E6-F261-201FACAB956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3FE0D09B-60E8-E089-C4BC-E722C7195B93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E613C5CA-C6BF-3902-9C54-8D4A62283B28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E49DA7D2-5012-C3D9-AA41-F4D83D180DEC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3DBF0EFF-9B90-4A35-BAA4-D38715DB34C9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4E750D11-7A66-C951-7980-4AFD2EBFE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F46646FB-9CE5-3F0F-C30B-CD11EE33E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4AA3C569-A127-FD5B-5F5C-C048AC374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0B4F1FB6-5099-DB5A-13BC-6C38552A14E4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9C943A6A-77C6-CEBA-5988-D34FC4D5382C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98000D90-DB78-491E-9804-22A4CF7444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3B1933C7-ACB7-2350-DA77-4F947F9CB5A3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6FD6431E-2136-1FF6-9902-A3B7F27E7D24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3FF92C88-2E09-5373-936A-272DAA079D1F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7CA2E999-29D3-D84D-8F0A-40FE40D60F89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BFA25376-AB9D-A6D4-934B-7FC678CC76AB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2F03804E-732A-F07B-6A6C-6594FB0F6C79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73BB1138-783F-2CC3-E3D4-A676B63F450F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74FFE14D-AC3D-B5B8-1602-69AB10C38BF3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1F95D9F3-2E69-15FC-7E08-3B5AE02C5E4A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FFEBC09D-AB9F-8DDD-03EA-7CECF1562310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54C03A85-6D0E-BC31-7463-EB3ED3F1B41C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4613024B-FEA8-EAC6-7565-DF8ACFDDDDAB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64D33022-0D8A-0547-6E60-356CCFB024F6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084367DC-99D1-5AD6-ED8D-9944AED2731F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84F7707D-3F2E-5139-FD56-0BE60D5BE416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416D845B-C041-CCF4-727B-4025233547CC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DC32026F-2137-90F9-2E9F-48611E22E6D4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5149725F-56C0-D644-A702-063C53951AE0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808F2DD2-C14E-D051-022D-46688A47FB8E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3651446" y="3854744"/>
            <a:ext cx="747913" cy="12700"/>
          </a:xfrm>
          <a:prstGeom prst="bentConnector5">
            <a:avLst>
              <a:gd name="adj1" fmla="val 14557"/>
              <a:gd name="adj2" fmla="val -4930496"/>
              <a:gd name="adj3" fmla="val 12235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C2CF7A97-D8F2-16E2-7D29-032092543B4E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4407531" y="2045099"/>
            <a:ext cx="523402" cy="1287660"/>
          </a:xfrm>
          <a:prstGeom prst="bentConnector3">
            <a:avLst>
              <a:gd name="adj1" fmla="val 346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FC02641F-7922-02EE-C628-034FFE0C190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4578280" y="2215849"/>
            <a:ext cx="181904" cy="1287660"/>
          </a:xfrm>
          <a:prstGeom prst="bentConnector3">
            <a:avLst>
              <a:gd name="adj1" fmla="val 18727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B60017A8-EA0A-EF4A-B4EA-123F55E48F3B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5313063" y="4228701"/>
            <a:ext cx="2063379" cy="17976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E57FBD72-4209-52DA-D8C3-B32DBA28B48A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5317858" y="2945835"/>
            <a:ext cx="1278070" cy="1287661"/>
          </a:xfrm>
          <a:prstGeom prst="bentConnector5">
            <a:avLst>
              <a:gd name="adj1" fmla="val -25712"/>
              <a:gd name="adj2" fmla="val 50000"/>
              <a:gd name="adj3" fmla="val 11414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9DDD90A1-0A74-1231-0F43-20F7711BDEAE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6600724" y="4228702"/>
            <a:ext cx="775719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09B5751E-6F8B-7D15-D0D1-8E2447DE7911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3034363" y="2753118"/>
            <a:ext cx="535625" cy="1210505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E7CDA3A7-DCF1-B435-28FE-55E3E7E5940E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3034363" y="3437580"/>
            <a:ext cx="535625" cy="526043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8A4FF0AF-F341-D46B-A2CB-DA86D3306CDF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3034363" y="3963622"/>
            <a:ext cx="535625" cy="160546"/>
          </a:xfrm>
          <a:prstGeom prst="bentConnector3">
            <a:avLst>
              <a:gd name="adj1" fmla="val 3695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4EB8A1DB-C998-AE10-0B3F-AC9F37A088DC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4025402" y="3480788"/>
            <a:ext cx="0" cy="21775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602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899A-8F8E-8F2C-97F9-CEBF2741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矩形 169">
            <a:extLst>
              <a:ext uri="{FF2B5EF4-FFF2-40B4-BE49-F238E27FC236}">
                <a16:creationId xmlns:a16="http://schemas.microsoft.com/office/drawing/2014/main" id="{F2A3BD97-4EC8-0DBD-160D-08C83AF7A0D9}"/>
              </a:ext>
            </a:extLst>
          </p:cNvPr>
          <p:cNvSpPr/>
          <p:nvPr/>
        </p:nvSpPr>
        <p:spPr>
          <a:xfrm>
            <a:off x="3017761" y="2331721"/>
            <a:ext cx="2322296" cy="23251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72A8C4B7-B327-28E1-33D9-433750AD3070}"/>
              </a:ext>
            </a:extLst>
          </p:cNvPr>
          <p:cNvSpPr/>
          <p:nvPr/>
        </p:nvSpPr>
        <p:spPr>
          <a:xfrm>
            <a:off x="1110798" y="2331721"/>
            <a:ext cx="1804425" cy="2325112"/>
          </a:xfrm>
          <a:prstGeom prst="rect">
            <a:avLst/>
          </a:prstGeom>
          <a:solidFill>
            <a:srgbClr val="CBE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AD0109CE-F8E6-BC87-F1DC-A20AC0DCC1FA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6D02C787-6587-091C-813E-CA0F0D4B1D4E}"/>
              </a:ext>
            </a:extLst>
          </p:cNvPr>
          <p:cNvSpPr/>
          <p:nvPr/>
        </p:nvSpPr>
        <p:spPr>
          <a:xfrm>
            <a:off x="7253222" y="2331721"/>
            <a:ext cx="1803304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DA094A5-AE8E-6040-3C41-8DA41AAE376E}"/>
              </a:ext>
            </a:extLst>
          </p:cNvPr>
          <p:cNvSpPr/>
          <p:nvPr/>
        </p:nvSpPr>
        <p:spPr>
          <a:xfrm>
            <a:off x="5393235" y="2331721"/>
            <a:ext cx="1753807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3BE29130-0D23-1C1D-5D6F-0C14DEE6F94D}"/>
              </a:ext>
            </a:extLst>
          </p:cNvPr>
          <p:cNvGrpSpPr/>
          <p:nvPr/>
        </p:nvGrpSpPr>
        <p:grpSpPr>
          <a:xfrm>
            <a:off x="4552950" y="2984565"/>
            <a:ext cx="5692195" cy="1350580"/>
            <a:chOff x="3415594" y="2984565"/>
            <a:chExt cx="6829551" cy="1350580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3DE334-7BCC-96D7-2C76-3947CAE5BA89}"/>
                </a:ext>
              </a:extLst>
            </p:cNvPr>
            <p:cNvCxnSpPr/>
            <p:nvPr/>
          </p:nvCxnSpPr>
          <p:spPr>
            <a:xfrm>
              <a:off x="3415594" y="298456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2EB2F099-C8EA-4678-4A55-4C3E28500156}"/>
                </a:ext>
              </a:extLst>
            </p:cNvPr>
            <p:cNvCxnSpPr/>
            <p:nvPr/>
          </p:nvCxnSpPr>
          <p:spPr>
            <a:xfrm>
              <a:off x="3415595" y="3657759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FF381D7-E9AF-CDFA-C40B-E88D066F1769}"/>
                </a:ext>
              </a:extLst>
            </p:cNvPr>
            <p:cNvCxnSpPr/>
            <p:nvPr/>
          </p:nvCxnSpPr>
          <p:spPr>
            <a:xfrm>
              <a:off x="3415595" y="4335145"/>
              <a:ext cx="682955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659CCC46-70FC-8BFA-FCDD-4CABD8F5638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578CB50-81C0-4E4E-15F2-6667166EA8D6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3721" cy="11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0FD778CC-D608-CA45-3E0F-613C354686A1}"/>
              </a:ext>
            </a:extLst>
          </p:cNvPr>
          <p:cNvSpPr txBox="1"/>
          <p:nvPr/>
        </p:nvSpPr>
        <p:spPr>
          <a:xfrm>
            <a:off x="1263099" y="3260541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EE43BCD-E46D-45E1-8338-64278ED5E129}"/>
              </a:ext>
            </a:extLst>
          </p:cNvPr>
          <p:cNvSpPr/>
          <p:nvPr/>
        </p:nvSpPr>
        <p:spPr>
          <a:xfrm>
            <a:off x="5481109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93E769C-02DC-7429-D72C-3008035AF01D}"/>
              </a:ext>
            </a:extLst>
          </p:cNvPr>
          <p:cNvSpPr/>
          <p:nvPr/>
        </p:nvSpPr>
        <p:spPr>
          <a:xfrm>
            <a:off x="5481109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A23D22D-5197-849D-8845-A96F6F8023EB}"/>
              </a:ext>
            </a:extLst>
          </p:cNvPr>
          <p:cNvSpPr/>
          <p:nvPr/>
        </p:nvSpPr>
        <p:spPr>
          <a:xfrm>
            <a:off x="5481109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是否通过决策？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A0ADB5F9-AEBF-C510-296D-4879B9A2CFE1}"/>
              </a:ext>
            </a:extLst>
          </p:cNvPr>
          <p:cNvGrpSpPr/>
          <p:nvPr/>
        </p:nvGrpSpPr>
        <p:grpSpPr>
          <a:xfrm>
            <a:off x="6437125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73CB7827-89B6-93B4-1C99-565627FD0AD3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90E80F6-6464-1914-CC65-782AF6BDEF43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372EBCBD-97BD-17A0-CEBD-E9CCC4CFB7E3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0849FB7E-BE97-A4EE-806C-81C925CF1C0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542019E0-5B2A-C59D-A12F-A199B6F1D1BF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4AEAFC6-75E8-AF7F-5FF2-536D826B7042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B836894A-C815-2487-002A-0B599EF08BF2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0CC141-24A0-0E30-6874-FCBCD0BC7B6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9755873C-745C-2502-B20D-29838122B44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E0703D53-DDB0-76E7-B0AB-AE344F50720C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006FA0B-A7FC-2618-C642-8FADBE917D41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8CFC8FB8-4095-0AC0-A8CF-465BC8693A06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759C6188-41E6-1C60-9AAF-F18A1E181E07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9F39125-5CFE-1CE9-9164-1A69B7A0A992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FFD8293F-FA11-9A82-04A2-945FF527339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85B627C-20EC-BCD2-958F-CDE323AC179E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52EA3B33-7EE0-C22F-FB52-5143557C318B}"/>
              </a:ext>
            </a:extLst>
          </p:cNvPr>
          <p:cNvSpPr txBox="1"/>
          <p:nvPr/>
        </p:nvSpPr>
        <p:spPr>
          <a:xfrm>
            <a:off x="583124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AE9E9A2-6C0C-538D-0D91-0A296E398B52}"/>
              </a:ext>
            </a:extLst>
          </p:cNvPr>
          <p:cNvSpPr txBox="1"/>
          <p:nvPr/>
        </p:nvSpPr>
        <p:spPr>
          <a:xfrm>
            <a:off x="7494261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F798DA8-89DB-A89F-9E6F-D69EE115EFD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10B2002B-A42B-9EC9-235C-866D132283DA}"/>
              </a:ext>
            </a:extLst>
          </p:cNvPr>
          <p:cNvSpPr/>
          <p:nvPr/>
        </p:nvSpPr>
        <p:spPr>
          <a:xfrm>
            <a:off x="1906169" y="3221649"/>
            <a:ext cx="967439" cy="71654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决策节点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216266-FB18-00B8-0B40-6C9B8C74C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D5E58BF-9F98-ED8C-E195-2F44D86B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873A54E-FD51-1D09-2031-58AC4D32CC6B}"/>
              </a:ext>
            </a:extLst>
          </p:cNvPr>
          <p:cNvSpPr txBox="1"/>
          <p:nvPr/>
        </p:nvSpPr>
        <p:spPr>
          <a:xfrm>
            <a:off x="6566068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6D6C9912-E6FA-D433-9786-4D7428B12272}"/>
              </a:ext>
            </a:extLst>
          </p:cNvPr>
          <p:cNvSpPr/>
          <p:nvPr/>
        </p:nvSpPr>
        <p:spPr>
          <a:xfrm rot="5400000">
            <a:off x="7613478" y="2522836"/>
            <a:ext cx="231532" cy="4672019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87993E-5DC9-947E-6E09-3FEC784F2F08}"/>
              </a:ext>
            </a:extLst>
          </p:cNvPr>
          <p:cNvSpPr txBox="1"/>
          <p:nvPr/>
        </p:nvSpPr>
        <p:spPr>
          <a:xfrm>
            <a:off x="2073076" y="5003140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节点选择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BB23F20D-FC5C-CA43-F354-8AE9E7DB0BBC}"/>
              </a:ext>
            </a:extLst>
          </p:cNvPr>
          <p:cNvSpPr/>
          <p:nvPr/>
        </p:nvSpPr>
        <p:spPr>
          <a:xfrm rot="5400000">
            <a:off x="3120486" y="2755978"/>
            <a:ext cx="231532" cy="420760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4" name="图片 123">
            <a:extLst>
              <a:ext uri="{FF2B5EF4-FFF2-40B4-BE49-F238E27FC236}">
                <a16:creationId xmlns:a16="http://schemas.microsoft.com/office/drawing/2014/main" id="{EA83374A-D94E-9DA3-400D-444A8C7D1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833" y="3242946"/>
            <a:ext cx="402924" cy="402924"/>
          </a:xfrm>
          <a:prstGeom prst="rect">
            <a:avLst/>
          </a:prstGeom>
        </p:spPr>
      </p:pic>
      <p:sp>
        <p:nvSpPr>
          <p:cNvPr id="125" name="矩形 124">
            <a:extLst>
              <a:ext uri="{FF2B5EF4-FFF2-40B4-BE49-F238E27FC236}">
                <a16:creationId xmlns:a16="http://schemas.microsoft.com/office/drawing/2014/main" id="{883BF0CE-C820-7824-6D33-EAA1D43416DC}"/>
              </a:ext>
            </a:extLst>
          </p:cNvPr>
          <p:cNvSpPr/>
          <p:nvPr/>
        </p:nvSpPr>
        <p:spPr>
          <a:xfrm>
            <a:off x="7399388" y="273231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484F5D65-5221-DF5C-A7F8-F3143DEB3955}"/>
              </a:ext>
            </a:extLst>
          </p:cNvPr>
          <p:cNvSpPr/>
          <p:nvPr/>
        </p:nvSpPr>
        <p:spPr>
          <a:xfrm>
            <a:off x="7399388" y="341419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27" name="矩形 126">
            <a:extLst>
              <a:ext uri="{FF2B5EF4-FFF2-40B4-BE49-F238E27FC236}">
                <a16:creationId xmlns:a16="http://schemas.microsoft.com/office/drawing/2014/main" id="{FB54D41E-7A5E-1EA7-07B8-C6B0F5AE20C0}"/>
              </a:ext>
            </a:extLst>
          </p:cNvPr>
          <p:cNvSpPr/>
          <p:nvPr/>
        </p:nvSpPr>
        <p:spPr>
          <a:xfrm>
            <a:off x="7399388" y="4091576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一致意见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&gt;2f+1?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/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9" name="矩形: 圆角 128">
                <a:extLst>
                  <a:ext uri="{FF2B5EF4-FFF2-40B4-BE49-F238E27FC236}">
                    <a16:creationId xmlns:a16="http://schemas.microsoft.com/office/drawing/2014/main" id="{D49942AB-99F5-AA73-1A0A-52F62F258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7316" y="2772168"/>
                <a:ext cx="1409356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/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66E10FD4-72F4-903F-A673-E140B6F80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666" y="3465415"/>
                <a:ext cx="1409356" cy="42479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/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88206AC8-4BCE-9659-012F-9D18D39120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21" y="4135777"/>
                <a:ext cx="1409356" cy="42479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2" name="图片 131">
            <a:extLst>
              <a:ext uri="{FF2B5EF4-FFF2-40B4-BE49-F238E27FC236}">
                <a16:creationId xmlns:a16="http://schemas.microsoft.com/office/drawing/2014/main" id="{0D210AD6-1B04-0D35-36C1-E5A8F1093F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2829756"/>
            <a:ext cx="312087" cy="337028"/>
          </a:xfrm>
          <a:prstGeom prst="rect">
            <a:avLst/>
          </a:prstGeom>
        </p:spPr>
      </p:pic>
      <p:pic>
        <p:nvPicPr>
          <p:cNvPr id="133" name="图片 132">
            <a:extLst>
              <a:ext uri="{FF2B5EF4-FFF2-40B4-BE49-F238E27FC236}">
                <a16:creationId xmlns:a16="http://schemas.microsoft.com/office/drawing/2014/main" id="{922BC817-6F86-5894-9248-2BCCC7D0E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3510959"/>
            <a:ext cx="312087" cy="337028"/>
          </a:xfrm>
          <a:prstGeom prst="rect">
            <a:avLst/>
          </a:prstGeom>
        </p:spPr>
      </p:pic>
      <p:pic>
        <p:nvPicPr>
          <p:cNvPr id="134" name="图片 133">
            <a:extLst>
              <a:ext uri="{FF2B5EF4-FFF2-40B4-BE49-F238E27FC236}">
                <a16:creationId xmlns:a16="http://schemas.microsoft.com/office/drawing/2014/main" id="{082D4CBE-10B5-9F4A-1BB7-1DEE073495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4185" y="4185955"/>
            <a:ext cx="312087" cy="337028"/>
          </a:xfrm>
          <a:prstGeom prst="rect">
            <a:avLst/>
          </a:prstGeom>
        </p:spPr>
      </p:pic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A569D224-6A7C-F198-4AC1-6C9B2CE66D93}"/>
              </a:ext>
            </a:extLst>
          </p:cNvPr>
          <p:cNvCxnSpPr>
            <a:cxnSpLocks/>
            <a:stCxn id="29" idx="3"/>
            <a:endCxn id="129" idx="1"/>
          </p:cNvCxnSpPr>
          <p:nvPr/>
        </p:nvCxnSpPr>
        <p:spPr>
          <a:xfrm flipV="1">
            <a:off x="2873608" y="2984565"/>
            <a:ext cx="973708" cy="5953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F7A1224-29BB-6009-9932-91C1575DDC07}"/>
              </a:ext>
            </a:extLst>
          </p:cNvPr>
          <p:cNvCxnSpPr>
            <a:cxnSpLocks/>
            <a:stCxn id="29" idx="3"/>
            <a:endCxn id="130" idx="1"/>
          </p:cNvCxnSpPr>
          <p:nvPr/>
        </p:nvCxnSpPr>
        <p:spPr>
          <a:xfrm>
            <a:off x="2873608" y="3579923"/>
            <a:ext cx="952058" cy="97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C1AE498-A264-C560-F35F-F324064F1BA8}"/>
              </a:ext>
            </a:extLst>
          </p:cNvPr>
          <p:cNvCxnSpPr>
            <a:cxnSpLocks/>
            <a:stCxn id="29" idx="3"/>
            <a:endCxn id="141" idx="3"/>
          </p:cNvCxnSpPr>
          <p:nvPr/>
        </p:nvCxnSpPr>
        <p:spPr>
          <a:xfrm>
            <a:off x="2873608" y="3579923"/>
            <a:ext cx="952058" cy="756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AAD58E94-A267-C471-B6BE-D32B0BDCBE74}"/>
              </a:ext>
            </a:extLst>
          </p:cNvPr>
          <p:cNvSpPr txBox="1"/>
          <p:nvPr/>
        </p:nvSpPr>
        <p:spPr>
          <a:xfrm>
            <a:off x="3206831" y="336697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C0907D89-F924-3BB0-D38C-B9008FF2C022}"/>
              </a:ext>
            </a:extLst>
          </p:cNvPr>
          <p:cNvSpPr txBox="1"/>
          <p:nvPr/>
        </p:nvSpPr>
        <p:spPr>
          <a:xfrm>
            <a:off x="3211809" y="2849573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CE9240C-20CB-3C32-FC9A-59D38425044C}"/>
              </a:ext>
            </a:extLst>
          </p:cNvPr>
          <p:cNvSpPr txBox="1"/>
          <p:nvPr/>
        </p:nvSpPr>
        <p:spPr>
          <a:xfrm>
            <a:off x="3211809" y="4197780"/>
            <a:ext cx="6138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决策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05C0715C-4895-A7E6-0CDF-52D4587A6A2C}"/>
              </a:ext>
            </a:extLst>
          </p:cNvPr>
          <p:cNvSpPr txBox="1"/>
          <p:nvPr/>
        </p:nvSpPr>
        <p:spPr>
          <a:xfrm>
            <a:off x="4424435" y="3875262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31E9D5DC-EABE-4B2B-D875-97D0BC0CAD86}"/>
              </a:ext>
            </a:extLst>
          </p:cNvPr>
          <p:cNvSpPr txBox="1"/>
          <p:nvPr/>
        </p:nvSpPr>
        <p:spPr>
          <a:xfrm>
            <a:off x="3752850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广播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D5A78879-0849-D1C1-241C-B962AA4675F0}"/>
              </a:ext>
            </a:extLst>
          </p:cNvPr>
          <p:cNvSpPr txBox="1"/>
          <p:nvPr/>
        </p:nvSpPr>
        <p:spPr>
          <a:xfrm>
            <a:off x="1545419" y="238469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决定提案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821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CD29-A2B2-B10C-2FBE-F2F4CFBC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>
            <a:extLst>
              <a:ext uri="{FF2B5EF4-FFF2-40B4-BE49-F238E27FC236}">
                <a16:creationId xmlns:a16="http://schemas.microsoft.com/office/drawing/2014/main" id="{581F8E21-64A4-CB44-E0B7-B956AA3DDF3D}"/>
              </a:ext>
            </a:extLst>
          </p:cNvPr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EA8BCD05-D5E7-09BD-CA34-6589A7A73011}"/>
              </a:ext>
            </a:extLst>
          </p:cNvPr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BE4C102-B71A-DF7C-1B2C-651A5DF653E1}"/>
              </a:ext>
            </a:extLst>
          </p:cNvPr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43F1BF6-A316-3F85-FB6E-BB7963B3D319}"/>
              </a:ext>
            </a:extLst>
          </p:cNvPr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DA0BE3A-091D-1F16-F055-74C2CA7E32E9}"/>
              </a:ext>
            </a:extLst>
          </p:cNvPr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FA16958-05F6-AC9B-B8D8-637D46A65778}"/>
              </a:ext>
            </a:extLst>
          </p:cNvPr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AF04F0-F52C-971D-8F89-84AD3C137CD4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网关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C087CEC-5307-94CA-D768-EDAEF6CF8A28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1069161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2798C10-DCD2-F235-9975-69B276AC83A1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1047511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A7871E08-7AD4-DC95-51F4-E9B411199340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1039466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0E55A5A-5CA3-9D27-324D-93B89A6B013A}"/>
              </a:ext>
            </a:extLst>
          </p:cNvPr>
          <p:cNvSpPr txBox="1"/>
          <p:nvPr/>
        </p:nvSpPr>
        <p:spPr>
          <a:xfrm>
            <a:off x="1488074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5F8DED9-944F-67CA-F168-92F3B6AA6931}"/>
              </a:ext>
            </a:extLst>
          </p:cNvPr>
          <p:cNvSpPr txBox="1"/>
          <p:nvPr/>
        </p:nvSpPr>
        <p:spPr>
          <a:xfrm>
            <a:off x="1488074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CEEB849-0981-5E2E-75A4-3CD062E1555E}"/>
              </a:ext>
            </a:extLst>
          </p:cNvPr>
          <p:cNvSpPr txBox="1"/>
          <p:nvPr/>
        </p:nvSpPr>
        <p:spPr>
          <a:xfrm>
            <a:off x="1488074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请求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9B5C576-1EF8-2A2E-89E0-CE0CDD58730B}"/>
              </a:ext>
            </a:extLst>
          </p:cNvPr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D40A88A-4759-629B-6440-52ADB5F3A856}"/>
              </a:ext>
            </a:extLst>
          </p:cNvPr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81BC9F1-05BB-947D-9A6D-ECFEF414BD63}"/>
              </a:ext>
            </a:extLst>
          </p:cNvPr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计算得分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7ADC6EDC-9344-9FCB-A5D7-798D843F3E97}"/>
              </a:ext>
            </a:extLst>
          </p:cNvPr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F6485DF-E6D6-919A-52B5-00248CECFF9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4ADEBCDE-6D85-0111-D652-0E182155E978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7D4AC35D-AAA9-22A4-35F8-0D9F831619BE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BDECF91-6CCA-ED08-C9F5-5D8BD5D5877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D737D5EC-C7CE-769C-CAC7-3E71537569E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4661F1A-EDDD-0188-EC4E-9E2BB39350A1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C2A324-B74D-4CC0-552D-AA320B81D1ED}"/>
                  </a:ext>
                </a:extLst>
              </p:cNvPr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D98336A8-D364-2948-4485-8A2FB735A368}"/>
                  </a:ext>
                </a:extLst>
              </p:cNvPr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60A40D7A-5F40-1293-044B-D8C82410DECD}"/>
                  </a:ext>
                </a:extLst>
              </p:cNvPr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83497952-E45D-0504-53C5-EF8C9ED7B8FB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68BD2BE-B25A-E9DB-81AD-574FABBB2C08}"/>
              </a:ext>
            </a:extLst>
          </p:cNvPr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B75575B5-8F62-832D-40E3-29F07C69CFFD}"/>
                  </a:ext>
                </a:extLst>
              </p:cNvPr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BC50A47A-61D4-6C0A-6A75-3529CBBA3450}"/>
                  </a:ext>
                </a:extLst>
              </p:cNvPr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FA735BF7-9685-898A-2B9C-ED245A2CB88B}"/>
                  </a:ext>
                </a:extLst>
              </p:cNvPr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69228958-DF6B-7C27-021F-9DBFBF522948}"/>
              </a:ext>
            </a:extLst>
          </p:cNvPr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FF5ED4-E608-1267-6C6C-1D6CEEA445E6}"/>
              </a:ext>
            </a:extLst>
          </p:cNvPr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排序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B04CF15-0B1B-EBBD-5486-1FFACD4721B7}"/>
                  </a:ext>
                </a:extLst>
              </p:cNvPr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A8BA32E-CCA0-188E-BF58-EFE404A140D2}"/>
                  </a:ext>
                </a:extLst>
              </p:cNvPr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919E9F3-E85F-DF9D-C1AA-ED681DB62956}"/>
                  </a:ext>
                </a:extLst>
              </p:cNvPr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>
            <a:extLst>
              <a:ext uri="{FF2B5EF4-FFF2-40B4-BE49-F238E27FC236}">
                <a16:creationId xmlns:a16="http://schemas.microsoft.com/office/drawing/2014/main" id="{93EDCD0F-0DE3-C6CA-75AD-528637C478B3}"/>
              </a:ext>
            </a:extLst>
          </p:cNvPr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F486B706-8BEE-8FC8-1A6C-1D74CCB4BFCF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C68C5B72-5505-E6B6-07B8-FAD9CFFE53EE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41E08ACA-1FDD-D64A-9B70-C26A48D57D0B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0B07D341-83C3-5B3F-D061-6B134AE28A52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CE7FA466-8BA2-FF54-3E22-131920D31D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DE714F5E-9696-2D0E-15FD-CC0785A11D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>
            <a:extLst>
              <a:ext uri="{FF2B5EF4-FFF2-40B4-BE49-F238E27FC236}">
                <a16:creationId xmlns:a16="http://schemas.microsoft.com/office/drawing/2014/main" id="{B422E9E8-5669-170E-8048-BB42D625941F}"/>
              </a:ext>
            </a:extLst>
          </p:cNvPr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1D023261-50C6-11DF-768B-B8212121545F}"/>
              </a:ext>
            </a:extLst>
          </p:cNvPr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12FB256B-D261-F58B-0904-0189027F2E8A}"/>
              </a:ext>
            </a:extLst>
          </p:cNvPr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记录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A03AD1F-174C-9A7A-23F6-7B278B67E6AC}"/>
              </a:ext>
            </a:extLst>
          </p:cNvPr>
          <p:cNvSpPr txBox="1"/>
          <p:nvPr/>
        </p:nvSpPr>
        <p:spPr>
          <a:xfrm>
            <a:off x="4815825" y="2382886"/>
            <a:ext cx="97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准备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2A8A791-1C48-FF29-88CA-5E84654F38CC}"/>
              </a:ext>
            </a:extLst>
          </p:cNvPr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预提交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162ADB1-598E-7B05-A476-5C743C0C2657}"/>
              </a:ext>
            </a:extLst>
          </p:cNvPr>
          <p:cNvSpPr txBox="1"/>
          <p:nvPr/>
        </p:nvSpPr>
        <p:spPr>
          <a:xfrm>
            <a:off x="9116947" y="2382886"/>
            <a:ext cx="992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提交</a:t>
            </a:r>
            <a:endParaRPr lang="en-US" altLang="zh-CN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B35FBAAC-3721-D74D-255C-5D60ED74501F}"/>
                  </a:ext>
                </a:extLst>
              </p:cNvPr>
              <p:cNvSpPr/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65568124-C824-3A79-B417-72B33BDD1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609" y="2742790"/>
                <a:ext cx="1409356" cy="42479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B12C7785-8850-D51C-EC20-8C21E26E8C53}"/>
                  </a:ext>
                </a:extLst>
              </p:cNvPr>
              <p:cNvSpPr/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CA799EC2-16B0-3B2B-9D7A-BAD877BCB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959" y="3436037"/>
                <a:ext cx="1409356" cy="42479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936399D1-C519-DE05-648C-7C18B62E63A5}"/>
                  </a:ext>
                </a:extLst>
              </p:cNvPr>
              <p:cNvSpPr/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存储节点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10B2002B-A42B-9EC9-235C-866D13228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914" y="4106399"/>
                <a:ext cx="1409356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16F82D5-0E96-4341-CE9D-AF1B1D2582A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B46CB23-E651-3D2C-07E6-ACD003145A1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2800378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C552F5-A8AA-DDC3-9752-A1489540F2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3481581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AF2C04D-E9BB-60CC-965C-B63ED26B81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8478" y="4156577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85783DB-D518-DDCC-C2C0-D467EC413B4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C687FFD-769A-7309-ACFC-6433E2D0C8D0}"/>
              </a:ext>
            </a:extLst>
          </p:cNvPr>
          <p:cNvSpPr txBox="1"/>
          <p:nvPr/>
        </p:nvSpPr>
        <p:spPr>
          <a:xfrm>
            <a:off x="5708443" y="4993945"/>
            <a:ext cx="23263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共识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46696041-1F5A-CED5-1AEA-970BAA8B7BE6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4349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B9E61-2ACF-3D5D-8A18-8825FC28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>
            <a:extLst>
              <a:ext uri="{FF2B5EF4-FFF2-40B4-BE49-F238E27FC236}">
                <a16:creationId xmlns:a16="http://schemas.microsoft.com/office/drawing/2014/main" id="{7A69BB2F-6837-B558-058E-C76F40E5B300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4E0BAE45-2680-3FA8-1993-E49445F2C8D9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>
                <a:extLst>
                  <a:ext uri="{FF2B5EF4-FFF2-40B4-BE49-F238E27FC236}">
                    <a16:creationId xmlns:a16="http://schemas.microsoft.com/office/drawing/2014/main" id="{AD13A322-0156-45F7-F006-93DDFCF366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97154079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D3934A-2D9F-31DB-2E04-BFD5F98207F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95613251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E490F92E-61D0-1429-338E-7ED1698C06DF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B1B56023-7104-5A51-CA54-D0497CDD18D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22300583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926703F-0CFD-AA19-80CB-B66A1213E3C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78736170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B2B73268-72C5-8D5E-610D-D2CF3642E29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8394234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7738B4BA-335E-31FE-D9E2-8A3885B24F4C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1937CF69-9E8F-9BF3-7421-45ADD56A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5191624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786F18F0-E013-36DF-A4D1-E210E0C2617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465240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889198B5-B6E1-4AD6-5849-AF9BA416F7A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254391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3756BB05-87E0-F26C-F64F-2EA0BDF2F89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56834386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6F55750F-706C-D10B-280C-C9118BB9A8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54276690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EEF04BC6-7555-ECAF-6BB0-4CB92F67DE5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81792494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CF799696-3DBB-9436-0B42-29DC38C302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3231440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53D493D3-DA71-78B8-A149-D28E15B83DA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68060330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E1362E53-AEA0-2656-6DFE-A34764C2ADF1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0D3CA1B0-BE9D-A874-011E-473F973EBD69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A7F36FD3-4834-57FA-2FD1-6B95624F8C2A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37FB5831-E70C-A3C5-9ABA-45372B3B194D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0FBEFBCC-FC3A-168D-B6DE-B149927280E9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DD655953-FD7C-9743-0198-2E3450278079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932BCCB6-61B0-E738-C646-BCA254A5D960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0B54E44-8BDC-B3C5-45B8-85EAA233C7AA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DC558F88-CCAE-6DA6-E306-75D61AC225C3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F55E0809-AB0C-D1AF-5363-95165C733E09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FFB00C77-0D53-6BBA-B1E1-E0A1BD3B004A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261744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B547BAE3-136E-DD60-CFD2-B98B628B8927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669188C-38ED-CBA9-419B-2CFAD43747E2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" name="内容占位符 3">
                <a:extLst>
                  <a:ext uri="{FF2B5EF4-FFF2-40B4-BE49-F238E27FC236}">
                    <a16:creationId xmlns:a16="http://schemas.microsoft.com/office/drawing/2014/main" id="{514DE1BB-532A-143D-FDE4-8E7A28251373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" name="内容占位符 3">
                <a:extLst>
                  <a:ext uri="{FF2B5EF4-FFF2-40B4-BE49-F238E27FC236}">
                    <a16:creationId xmlns:a16="http://schemas.microsoft.com/office/drawing/2014/main" id="{00C6EB68-48EA-8C36-2416-0E4A15DBAB15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794E41-EA8C-DA94-1A5D-39C8D2AE91BB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CF8E13F-EA39-C892-A9F5-AB762F237489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EE0B4B0-44F8-44FC-B42E-FEDF5E1D57CE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8" name="内容占位符 3">
                <a:extLst>
                  <a:ext uri="{FF2B5EF4-FFF2-40B4-BE49-F238E27FC236}">
                    <a16:creationId xmlns:a16="http://schemas.microsoft.com/office/drawing/2014/main" id="{EF466F1A-50B4-5C85-9BB1-7FE31552FC67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9" name="内容占位符 3">
                <a:extLst>
                  <a:ext uri="{FF2B5EF4-FFF2-40B4-BE49-F238E27FC236}">
                    <a16:creationId xmlns:a16="http://schemas.microsoft.com/office/drawing/2014/main" id="{E0404ACF-E167-A79F-E2CB-51D2B8FC61B1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21D6A5-34E7-FC2D-B301-BF76D77A5F7B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11" name="内容占位符 3">
                <a:extLst>
                  <a:ext uri="{FF2B5EF4-FFF2-40B4-BE49-F238E27FC236}">
                    <a16:creationId xmlns:a16="http://schemas.microsoft.com/office/drawing/2014/main" id="{EA40FE5E-4F81-9662-DAE1-D272548E906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2" name="内容占位符 3">
                <a:extLst>
                  <a:ext uri="{FF2B5EF4-FFF2-40B4-BE49-F238E27FC236}">
                    <a16:creationId xmlns:a16="http://schemas.microsoft.com/office/drawing/2014/main" id="{EDA94AFF-5FDA-E813-5223-1D77C3E89BA2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574BA83A-E704-77C5-E663-89095A67954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98409144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5EC266C-2C58-F3DA-B0F9-841FBEFAF829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15" name="内容占位符 3">
                <a:extLst>
                  <a:ext uri="{FF2B5EF4-FFF2-40B4-BE49-F238E27FC236}">
                    <a16:creationId xmlns:a16="http://schemas.microsoft.com/office/drawing/2014/main" id="{6143DE9A-4F26-60F5-0140-F4CE076AFDB5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16" name="内容占位符 3">
                <a:extLst>
                  <a:ext uri="{FF2B5EF4-FFF2-40B4-BE49-F238E27FC236}">
                    <a16:creationId xmlns:a16="http://schemas.microsoft.com/office/drawing/2014/main" id="{5F1E78A0-0179-CE92-2AFE-0CF8FE5FB051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6A50C3C-C63B-1E56-2499-11EC8474B247}"/>
                </a:ext>
              </a:extLst>
            </p:cNvPr>
            <p:cNvCxnSpPr>
              <a:cxnSpLocks/>
              <a:stCxn id="9" idx="0"/>
              <a:endCxn id="54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4A6373A-ED21-7588-0C46-BFD75C00F989}"/>
                </a:ext>
              </a:extLst>
            </p:cNvPr>
            <p:cNvCxnSpPr>
              <a:cxnSpLocks/>
              <a:stCxn id="8" idx="0"/>
              <a:endCxn id="34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A84FF965-D95F-B8B5-B71E-63D227A04143}"/>
                </a:ext>
              </a:extLst>
            </p:cNvPr>
            <p:cNvCxnSpPr>
              <a:cxnSpLocks/>
              <a:stCxn id="11" idx="0"/>
              <a:endCxn id="55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55E75F99-5727-296A-E9BE-1ADC19EA16A7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BEFA4EAB-8B8D-4CC3-3896-4C279BEA7984}"/>
                </a:ext>
              </a:extLst>
            </p:cNvPr>
            <p:cNvCxnSpPr>
              <a:cxnSpLocks/>
              <a:stCxn id="15" idx="0"/>
              <a:endCxn id="5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4073E3F-1DD3-1088-39BC-B27977C9B8DF}"/>
                </a:ext>
              </a:extLst>
            </p:cNvPr>
            <p:cNvCxnSpPr>
              <a:cxnSpLocks/>
              <a:stCxn id="16" idx="0"/>
              <a:endCxn id="59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F748F6B5-370C-4F3C-C870-C0469F52A621}"/>
                </a:ext>
              </a:extLst>
            </p:cNvPr>
            <p:cNvCxnSpPr>
              <a:cxnSpLocks/>
              <a:stCxn id="13" idx="0"/>
              <a:endCxn id="58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882865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A6AB-F927-064A-96DF-F726BA7D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2AABE5D-BE4C-00EA-DB2B-B1836D135883}"/>
              </a:ext>
            </a:extLst>
          </p:cNvPr>
          <p:cNvGrpSpPr/>
          <p:nvPr/>
        </p:nvGrpSpPr>
        <p:grpSpPr>
          <a:xfrm>
            <a:off x="487715" y="1894814"/>
            <a:ext cx="3753503" cy="2235229"/>
            <a:chOff x="487715" y="1894814"/>
            <a:chExt cx="3753503" cy="223522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24F67C85-C9C7-D92D-2579-67317FB3B561}"/>
                </a:ext>
              </a:extLst>
            </p:cNvPr>
            <p:cNvGrpSpPr/>
            <p:nvPr/>
          </p:nvGrpSpPr>
          <p:grpSpPr>
            <a:xfrm>
              <a:off x="487718" y="335067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71" name="内容占位符 3">
                <a:extLst>
                  <a:ext uri="{FF2B5EF4-FFF2-40B4-BE49-F238E27FC236}">
                    <a16:creationId xmlns:a16="http://schemas.microsoft.com/office/drawing/2014/main" id="{2D01A040-DB77-A333-1CA3-1A4A7F13375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88034511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2" name="内容占位符 3">
                <a:extLst>
                  <a:ext uri="{FF2B5EF4-FFF2-40B4-BE49-F238E27FC236}">
                    <a16:creationId xmlns:a16="http://schemas.microsoft.com/office/drawing/2014/main" id="{132CCCB9-4E72-8976-0B09-B53E1AB31D5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6612592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a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00D26E7-B934-2D49-785B-0D3CC35FDEED}"/>
                </a:ext>
              </a:extLst>
            </p:cNvPr>
            <p:cNvGrpSpPr/>
            <p:nvPr/>
          </p:nvGrpSpPr>
          <p:grpSpPr>
            <a:xfrm>
              <a:off x="1573403" y="335067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69" name="内容占位符 3">
                <a:extLst>
                  <a:ext uri="{FF2B5EF4-FFF2-40B4-BE49-F238E27FC236}">
                    <a16:creationId xmlns:a16="http://schemas.microsoft.com/office/drawing/2014/main" id="{C1EB667B-B364-C544-F68B-802374AA72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39999481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70" name="内容占位符 3">
                <a:extLst>
                  <a:ext uri="{FF2B5EF4-FFF2-40B4-BE49-F238E27FC236}">
                    <a16:creationId xmlns:a16="http://schemas.microsoft.com/office/drawing/2014/main" id="{619E1750-8332-DA97-7A0D-72A68E8B9D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830459905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" name="内容占位符 3">
              <a:extLst>
                <a:ext uri="{FF2B5EF4-FFF2-40B4-BE49-F238E27FC236}">
                  <a16:creationId xmlns:a16="http://schemas.microsoft.com/office/drawing/2014/main" id="{1AD34859-ECAE-AD96-A421-32F50606454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95016602"/>
                </p:ext>
              </p:extLst>
            </p:nvPr>
          </p:nvGraphicFramePr>
          <p:xfrm>
            <a:off x="3744773" y="335067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166EF9D-3209-77EA-E50D-849131B7FA2D}"/>
                </a:ext>
              </a:extLst>
            </p:cNvPr>
            <p:cNvGrpSpPr/>
            <p:nvPr/>
          </p:nvGrpSpPr>
          <p:grpSpPr>
            <a:xfrm>
              <a:off x="2659088" y="335067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67" name="内容占位符 3">
                <a:extLst>
                  <a:ext uri="{FF2B5EF4-FFF2-40B4-BE49-F238E27FC236}">
                    <a16:creationId xmlns:a16="http://schemas.microsoft.com/office/drawing/2014/main" id="{E07F5330-12A9-4080-5921-36AC5980062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12765186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c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8" name="内容占位符 3">
                <a:extLst>
                  <a:ext uri="{FF2B5EF4-FFF2-40B4-BE49-F238E27FC236}">
                    <a16:creationId xmlns:a16="http://schemas.microsoft.com/office/drawing/2014/main" id="{FDC5F3B2-8923-B89D-0036-9512693A6EF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598028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e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d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12" name="内容占位符 3">
              <a:extLst>
                <a:ext uri="{FF2B5EF4-FFF2-40B4-BE49-F238E27FC236}">
                  <a16:creationId xmlns:a16="http://schemas.microsoft.com/office/drawing/2014/main" id="{A516F7D3-2935-5F1C-DA30-8BF584F43A2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6162023"/>
                </p:ext>
              </p:extLst>
            </p:nvPr>
          </p:nvGraphicFramePr>
          <p:xfrm>
            <a:off x="709494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3" name="内容占位符 3">
              <a:extLst>
                <a:ext uri="{FF2B5EF4-FFF2-40B4-BE49-F238E27FC236}">
                  <a16:creationId xmlns:a16="http://schemas.microsoft.com/office/drawing/2014/main" id="{65578BD1-E759-3750-50F6-77A497AA9E3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51214581"/>
                </p:ext>
              </p:extLst>
            </p:nvPr>
          </p:nvGraphicFramePr>
          <p:xfrm>
            <a:off x="1795177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4" name="内容占位符 3">
              <a:extLst>
                <a:ext uri="{FF2B5EF4-FFF2-40B4-BE49-F238E27FC236}">
                  <a16:creationId xmlns:a16="http://schemas.microsoft.com/office/drawing/2014/main" id="{1DA64F9C-A5BB-A7E0-0B47-B7BA48CC4C3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48196058"/>
                </p:ext>
              </p:extLst>
            </p:nvPr>
          </p:nvGraphicFramePr>
          <p:xfrm>
            <a:off x="2885992" y="288466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5" name="内容占位符 3">
              <a:extLst>
                <a:ext uri="{FF2B5EF4-FFF2-40B4-BE49-F238E27FC236}">
                  <a16:creationId xmlns:a16="http://schemas.microsoft.com/office/drawing/2014/main" id="{87BC52E7-090D-987F-A886-63E40173D20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08520453"/>
                </p:ext>
              </p:extLst>
            </p:nvPr>
          </p:nvGraphicFramePr>
          <p:xfrm>
            <a:off x="126494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6" name="内容占位符 3">
              <a:extLst>
                <a:ext uri="{FF2B5EF4-FFF2-40B4-BE49-F238E27FC236}">
                  <a16:creationId xmlns:a16="http://schemas.microsoft.com/office/drawing/2014/main" id="{EB23FB54-00B9-80B3-E0CA-2535BDB9B25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9477134"/>
                </p:ext>
              </p:extLst>
            </p:nvPr>
          </p:nvGraphicFramePr>
          <p:xfrm>
            <a:off x="3300068" y="241865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17" name="内容占位符 3">
              <a:extLst>
                <a:ext uri="{FF2B5EF4-FFF2-40B4-BE49-F238E27FC236}">
                  <a16:creationId xmlns:a16="http://schemas.microsoft.com/office/drawing/2014/main" id="{FA856D36-3245-FA38-4DDF-F19C6098A4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1772204"/>
                </p:ext>
              </p:extLst>
            </p:nvPr>
          </p:nvGraphicFramePr>
          <p:xfrm>
            <a:off x="2290258" y="195158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EDE4FD7-7183-D927-36CC-FBAAF3393666}"/>
                </a:ext>
              </a:extLst>
            </p:cNvPr>
            <p:cNvCxnSpPr>
              <a:cxnSpLocks/>
              <a:stCxn id="271" idx="0"/>
              <a:endCxn id="12" idx="2"/>
            </p:cNvCxnSpPr>
            <p:nvPr/>
          </p:nvCxnSpPr>
          <p:spPr bwMode="auto">
            <a:xfrm flipV="1">
              <a:off x="735940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6B0B74C-1619-0F90-8A08-28BDFF61BE9B}"/>
                </a:ext>
              </a:extLst>
            </p:cNvPr>
            <p:cNvCxnSpPr>
              <a:cxnSpLocks/>
              <a:stCxn id="272" idx="0"/>
              <a:endCxn id="12" idx="2"/>
            </p:cNvCxnSpPr>
            <p:nvPr/>
          </p:nvCxnSpPr>
          <p:spPr bwMode="auto">
            <a:xfrm flipH="1" flipV="1">
              <a:off x="1007361" y="308345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4E1CA92-4724-E02B-2420-9C40A4F7A4B4}"/>
                </a:ext>
              </a:extLst>
            </p:cNvPr>
            <p:cNvCxnSpPr>
              <a:cxnSpLocks/>
              <a:stCxn id="269" idx="0"/>
              <a:endCxn id="13" idx="2"/>
            </p:cNvCxnSpPr>
            <p:nvPr/>
          </p:nvCxnSpPr>
          <p:spPr bwMode="auto">
            <a:xfrm flipV="1">
              <a:off x="1821625" y="308345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B1C495F-AD8C-0A88-A87E-00BD5546F71D}"/>
                </a:ext>
              </a:extLst>
            </p:cNvPr>
            <p:cNvCxnSpPr>
              <a:cxnSpLocks/>
              <a:stCxn id="270" idx="0"/>
              <a:endCxn id="13" idx="2"/>
            </p:cNvCxnSpPr>
            <p:nvPr/>
          </p:nvCxnSpPr>
          <p:spPr bwMode="auto">
            <a:xfrm flipH="1" flipV="1">
              <a:off x="2093044" y="308345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2095E78C-2FE3-2670-7079-992D4E01902F}"/>
                </a:ext>
              </a:extLst>
            </p:cNvPr>
            <p:cNvCxnSpPr>
              <a:cxnSpLocks/>
              <a:stCxn id="13" idx="0"/>
              <a:endCxn id="15" idx="2"/>
            </p:cNvCxnSpPr>
            <p:nvPr/>
          </p:nvCxnSpPr>
          <p:spPr bwMode="auto">
            <a:xfrm flipH="1" flipV="1">
              <a:off x="1562815" y="261744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6FFF877-B0EE-34E5-5CB0-E4B4E9AD41D4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 bwMode="auto">
            <a:xfrm flipV="1">
              <a:off x="1007361" y="261744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2893FDB1-2566-B821-E041-81848F85E3ED}"/>
                </a:ext>
              </a:extLst>
            </p:cNvPr>
            <p:cNvCxnSpPr>
              <a:cxnSpLocks/>
              <a:stCxn id="15" idx="0"/>
              <a:endCxn id="17" idx="2"/>
            </p:cNvCxnSpPr>
            <p:nvPr/>
          </p:nvCxnSpPr>
          <p:spPr bwMode="auto">
            <a:xfrm flipV="1">
              <a:off x="1562815" y="215142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93D8C7D-0236-062C-1D48-10687F3084AF}"/>
                </a:ext>
              </a:extLst>
            </p:cNvPr>
            <p:cNvCxnSpPr>
              <a:cxnSpLocks/>
              <a:stCxn id="16" idx="0"/>
              <a:endCxn id="17" idx="2"/>
            </p:cNvCxnSpPr>
            <p:nvPr/>
          </p:nvCxnSpPr>
          <p:spPr bwMode="auto">
            <a:xfrm flipH="1" flipV="1">
              <a:off x="2588125" y="215142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D988ED-9E1B-6ACF-48F0-31955F93A7F4}"/>
                </a:ext>
              </a:extLst>
            </p:cNvPr>
            <p:cNvCxnSpPr>
              <a:cxnSpLocks/>
              <a:stCxn id="14" idx="0"/>
              <a:endCxn id="16" idx="2"/>
            </p:cNvCxnSpPr>
            <p:nvPr/>
          </p:nvCxnSpPr>
          <p:spPr bwMode="auto">
            <a:xfrm flipV="1">
              <a:off x="3183859" y="261744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C625C44-522E-905D-F22C-F9E01F45B4D6}"/>
                </a:ext>
              </a:extLst>
            </p:cNvPr>
            <p:cNvCxnSpPr>
              <a:cxnSpLocks/>
              <a:stCxn id="267" idx="0"/>
              <a:endCxn id="14" idx="2"/>
            </p:cNvCxnSpPr>
            <p:nvPr/>
          </p:nvCxnSpPr>
          <p:spPr bwMode="auto">
            <a:xfrm flipV="1">
              <a:off x="2907310" y="308345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010FB66-F09F-790B-926B-5EDA9F96DD4F}"/>
                </a:ext>
              </a:extLst>
            </p:cNvPr>
            <p:cNvCxnSpPr>
              <a:cxnSpLocks/>
              <a:stCxn id="268" idx="0"/>
              <a:endCxn id="14" idx="2"/>
            </p:cNvCxnSpPr>
            <p:nvPr/>
          </p:nvCxnSpPr>
          <p:spPr bwMode="auto">
            <a:xfrm flipH="1" flipV="1">
              <a:off x="3183859" y="308345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95EFC7A-CDB9-B475-A53C-7FF750B69D57}"/>
                </a:ext>
              </a:extLst>
            </p:cNvPr>
            <p:cNvGrpSpPr/>
            <p:nvPr/>
          </p:nvGrpSpPr>
          <p:grpSpPr>
            <a:xfrm>
              <a:off x="487718" y="1894814"/>
              <a:ext cx="1056260" cy="563174"/>
              <a:chOff x="606782" y="4105748"/>
              <a:chExt cx="1056260" cy="563174"/>
            </a:xfrm>
          </p:grpSpPr>
          <p:graphicFrame>
            <p:nvGraphicFramePr>
              <p:cNvPr id="263" name="内容占位符 3">
                <a:extLst>
                  <a:ext uri="{FF2B5EF4-FFF2-40B4-BE49-F238E27FC236}">
                    <a16:creationId xmlns:a16="http://schemas.microsoft.com/office/drawing/2014/main" id="{A35DDD89-ACB4-A86C-9956-7AC4187CF739}"/>
                  </a:ext>
                </a:extLst>
              </p:cNvPr>
              <p:cNvGraphicFramePr/>
              <p:nvPr/>
            </p:nvGraphicFramePr>
            <p:xfrm>
              <a:off x="606783" y="4414569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4" name="内容占位符 3">
                <a:extLst>
                  <a:ext uri="{FF2B5EF4-FFF2-40B4-BE49-F238E27FC236}">
                    <a16:creationId xmlns:a16="http://schemas.microsoft.com/office/drawing/2014/main" id="{8B56E89C-8865-7669-6CBD-A61CDCDC0437}"/>
                  </a:ext>
                </a:extLst>
              </p:cNvPr>
              <p:cNvGraphicFramePr/>
              <p:nvPr/>
            </p:nvGraphicFramePr>
            <p:xfrm>
              <a:off x="606782" y="4172277"/>
              <a:ext cx="99289" cy="19984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9846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C2A8CD19-D060-B6B2-CA3D-E6DEDBE96C6A}"/>
                  </a:ext>
                </a:extLst>
              </p:cNvPr>
              <p:cNvSpPr txBox="1"/>
              <p:nvPr/>
            </p:nvSpPr>
            <p:spPr>
              <a:xfrm>
                <a:off x="706071" y="4362363"/>
                <a:ext cx="956971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不同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文本框 265">
                <a:extLst>
                  <a:ext uri="{FF2B5EF4-FFF2-40B4-BE49-F238E27FC236}">
                    <a16:creationId xmlns:a16="http://schemas.microsoft.com/office/drawing/2014/main" id="{A60A970B-DDE0-4316-0B82-31C969FD84CD}"/>
                  </a:ext>
                </a:extLst>
              </p:cNvPr>
              <p:cNvSpPr txBox="1"/>
              <p:nvPr/>
            </p:nvSpPr>
            <p:spPr>
              <a:xfrm>
                <a:off x="706071" y="4105748"/>
                <a:ext cx="726428" cy="306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相同</a:t>
                </a:r>
                <a:r>
                  <a:rPr lang="en-US" altLang="zh-CN" sz="1050" b="1">
                    <a:latin typeface="仿宋" panose="02010609060101010101" pitchFamily="49" charset="-122"/>
                    <a:ea typeface="仿宋" panose="02010609060101010101" pitchFamily="49" charset="-122"/>
                    <a:cs typeface="Calibri" panose="020F0502020204030204" pitchFamily="34" charset="0"/>
                    <a:sym typeface="+mn-ea"/>
                  </a:rPr>
                  <a:t>bit</a:t>
                </a:r>
                <a:endParaRPr lang="en-US" altLang="zh-CN" sz="1050" b="1" dirty="0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AC5DD6FD-1AFD-7FC1-FE76-5A0E7E0488FB}"/>
                </a:ext>
              </a:extLst>
            </p:cNvPr>
            <p:cNvGrpSpPr/>
            <p:nvPr/>
          </p:nvGrpSpPr>
          <p:grpSpPr>
            <a:xfrm>
              <a:off x="487715" y="3931255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61" name="内容占位符 3">
                <a:extLst>
                  <a:ext uri="{FF2B5EF4-FFF2-40B4-BE49-F238E27FC236}">
                    <a16:creationId xmlns:a16="http://schemas.microsoft.com/office/drawing/2014/main" id="{BB85B448-6732-CE72-BD73-B8213D33CD54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2" name="内容占位符 3">
                <a:extLst>
                  <a:ext uri="{FF2B5EF4-FFF2-40B4-BE49-F238E27FC236}">
                    <a16:creationId xmlns:a16="http://schemas.microsoft.com/office/drawing/2014/main" id="{3B73D88E-8BCB-4DDD-3B6B-3F49C4009075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DD3E937F-6746-0F2D-E7A9-3C89970FC8B8}"/>
                </a:ext>
              </a:extLst>
            </p:cNvPr>
            <p:cNvGrpSpPr/>
            <p:nvPr/>
          </p:nvGrpSpPr>
          <p:grpSpPr>
            <a:xfrm>
              <a:off x="1573400" y="3931255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59" name="内容占位符 3">
                <a:extLst>
                  <a:ext uri="{FF2B5EF4-FFF2-40B4-BE49-F238E27FC236}">
                    <a16:creationId xmlns:a16="http://schemas.microsoft.com/office/drawing/2014/main" id="{856A03B4-230A-4CF3-80DF-450CD2CBE2C5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60" name="内容占位符 3">
                <a:extLst>
                  <a:ext uri="{FF2B5EF4-FFF2-40B4-BE49-F238E27FC236}">
                    <a16:creationId xmlns:a16="http://schemas.microsoft.com/office/drawing/2014/main" id="{26779C8A-5462-E197-B598-28BE44E46151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33" name="内容占位符 3">
              <a:extLst>
                <a:ext uri="{FF2B5EF4-FFF2-40B4-BE49-F238E27FC236}">
                  <a16:creationId xmlns:a16="http://schemas.microsoft.com/office/drawing/2014/main" id="{BF01CFD5-E81D-E5EC-4F91-946E6E2BE53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05614912"/>
                </p:ext>
              </p:extLst>
            </p:nvPr>
          </p:nvGraphicFramePr>
          <p:xfrm>
            <a:off x="3744770" y="3931255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440A4272-263F-90AF-8EDD-60B54FA5E295}"/>
                </a:ext>
              </a:extLst>
            </p:cNvPr>
            <p:cNvGrpSpPr/>
            <p:nvPr/>
          </p:nvGrpSpPr>
          <p:grpSpPr>
            <a:xfrm>
              <a:off x="2659085" y="3931255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42" name="内容占位符 3">
                <a:extLst>
                  <a:ext uri="{FF2B5EF4-FFF2-40B4-BE49-F238E27FC236}">
                    <a16:creationId xmlns:a16="http://schemas.microsoft.com/office/drawing/2014/main" id="{0B9455EB-48E2-14F9-B7A1-369D764F2370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58" name="内容占位符 3">
                <a:extLst>
                  <a:ext uri="{FF2B5EF4-FFF2-40B4-BE49-F238E27FC236}">
                    <a16:creationId xmlns:a16="http://schemas.microsoft.com/office/drawing/2014/main" id="{CF1373A2-3858-6737-D04E-D7F08B080044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F92F93A4-F622-7255-E230-060A838C074F}"/>
                </a:ext>
              </a:extLst>
            </p:cNvPr>
            <p:cNvCxnSpPr>
              <a:cxnSpLocks/>
              <a:stCxn id="262" idx="0"/>
              <a:endCxn id="272" idx="2"/>
            </p:cNvCxnSpPr>
            <p:nvPr/>
          </p:nvCxnSpPr>
          <p:spPr bwMode="auto">
            <a:xfrm flipV="1">
              <a:off x="127877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FE5B4D0-68EC-411B-7624-6E611A8D066B}"/>
                </a:ext>
              </a:extLst>
            </p:cNvPr>
            <p:cNvCxnSpPr>
              <a:cxnSpLocks/>
              <a:stCxn id="261" idx="0"/>
              <a:endCxn id="271" idx="2"/>
            </p:cNvCxnSpPr>
            <p:nvPr/>
          </p:nvCxnSpPr>
          <p:spPr bwMode="auto">
            <a:xfrm flipV="1">
              <a:off x="73593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14724B-3424-98B7-EEB9-61F961E5C124}"/>
                </a:ext>
              </a:extLst>
            </p:cNvPr>
            <p:cNvCxnSpPr>
              <a:cxnSpLocks/>
              <a:stCxn id="259" idx="0"/>
              <a:endCxn id="269" idx="2"/>
            </p:cNvCxnSpPr>
            <p:nvPr/>
          </p:nvCxnSpPr>
          <p:spPr bwMode="auto">
            <a:xfrm flipV="1">
              <a:off x="182162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3E9E01B-AC28-45FA-8E15-E15BCE2364D0}"/>
                </a:ext>
              </a:extLst>
            </p:cNvPr>
            <p:cNvCxnSpPr>
              <a:cxnSpLocks/>
              <a:stCxn id="260" idx="0"/>
              <a:endCxn id="270" idx="2"/>
            </p:cNvCxnSpPr>
            <p:nvPr/>
          </p:nvCxnSpPr>
          <p:spPr bwMode="auto">
            <a:xfrm flipV="1">
              <a:off x="2364464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3D4B59DF-35E9-B2A0-405D-4D9150F44536}"/>
                </a:ext>
              </a:extLst>
            </p:cNvPr>
            <p:cNvCxnSpPr>
              <a:cxnSpLocks/>
              <a:stCxn id="42" idx="0"/>
              <a:endCxn id="267" idx="2"/>
            </p:cNvCxnSpPr>
            <p:nvPr/>
          </p:nvCxnSpPr>
          <p:spPr bwMode="auto">
            <a:xfrm flipV="1">
              <a:off x="2907307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6E12AA6C-FE5A-3CC2-F986-1D68DAAC2CDE}"/>
                </a:ext>
              </a:extLst>
            </p:cNvPr>
            <p:cNvCxnSpPr>
              <a:cxnSpLocks/>
              <a:stCxn id="258" idx="0"/>
              <a:endCxn id="268" idx="2"/>
            </p:cNvCxnSpPr>
            <p:nvPr/>
          </p:nvCxnSpPr>
          <p:spPr bwMode="auto">
            <a:xfrm flipV="1">
              <a:off x="3450149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CB856854-6B6B-52D3-E4E7-B322E681575C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 bwMode="auto">
            <a:xfrm flipV="1">
              <a:off x="3992992" y="3549465"/>
              <a:ext cx="3" cy="381790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aphicFrame>
        <p:nvGraphicFramePr>
          <p:cNvPr id="273" name="内容占位符 3">
            <a:extLst>
              <a:ext uri="{FF2B5EF4-FFF2-40B4-BE49-F238E27FC236}">
                <a16:creationId xmlns:a16="http://schemas.microsoft.com/office/drawing/2014/main" id="{5D7BE268-33E7-FF0E-789A-48935F444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173029"/>
              </p:ext>
            </p:extLst>
          </p:nvPr>
        </p:nvGraphicFramePr>
        <p:xfrm>
          <a:off x="3645481" y="2883907"/>
          <a:ext cx="595734" cy="198788"/>
        </p:xfrm>
        <a:graphic>
          <a:graphicData uri="http://schemas.openxmlformats.org/drawingml/2006/table">
            <a:tbl>
              <a:tblPr firstRow="1" bandRow="1"/>
              <a:tblGrid>
                <a:gridCol w="99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2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878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1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74" name="直接箭头连接符 273">
            <a:extLst>
              <a:ext uri="{FF2B5EF4-FFF2-40B4-BE49-F238E27FC236}">
                <a16:creationId xmlns:a16="http://schemas.microsoft.com/office/drawing/2014/main" id="{8C7B3A9A-DDCD-66D5-C530-6351934A170C}"/>
              </a:ext>
            </a:extLst>
          </p:cNvPr>
          <p:cNvCxnSpPr>
            <a:cxnSpLocks/>
            <a:stCxn id="5" idx="0"/>
            <a:endCxn id="273" idx="2"/>
          </p:cNvCxnSpPr>
          <p:nvPr/>
        </p:nvCxnSpPr>
        <p:spPr bwMode="auto">
          <a:xfrm flipH="1" flipV="1">
            <a:off x="3943348" y="3082695"/>
            <a:ext cx="49647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7" name="直接箭头连接符 276">
            <a:extLst>
              <a:ext uri="{FF2B5EF4-FFF2-40B4-BE49-F238E27FC236}">
                <a16:creationId xmlns:a16="http://schemas.microsoft.com/office/drawing/2014/main" id="{63E30529-C2AD-3C04-685F-50F3EFE08280}"/>
              </a:ext>
            </a:extLst>
          </p:cNvPr>
          <p:cNvCxnSpPr>
            <a:cxnSpLocks/>
            <a:stCxn id="268" idx="0"/>
            <a:endCxn id="273" idx="2"/>
          </p:cNvCxnSpPr>
          <p:nvPr/>
        </p:nvCxnSpPr>
        <p:spPr bwMode="auto">
          <a:xfrm flipV="1">
            <a:off x="3450152" y="3082695"/>
            <a:ext cx="493196" cy="267982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0" name="直接箭头连接符 279">
            <a:extLst>
              <a:ext uri="{FF2B5EF4-FFF2-40B4-BE49-F238E27FC236}">
                <a16:creationId xmlns:a16="http://schemas.microsoft.com/office/drawing/2014/main" id="{3FDB1572-3A99-15E6-2294-D5C6D7E2FA8E}"/>
              </a:ext>
            </a:extLst>
          </p:cNvPr>
          <p:cNvCxnSpPr>
            <a:cxnSpLocks/>
            <a:stCxn id="273" idx="0"/>
            <a:endCxn id="16" idx="2"/>
          </p:cNvCxnSpPr>
          <p:nvPr/>
        </p:nvCxnSpPr>
        <p:spPr bwMode="auto">
          <a:xfrm flipH="1" flipV="1">
            <a:off x="3597935" y="2617441"/>
            <a:ext cx="345413" cy="266466"/>
          </a:xfrm>
          <a:prstGeom prst="straightConnector1">
            <a:avLst/>
          </a:prstGeom>
          <a:solidFill>
            <a:srgbClr val="4F81B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75414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F918D217-23A9-ECB1-8371-553BEDF232FB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C1E9E2-5DF5-0CE3-69E3-37A43F54C0D4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BAB567C-59FE-DC5E-C2E8-BA437DCB3DD0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8BA3C84-37E8-282F-38AE-28FDDD08544C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3F26D7A-6E1F-5142-C8AD-FB3B21FFEF5C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702963D-D2A3-EBF8-626C-5CAAAE0667AF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D1907D49-6C88-CD18-62F7-9EBBAA70CAAA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A1C1EF-1E88-5DE3-D5E6-313117206207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EEEF85-9F0E-E053-363B-4D643C3EA389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30633DF-5AA4-1033-F2C1-0B4F845F0B6A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A26E45-F352-21C7-DA87-F814BB3B26BF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4E9732C-0C05-B1E4-6BD8-DDDDE9F543BD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649B4DF-36F1-BAF5-381D-270B8EAE2C4E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CA04EF9-C141-8E41-7E25-642C974A9513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45057F-DED6-F40D-D8AD-58F4B62C1C8D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0835660B-354A-AD61-5B78-98152D365853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E25AEB0-1BE0-2123-2A5D-73B30B1A9E8F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2259661-EC8F-D0A7-B2CE-9BEA348159AC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FBE26C2-295F-F422-131E-33D8A1D84D3B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0A239ED-85C6-786B-BD7D-399475E13300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6336E974-B004-CB7D-DE8B-496FD6F00153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8B6A9A-8BD0-308D-5F0F-D94AA692967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53333DD-6CA9-5C69-A59B-1AB4F74AFB82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9D8E1CE9-F788-D649-5595-8EE39E758357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DEBA649F-C548-7376-BEC1-9AEA7ADBE770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8F886F07-F4E5-A41F-C239-7D7335DBCB50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9A0AEDE1-B12A-ECBA-0CB4-57685740FB58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ABEFA185-0F58-8216-EB35-C51CF7F28E9D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82A61036-2809-13E4-BE81-F80895420987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3066A55C-3886-B686-F3C4-84290030B9B5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DCD6514F-004D-7033-E166-BEFE25E90001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FD6D71FE-69AD-A595-6CF6-62348E5D7591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560484D0-4F7C-4ACA-6E66-427DAAD7DDCC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4C0E8D4F-B804-8D3A-C364-7972656FCA01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C7B8474B-88B4-F1AE-69D5-E1E896F478D3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F667FB2E-570F-AC90-5FD6-F718FC6986BE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5CB20282-597B-4CE0-AFBD-FCFC439EED5B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A4789C14-C9E4-5CFF-C293-50CA2261E10B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2E9B9D1-CC5E-B663-6958-E9531661B3C4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D13B1CD-2E98-CF6D-5F4C-933B3C10DD6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7EF1F7DE-0DBB-3070-458E-72F2C42AC605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D32DFE11-64DC-99AD-7175-A5D3A7889C97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467FC0A2-9497-19E9-5CE6-D570175A4221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D733C6B5-6D36-94C9-59EB-E5566330A36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C342E218-2716-A25D-1187-308D54136C12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A6502F6-47F5-DF02-B06F-48461F10449D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3232F4-E59A-74FA-4659-69F774103942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838484-A2F5-2E6C-3EB6-B1FF58DF55F0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87534E-83F4-D162-4E71-F671202FE889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CBE564B-B1F3-A442-C5A0-F99CDB8E7C83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4F1B8E-B1F0-7B8C-D7CF-9A68286BCA47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BDCF04-6917-A126-E0D8-F7F2BB717AF5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5A627AD-1749-105F-8BE6-7C9E92A66A0A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传统哈希</a:t>
            </a:r>
          </a:p>
        </p:txBody>
      </p:sp>
    </p:spTree>
    <p:extLst>
      <p:ext uri="{BB962C8B-B14F-4D97-AF65-F5344CB8AC3E}">
        <p14:creationId xmlns:p14="http://schemas.microsoft.com/office/powerpoint/2010/main" val="4028151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DCC15-311D-B592-5689-69B8FF80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974307FC-526B-20FB-2F9D-02DE773AFC97}"/>
              </a:ext>
            </a:extLst>
          </p:cNvPr>
          <p:cNvSpPr/>
          <p:nvPr/>
        </p:nvSpPr>
        <p:spPr>
          <a:xfrm>
            <a:off x="140440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96994CD-9C19-63C9-05A4-05CE99D9ECA8}"/>
              </a:ext>
            </a:extLst>
          </p:cNvPr>
          <p:cNvSpPr/>
          <p:nvPr/>
        </p:nvSpPr>
        <p:spPr>
          <a:xfrm>
            <a:off x="221131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614683C-24BB-B33C-C1BC-48639A3FE3D9}"/>
              </a:ext>
            </a:extLst>
          </p:cNvPr>
          <p:cNvSpPr/>
          <p:nvPr/>
        </p:nvSpPr>
        <p:spPr>
          <a:xfrm>
            <a:off x="3018217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AB37BE6-CBCE-C0A8-448E-EE76A91E2BEE}"/>
              </a:ext>
            </a:extLst>
          </p:cNvPr>
          <p:cNvSpPr/>
          <p:nvPr/>
        </p:nvSpPr>
        <p:spPr>
          <a:xfrm>
            <a:off x="3825121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992C616-A5FC-5AE0-BAE9-812C7291E053}"/>
              </a:ext>
            </a:extLst>
          </p:cNvPr>
          <p:cNvSpPr/>
          <p:nvPr/>
        </p:nvSpPr>
        <p:spPr>
          <a:xfrm>
            <a:off x="4632025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7699F6B-40AC-403A-0D02-3A298405A196}"/>
              </a:ext>
            </a:extLst>
          </p:cNvPr>
          <p:cNvSpPr/>
          <p:nvPr/>
        </p:nvSpPr>
        <p:spPr>
          <a:xfrm>
            <a:off x="5438929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4325D0C-296E-EEDC-01AD-1CCE55305016}"/>
              </a:ext>
            </a:extLst>
          </p:cNvPr>
          <p:cNvSpPr/>
          <p:nvPr/>
        </p:nvSpPr>
        <p:spPr>
          <a:xfrm>
            <a:off x="6245833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B338EAC6-0A7B-DA93-6966-6DF57C13F033}"/>
              </a:ext>
            </a:extLst>
          </p:cNvPr>
          <p:cNvSpPr/>
          <p:nvPr/>
        </p:nvSpPr>
        <p:spPr>
          <a:xfrm>
            <a:off x="7052734" y="5447726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E219268E-2A64-7BEF-C480-36BD6762EB75}"/>
              </a:ext>
            </a:extLst>
          </p:cNvPr>
          <p:cNvSpPr/>
          <p:nvPr/>
        </p:nvSpPr>
        <p:spPr>
          <a:xfrm>
            <a:off x="140440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13838C5-D3F7-8EAA-92F5-98D75AB608D4}"/>
              </a:ext>
            </a:extLst>
          </p:cNvPr>
          <p:cNvSpPr/>
          <p:nvPr/>
        </p:nvSpPr>
        <p:spPr>
          <a:xfrm>
            <a:off x="221131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288F0B8E-C8D8-4629-BD23-AD9B83949AD7}"/>
              </a:ext>
            </a:extLst>
          </p:cNvPr>
          <p:cNvSpPr/>
          <p:nvPr/>
        </p:nvSpPr>
        <p:spPr>
          <a:xfrm>
            <a:off x="3018217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A630F29-9E73-38ED-2DF2-7A58BBA54E93}"/>
              </a:ext>
            </a:extLst>
          </p:cNvPr>
          <p:cNvSpPr/>
          <p:nvPr/>
        </p:nvSpPr>
        <p:spPr>
          <a:xfrm>
            <a:off x="3825121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14FF54E-58C4-9048-3570-C1AB1499B754}"/>
              </a:ext>
            </a:extLst>
          </p:cNvPr>
          <p:cNvSpPr/>
          <p:nvPr/>
        </p:nvSpPr>
        <p:spPr>
          <a:xfrm>
            <a:off x="4632025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83CC61-3C53-6564-0E07-BADC2D823811}"/>
              </a:ext>
            </a:extLst>
          </p:cNvPr>
          <p:cNvSpPr/>
          <p:nvPr/>
        </p:nvSpPr>
        <p:spPr>
          <a:xfrm>
            <a:off x="5438929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994AAFF-46C4-35DA-F9A4-CDA4B03A55D5}"/>
              </a:ext>
            </a:extLst>
          </p:cNvPr>
          <p:cNvSpPr/>
          <p:nvPr/>
        </p:nvSpPr>
        <p:spPr>
          <a:xfrm>
            <a:off x="6245833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81FD5C4-EBE7-7E5A-3416-BD88659D1E5C}"/>
              </a:ext>
            </a:extLst>
          </p:cNvPr>
          <p:cNvSpPr/>
          <p:nvPr/>
        </p:nvSpPr>
        <p:spPr>
          <a:xfrm>
            <a:off x="7052734" y="4438495"/>
            <a:ext cx="700616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A8D1D83-F2A9-FC3C-ACC4-ECC36AFF355B}"/>
              </a:ext>
            </a:extLst>
          </p:cNvPr>
          <p:cNvSpPr/>
          <p:nvPr/>
        </p:nvSpPr>
        <p:spPr>
          <a:xfrm>
            <a:off x="1718309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5129309-398F-59FB-C42B-446C212B36E7}"/>
              </a:ext>
            </a:extLst>
          </p:cNvPr>
          <p:cNvSpPr/>
          <p:nvPr/>
        </p:nvSpPr>
        <p:spPr>
          <a:xfrm>
            <a:off x="3269438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268EA1B-EF84-82D3-C8DE-D1CD54F556D8}"/>
              </a:ext>
            </a:extLst>
          </p:cNvPr>
          <p:cNvSpPr/>
          <p:nvPr/>
        </p:nvSpPr>
        <p:spPr>
          <a:xfrm>
            <a:off x="4899800" y="3429265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9C9D81DD-CEAC-2E40-D474-8349791D5AB3}"/>
              </a:ext>
            </a:extLst>
          </p:cNvPr>
          <p:cNvSpPr/>
          <p:nvPr/>
        </p:nvSpPr>
        <p:spPr>
          <a:xfrm>
            <a:off x="6463637" y="342873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B200E8B-6838-BEFE-2F0C-21FA1A4ABC45}"/>
              </a:ext>
            </a:extLst>
          </p:cNvPr>
          <p:cNvSpPr/>
          <p:nvPr/>
        </p:nvSpPr>
        <p:spPr>
          <a:xfrm>
            <a:off x="2535405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Hash1234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3BE7E0E-2D13-9ACD-4665-DC3A01D6600D}"/>
              </a:ext>
            </a:extLst>
          </p:cNvPr>
          <p:cNvSpPr/>
          <p:nvPr/>
        </p:nvSpPr>
        <p:spPr>
          <a:xfrm>
            <a:off x="5670890" y="241950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Hash5678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B93C121-E07B-3FEB-915D-D39B00B568BC}"/>
              </a:ext>
            </a:extLst>
          </p:cNvPr>
          <p:cNvSpPr/>
          <p:nvPr/>
        </p:nvSpPr>
        <p:spPr>
          <a:xfrm>
            <a:off x="4042925" y="1410274"/>
            <a:ext cx="965623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Hash1-8</a:t>
            </a:r>
            <a:endParaRPr lang="en-US" altLang="zh-CN" sz="1400" b="1" dirty="0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528A69F-78EC-66A9-F497-BF79D04B84EB}"/>
              </a:ext>
            </a:extLst>
          </p:cNvPr>
          <p:cNvCxnSpPr>
            <a:cxnSpLocks/>
            <a:stCxn id="53" idx="0"/>
            <a:endCxn id="55" idx="2"/>
          </p:cNvCxnSpPr>
          <p:nvPr/>
        </p:nvCxnSpPr>
        <p:spPr>
          <a:xfrm rot="5400000" flipH="1" flipV="1">
            <a:off x="3506257" y="1400024"/>
            <a:ext cx="531440" cy="150752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A8F4DC18-96A6-C51D-4907-F8489B3FE2B2}"/>
              </a:ext>
            </a:extLst>
          </p:cNvPr>
          <p:cNvCxnSpPr>
            <a:cxnSpLocks/>
            <a:stCxn id="54" idx="0"/>
            <a:endCxn id="55" idx="2"/>
          </p:cNvCxnSpPr>
          <p:nvPr/>
        </p:nvCxnSpPr>
        <p:spPr>
          <a:xfrm rot="16200000" flipV="1">
            <a:off x="5074000" y="1339801"/>
            <a:ext cx="531440" cy="162796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4FD955E-3932-99E0-C533-59C5100EDF52}"/>
              </a:ext>
            </a:extLst>
          </p:cNvPr>
          <p:cNvCxnSpPr>
            <a:cxnSpLocks/>
            <a:stCxn id="52" idx="0"/>
            <a:endCxn id="54" idx="2"/>
          </p:cNvCxnSpPr>
          <p:nvPr/>
        </p:nvCxnSpPr>
        <p:spPr>
          <a:xfrm rot="16200000" flipV="1">
            <a:off x="6284356" y="2766640"/>
            <a:ext cx="531440" cy="792747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E1AA773C-7393-0C48-A9C6-EEBBD1C033D1}"/>
              </a:ext>
            </a:extLst>
          </p:cNvPr>
          <p:cNvCxnSpPr>
            <a:cxnSpLocks/>
            <a:stCxn id="51" idx="0"/>
            <a:endCxn id="54" idx="2"/>
          </p:cNvCxnSpPr>
          <p:nvPr/>
        </p:nvCxnSpPr>
        <p:spPr>
          <a:xfrm rot="5400000" flipH="1" flipV="1">
            <a:off x="5502172" y="2777735"/>
            <a:ext cx="531971" cy="77109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连接符: 肘形 70">
            <a:extLst>
              <a:ext uri="{FF2B5EF4-FFF2-40B4-BE49-F238E27FC236}">
                <a16:creationId xmlns:a16="http://schemas.microsoft.com/office/drawing/2014/main" id="{644C4E78-5850-9C8A-0587-4F7BFAE1F26C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rot="16200000" flipV="1">
            <a:off x="3119249" y="2796263"/>
            <a:ext cx="531971" cy="73403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588587A9-E558-7D90-4039-A3630B7D11EC}"/>
              </a:ext>
            </a:extLst>
          </p:cNvPr>
          <p:cNvCxnSpPr>
            <a:cxnSpLocks/>
            <a:stCxn id="49" idx="0"/>
            <a:endCxn id="53" idx="2"/>
          </p:cNvCxnSpPr>
          <p:nvPr/>
        </p:nvCxnSpPr>
        <p:spPr>
          <a:xfrm rot="5400000" flipH="1" flipV="1">
            <a:off x="2343684" y="2754732"/>
            <a:ext cx="531971" cy="817096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D0BB05EA-687D-9B1A-DCDA-891CBECC273F}"/>
              </a:ext>
            </a:extLst>
          </p:cNvPr>
          <p:cNvCxnSpPr>
            <a:cxnSpLocks/>
            <a:stCxn id="41" idx="0"/>
            <a:endCxn id="49" idx="2"/>
          </p:cNvCxnSpPr>
          <p:nvPr/>
        </p:nvCxnSpPr>
        <p:spPr>
          <a:xfrm rot="5400000" flipH="1" flipV="1">
            <a:off x="1712199" y="3949573"/>
            <a:ext cx="531440" cy="446404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连接符: 肘形 79">
            <a:extLst>
              <a:ext uri="{FF2B5EF4-FFF2-40B4-BE49-F238E27FC236}">
                <a16:creationId xmlns:a16="http://schemas.microsoft.com/office/drawing/2014/main" id="{1B415923-CBFE-7F71-F6AD-E043B12636BC}"/>
              </a:ext>
            </a:extLst>
          </p:cNvPr>
          <p:cNvCxnSpPr>
            <a:cxnSpLocks/>
            <a:stCxn id="42" idx="0"/>
            <a:endCxn id="49" idx="2"/>
          </p:cNvCxnSpPr>
          <p:nvPr/>
        </p:nvCxnSpPr>
        <p:spPr>
          <a:xfrm rot="16200000" flipV="1">
            <a:off x="2115651" y="3992525"/>
            <a:ext cx="531440" cy="360500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连接符: 肘形 82">
            <a:extLst>
              <a:ext uri="{FF2B5EF4-FFF2-40B4-BE49-F238E27FC236}">
                <a16:creationId xmlns:a16="http://schemas.microsoft.com/office/drawing/2014/main" id="{8B439945-CEEA-433A-D13D-A04BD8A3768F}"/>
              </a:ext>
            </a:extLst>
          </p:cNvPr>
          <p:cNvCxnSpPr>
            <a:cxnSpLocks/>
            <a:stCxn id="43" idx="0"/>
            <a:endCxn id="50" idx="2"/>
          </p:cNvCxnSpPr>
          <p:nvPr/>
        </p:nvCxnSpPr>
        <p:spPr>
          <a:xfrm rot="5400000" flipH="1" flipV="1">
            <a:off x="3294667" y="3980913"/>
            <a:ext cx="531440" cy="3837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连接符: 肘形 85">
            <a:extLst>
              <a:ext uri="{FF2B5EF4-FFF2-40B4-BE49-F238E27FC236}">
                <a16:creationId xmlns:a16="http://schemas.microsoft.com/office/drawing/2014/main" id="{F4144270-482E-ED48-93A5-D75519798CC7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rot="16200000" flipV="1">
            <a:off x="3698120" y="3961185"/>
            <a:ext cx="531440" cy="4231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82ABDA20-161F-EEB9-E5C3-7F66F6B2E033}"/>
              </a:ext>
            </a:extLst>
          </p:cNvPr>
          <p:cNvCxnSpPr>
            <a:cxnSpLocks/>
            <a:stCxn id="45" idx="0"/>
            <a:endCxn id="51" idx="2"/>
          </p:cNvCxnSpPr>
          <p:nvPr/>
        </p:nvCxnSpPr>
        <p:spPr>
          <a:xfrm rot="5400000" flipH="1" flipV="1">
            <a:off x="4916752" y="3972636"/>
            <a:ext cx="531440" cy="400279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连接符: 肘形 91">
            <a:extLst>
              <a:ext uri="{FF2B5EF4-FFF2-40B4-BE49-F238E27FC236}">
                <a16:creationId xmlns:a16="http://schemas.microsoft.com/office/drawing/2014/main" id="{FF149EC8-8125-6D27-4C6F-4B08D292798F}"/>
              </a:ext>
            </a:extLst>
          </p:cNvPr>
          <p:cNvCxnSpPr>
            <a:cxnSpLocks/>
            <a:stCxn id="46" idx="0"/>
            <a:endCxn id="51" idx="2"/>
          </p:cNvCxnSpPr>
          <p:nvPr/>
        </p:nvCxnSpPr>
        <p:spPr>
          <a:xfrm rot="16200000" flipV="1">
            <a:off x="5320205" y="3969462"/>
            <a:ext cx="531440" cy="406625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连接符: 肘形 94">
            <a:extLst>
              <a:ext uri="{FF2B5EF4-FFF2-40B4-BE49-F238E27FC236}">
                <a16:creationId xmlns:a16="http://schemas.microsoft.com/office/drawing/2014/main" id="{E0FDEA81-1EA1-EE79-AEDA-387753779087}"/>
              </a:ext>
            </a:extLst>
          </p:cNvPr>
          <p:cNvCxnSpPr>
            <a:cxnSpLocks/>
            <a:stCxn id="47" idx="0"/>
            <a:endCxn id="52" idx="2"/>
          </p:cNvCxnSpPr>
          <p:nvPr/>
        </p:nvCxnSpPr>
        <p:spPr>
          <a:xfrm rot="5400000" flipH="1" flipV="1">
            <a:off x="6505310" y="3997356"/>
            <a:ext cx="531971" cy="350308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连接符: 肘形 97">
            <a:extLst>
              <a:ext uri="{FF2B5EF4-FFF2-40B4-BE49-F238E27FC236}">
                <a16:creationId xmlns:a16="http://schemas.microsoft.com/office/drawing/2014/main" id="{30AB0122-CD9A-9BB6-8BAE-CF50FC54488D}"/>
              </a:ext>
            </a:extLst>
          </p:cNvPr>
          <p:cNvCxnSpPr>
            <a:cxnSpLocks/>
            <a:stCxn id="48" idx="0"/>
            <a:endCxn id="52" idx="2"/>
          </p:cNvCxnSpPr>
          <p:nvPr/>
        </p:nvCxnSpPr>
        <p:spPr>
          <a:xfrm rot="16200000" flipV="1">
            <a:off x="6908761" y="3944213"/>
            <a:ext cx="531971" cy="456593"/>
          </a:xfrm>
          <a:prstGeom prst="bentConnector3">
            <a:avLst>
              <a:gd name="adj1" fmla="val 50000"/>
            </a:avLst>
          </a:prstGeom>
          <a:ln w="19050">
            <a:prstDash val="solid"/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977C03B7-213C-CDD6-E771-8A91F76BAB6A}"/>
              </a:ext>
            </a:extLst>
          </p:cNvPr>
          <p:cNvCxnSpPr>
            <a:cxnSpLocks/>
            <a:stCxn id="41" idx="2"/>
            <a:endCxn id="32" idx="0"/>
          </p:cNvCxnSpPr>
          <p:nvPr/>
        </p:nvCxnSpPr>
        <p:spPr>
          <a:xfrm>
            <a:off x="175471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64AA0280-06BA-3024-E38B-D91BA5C12C53}"/>
              </a:ext>
            </a:extLst>
          </p:cNvPr>
          <p:cNvCxnSpPr>
            <a:cxnSpLocks/>
            <a:stCxn id="42" idx="2"/>
            <a:endCxn id="33" idx="0"/>
          </p:cNvCxnSpPr>
          <p:nvPr/>
        </p:nvCxnSpPr>
        <p:spPr>
          <a:xfrm>
            <a:off x="256162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992B756E-B7D7-BB05-10EA-DFE306AA583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3368525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9CBF065E-B4D8-7465-F64C-C1277EB457A4}"/>
              </a:ext>
            </a:extLst>
          </p:cNvPr>
          <p:cNvCxnSpPr>
            <a:cxnSpLocks/>
            <a:stCxn id="44" idx="2"/>
            <a:endCxn id="35" idx="0"/>
          </p:cNvCxnSpPr>
          <p:nvPr/>
        </p:nvCxnSpPr>
        <p:spPr>
          <a:xfrm>
            <a:off x="4175429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CCA4AC28-79A3-5CF7-870B-393FE2F8BC89}"/>
              </a:ext>
            </a:extLst>
          </p:cNvPr>
          <p:cNvCxnSpPr>
            <a:cxnSpLocks/>
            <a:stCxn id="45" idx="2"/>
            <a:endCxn id="36" idx="0"/>
          </p:cNvCxnSpPr>
          <p:nvPr/>
        </p:nvCxnSpPr>
        <p:spPr>
          <a:xfrm>
            <a:off x="4982333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65DC7BFC-B5F9-82D4-F594-AAD2C3CD3B2D}"/>
              </a:ext>
            </a:extLst>
          </p:cNvPr>
          <p:cNvCxnSpPr>
            <a:cxnSpLocks/>
            <a:stCxn id="46" idx="2"/>
            <a:endCxn id="37" idx="0"/>
          </p:cNvCxnSpPr>
          <p:nvPr/>
        </p:nvCxnSpPr>
        <p:spPr>
          <a:xfrm>
            <a:off x="5789237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E4946E2D-8D6D-03BA-9FEA-6BD4088D3759}"/>
              </a:ext>
            </a:extLst>
          </p:cNvPr>
          <p:cNvCxnSpPr>
            <a:cxnSpLocks/>
            <a:stCxn id="47" idx="2"/>
            <a:endCxn id="38" idx="0"/>
          </p:cNvCxnSpPr>
          <p:nvPr/>
        </p:nvCxnSpPr>
        <p:spPr>
          <a:xfrm>
            <a:off x="6596141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7623400B-8AC3-3DC0-06BB-0E3F45CF30D4}"/>
              </a:ext>
            </a:extLst>
          </p:cNvPr>
          <p:cNvCxnSpPr>
            <a:cxnSpLocks/>
            <a:stCxn id="48" idx="2"/>
            <a:endCxn id="39" idx="0"/>
          </p:cNvCxnSpPr>
          <p:nvPr/>
        </p:nvCxnSpPr>
        <p:spPr>
          <a:xfrm>
            <a:off x="7403042" y="4916285"/>
            <a:ext cx="0" cy="53144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7FEDD22F-735A-BEA2-D56F-1156FFA6C0F9}"/>
              </a:ext>
            </a:extLst>
          </p:cNvPr>
          <p:cNvSpPr/>
          <p:nvPr/>
        </p:nvSpPr>
        <p:spPr>
          <a:xfrm>
            <a:off x="2683932" y="2021633"/>
            <a:ext cx="3779705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2D59EB-53E6-1F90-D3EC-BFC7EB558ECD}"/>
              </a:ext>
            </a:extLst>
          </p:cNvPr>
          <p:cNvSpPr/>
          <p:nvPr/>
        </p:nvSpPr>
        <p:spPr>
          <a:xfrm>
            <a:off x="2211310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1DB8DBF-2B2F-B8B9-BC37-5530093424B5}"/>
              </a:ext>
            </a:extLst>
          </p:cNvPr>
          <p:cNvSpPr/>
          <p:nvPr/>
        </p:nvSpPr>
        <p:spPr>
          <a:xfrm>
            <a:off x="5346795" y="3046947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DCACDE-4FFA-1AF5-38DA-A42658F8E43F}"/>
              </a:ext>
            </a:extLst>
          </p:cNvPr>
          <p:cNvSpPr/>
          <p:nvPr/>
        </p:nvSpPr>
        <p:spPr>
          <a:xfrm>
            <a:off x="1306547" y="4029440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A7F93E-109B-DCCE-F87D-0308DE9ABC7C}"/>
              </a:ext>
            </a:extLst>
          </p:cNvPr>
          <p:cNvSpPr/>
          <p:nvPr/>
        </p:nvSpPr>
        <p:spPr>
          <a:xfrm>
            <a:off x="2956767" y="4030841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A13F9D2-14DD-54D6-4E54-FF6576E11350}"/>
              </a:ext>
            </a:extLst>
          </p:cNvPr>
          <p:cNvSpPr/>
          <p:nvPr/>
        </p:nvSpPr>
        <p:spPr>
          <a:xfrm>
            <a:off x="4578874" y="4023753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457821-7EE3-0712-0FA4-52B6F153DA49}"/>
              </a:ext>
            </a:extLst>
          </p:cNvPr>
          <p:cNvSpPr/>
          <p:nvPr/>
        </p:nvSpPr>
        <p:spPr>
          <a:xfrm>
            <a:off x="6129883" y="4025154"/>
            <a:ext cx="1613812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7019240-4F9D-63AF-2907-A708EBABE0F9}"/>
              </a:ext>
            </a:extLst>
          </p:cNvPr>
          <p:cNvSpPr/>
          <p:nvPr/>
        </p:nvSpPr>
        <p:spPr>
          <a:xfrm>
            <a:off x="1360587" y="5032982"/>
            <a:ext cx="6330298" cy="286138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局部敏感哈希</a:t>
            </a:r>
          </a:p>
        </p:txBody>
      </p:sp>
    </p:spTree>
    <p:extLst>
      <p:ext uri="{BB962C8B-B14F-4D97-AF65-F5344CB8AC3E}">
        <p14:creationId xmlns:p14="http://schemas.microsoft.com/office/powerpoint/2010/main" val="3123321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C0C-7C69-D7A8-17C3-09A5489A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>
            <a:extLst>
              <a:ext uri="{FF2B5EF4-FFF2-40B4-BE49-F238E27FC236}">
                <a16:creationId xmlns:a16="http://schemas.microsoft.com/office/drawing/2014/main" id="{B2B550E5-DB4F-B223-70C7-3366A030203A}"/>
              </a:ext>
            </a:extLst>
          </p:cNvPr>
          <p:cNvSpPr txBox="1"/>
          <p:nvPr/>
        </p:nvSpPr>
        <p:spPr>
          <a:xfrm>
            <a:off x="1148236" y="386002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E0A4337-FD9B-5598-FBF4-05EFB5258FB6}"/>
              </a:ext>
            </a:extLst>
          </p:cNvPr>
          <p:cNvSpPr txBox="1"/>
          <p:nvPr/>
        </p:nvSpPr>
        <p:spPr>
          <a:xfrm>
            <a:off x="1145650" y="45115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数据</a:t>
            </a:r>
          </a:p>
        </p:txBody>
      </p:sp>
      <p:graphicFrame>
        <p:nvGraphicFramePr>
          <p:cNvPr id="34" name="内容占位符 3">
            <a:extLst>
              <a:ext uri="{FF2B5EF4-FFF2-40B4-BE49-F238E27FC236}">
                <a16:creationId xmlns:a16="http://schemas.microsoft.com/office/drawing/2014/main" id="{50C0B937-D6B0-EE6D-6D54-BDCCF8985208}"/>
              </a:ext>
            </a:extLst>
          </p:cNvPr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>
            <a:extLst>
              <a:ext uri="{FF2B5EF4-FFF2-40B4-BE49-F238E27FC236}">
                <a16:creationId xmlns:a16="http://schemas.microsoft.com/office/drawing/2014/main" id="{60EC7314-10F6-1B42-968F-D4DB2526FDF3}"/>
              </a:ext>
            </a:extLst>
          </p:cNvPr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>
            <a:extLst>
              <a:ext uri="{FF2B5EF4-FFF2-40B4-BE49-F238E27FC236}">
                <a16:creationId xmlns:a16="http://schemas.microsoft.com/office/drawing/2014/main" id="{00A228C6-FD34-5343-4C20-3A1A5C568E22}"/>
              </a:ext>
            </a:extLst>
          </p:cNvPr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>
            <a:extLst>
              <a:ext uri="{FF2B5EF4-FFF2-40B4-BE49-F238E27FC236}">
                <a16:creationId xmlns:a16="http://schemas.microsoft.com/office/drawing/2014/main" id="{3FA0CDA3-D7B2-440D-A941-F70A39520D69}"/>
              </a:ext>
            </a:extLst>
          </p:cNvPr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>
            <a:extLst>
              <a:ext uri="{FF2B5EF4-FFF2-40B4-BE49-F238E27FC236}">
                <a16:creationId xmlns:a16="http://schemas.microsoft.com/office/drawing/2014/main" id="{F9C19F80-B885-7902-4B6D-BF119F85332B}"/>
              </a:ext>
            </a:extLst>
          </p:cNvPr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7F82082-E66B-EB49-9F21-CBAE796AA3FF}"/>
              </a:ext>
            </a:extLst>
          </p:cNvPr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BE935F5-E144-F2CE-9A44-BAC18D428E97}"/>
              </a:ext>
            </a:extLst>
          </p:cNvPr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E290B14-6391-0058-C200-70E1372BAF28}"/>
              </a:ext>
            </a:extLst>
          </p:cNvPr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8D2B82E-D72E-6B40-651E-22774BDFC7B3}"/>
              </a:ext>
            </a:extLst>
          </p:cNvPr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35DD5F2E-E25D-F7EF-5173-7FAD30B7E082}"/>
              </a:ext>
            </a:extLst>
          </p:cNvPr>
          <p:cNvSpPr txBox="1"/>
          <p:nvPr/>
        </p:nvSpPr>
        <p:spPr>
          <a:xfrm>
            <a:off x="1132825" y="326486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200" b="1">
                <a:solidFill>
                  <a:prstClr val="black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哈希根</a:t>
            </a:r>
          </a:p>
        </p:txBody>
      </p:sp>
    </p:spTree>
    <p:extLst>
      <p:ext uri="{BB962C8B-B14F-4D97-AF65-F5344CB8AC3E}">
        <p14:creationId xmlns:p14="http://schemas.microsoft.com/office/powerpoint/2010/main" val="33650216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D18F3F8-0A0A-5794-740B-B01064FD4CAF}"/>
              </a:ext>
            </a:extLst>
          </p:cNvPr>
          <p:cNvGrpSpPr/>
          <p:nvPr/>
        </p:nvGrpSpPr>
        <p:grpSpPr>
          <a:xfrm>
            <a:off x="5626381" y="2133114"/>
            <a:ext cx="2890922" cy="2277873"/>
            <a:chOff x="824787" y="2452156"/>
            <a:chExt cx="2890922" cy="227787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C0E1BD2-5E52-F319-87FC-E5814E6095E5}"/>
                </a:ext>
              </a:extLst>
            </p:cNvPr>
            <p:cNvSpPr/>
            <p:nvPr/>
          </p:nvSpPr>
          <p:spPr bwMode="auto">
            <a:xfrm>
              <a:off x="824787" y="4282880"/>
              <a:ext cx="1936593" cy="44714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Tx/>
                <a:buNone/>
                <a:tabLst/>
              </a:pP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(</a:t>
              </a:r>
              <a:r>
                <a:rPr lang="zh-CN" altLang="en-US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区块号，交易号，时间戳</a:t>
              </a:r>
              <a:r>
                <a:rPr lang="en-US" altLang="zh-CN" sz="1200" b="1">
                  <a:latin typeface="仿宋" panose="02010609060101010101" pitchFamily="49" charset="-122"/>
                  <a:ea typeface="仿宋" panose="02010609060101010101" pitchFamily="49" charset="-122"/>
                  <a:cs typeface="Calibri" panose="020F0502020204030204" pitchFamily="34" charset="0"/>
                </a:rPr>
                <a:t>)</a:t>
              </a:r>
              <a:endParaRPr lang="zh-CN" altLang="en-US" sz="1200" b="1"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C564D955-A9E8-81EE-B051-ADDB2276F9BB}"/>
                </a:ext>
              </a:extLst>
            </p:cNvPr>
            <p:cNvGrpSpPr/>
            <p:nvPr/>
          </p:nvGrpSpPr>
          <p:grpSpPr>
            <a:xfrm>
              <a:off x="1889055" y="2452156"/>
              <a:ext cx="816533" cy="272177"/>
              <a:chOff x="2174582" y="2182266"/>
              <a:chExt cx="968188" cy="322729"/>
            </a:xfrm>
          </p:grpSpPr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8A164D06-93B5-F93D-782E-6B1163BA910D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03738D6-7A83-44D8-E31B-FF376735FCD4}"/>
                  </a:ext>
                </a:extLst>
              </p:cNvPr>
              <p:cNvSpPr/>
              <p:nvPr/>
            </p:nvSpPr>
            <p:spPr bwMode="auto">
              <a:xfrm>
                <a:off x="2497309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C8AE1FF9-682E-379C-87F6-88F1AC77A5B8}"/>
                  </a:ext>
                </a:extLst>
              </p:cNvPr>
              <p:cNvSpPr/>
              <p:nvPr/>
            </p:nvSpPr>
            <p:spPr bwMode="auto">
              <a:xfrm>
                <a:off x="2820040" y="2182266"/>
                <a:ext cx="322730" cy="322728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4F875E0-80EA-1A0A-23EA-BDE0D5459166}"/>
                </a:ext>
              </a:extLst>
            </p:cNvPr>
            <p:cNvGrpSpPr/>
            <p:nvPr/>
          </p:nvGrpSpPr>
          <p:grpSpPr>
            <a:xfrm>
              <a:off x="935581" y="3367520"/>
              <a:ext cx="816533" cy="272178"/>
              <a:chOff x="2174582" y="2182265"/>
              <a:chExt cx="968187" cy="322730"/>
            </a:xfrm>
          </p:grpSpPr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C2D27EA-1566-6DF1-A0DC-36299C88ACD3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EBAA038E-3CF0-0C87-163F-45507F3D4ABF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110EEC7C-48DC-CEE0-34B9-31AD388BA5FE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56EE439D-B4EF-D6F7-D65D-97DDB81E1DD1}"/>
                </a:ext>
              </a:extLst>
            </p:cNvPr>
            <p:cNvGrpSpPr/>
            <p:nvPr/>
          </p:nvGrpSpPr>
          <p:grpSpPr>
            <a:xfrm>
              <a:off x="1892296" y="3367519"/>
              <a:ext cx="816533" cy="272178"/>
              <a:chOff x="2174582" y="2182265"/>
              <a:chExt cx="968187" cy="32273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9CC15E71-B0F3-F014-BDA9-C5E201CDC175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CB1EE79A-B25C-EBCA-E089-937A3F635021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89316F83-0DAE-4AA2-7DB6-1A9DFAABB7F7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5BA5EE4-0062-906D-5775-A71BAA52AE62}"/>
                </a:ext>
              </a:extLst>
            </p:cNvPr>
            <p:cNvGrpSpPr/>
            <p:nvPr/>
          </p:nvGrpSpPr>
          <p:grpSpPr>
            <a:xfrm>
              <a:off x="2838691" y="3367519"/>
              <a:ext cx="816533" cy="272178"/>
              <a:chOff x="2174582" y="2182265"/>
              <a:chExt cx="968187" cy="322730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FD09407F-20F1-B78D-D839-1D8575CFD6D4}"/>
                  </a:ext>
                </a:extLst>
              </p:cNvPr>
              <p:cNvSpPr/>
              <p:nvPr/>
            </p:nvSpPr>
            <p:spPr bwMode="auto">
              <a:xfrm>
                <a:off x="2174582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2C17A3C0-7C96-7966-087C-6DA6E6744637}"/>
                  </a:ext>
                </a:extLst>
              </p:cNvPr>
              <p:cNvSpPr/>
              <p:nvPr/>
            </p:nvSpPr>
            <p:spPr bwMode="auto">
              <a:xfrm>
                <a:off x="2497311" y="2182266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CBBA9F-00F7-EC6D-64D6-24817B216F36}"/>
                  </a:ext>
                </a:extLst>
              </p:cNvPr>
              <p:cNvSpPr/>
              <p:nvPr/>
            </p:nvSpPr>
            <p:spPr bwMode="auto">
              <a:xfrm>
                <a:off x="2820040" y="2182265"/>
                <a:ext cx="322729" cy="322729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Tx/>
                  <a:buNone/>
                  <a:tabLst/>
                </a:pPr>
                <a:endParaRPr kumimoji="0" lang="zh-CN" altLang="en-US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E767C71-9540-A097-9846-F5E6A94FB29F}"/>
                </a:ext>
              </a:extLst>
            </p:cNvPr>
            <p:cNvCxnSpPr>
              <a:cxnSpLocks/>
              <a:stCxn id="33" idx="2"/>
              <a:endCxn id="31" idx="0"/>
            </p:cNvCxnSpPr>
            <p:nvPr/>
          </p:nvCxnSpPr>
          <p:spPr bwMode="auto">
            <a:xfrm rot="5400000">
              <a:off x="1362904" y="2705280"/>
              <a:ext cx="643186" cy="681297"/>
            </a:xfrm>
            <a:prstGeom prst="bentConnector3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C6B8F992-CD5C-95F5-6B58-FD1603E6CC01}"/>
                </a:ext>
              </a:extLst>
            </p:cNvPr>
            <p:cNvCxnSpPr>
              <a:cxnSpLocks/>
              <a:stCxn id="35" idx="2"/>
              <a:endCxn id="25" idx="0"/>
            </p:cNvCxnSpPr>
            <p:nvPr/>
          </p:nvCxnSpPr>
          <p:spPr bwMode="auto">
            <a:xfrm rot="16200000" flipH="1">
              <a:off x="2586634" y="2707196"/>
              <a:ext cx="643188" cy="677459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连接符: 肘形 14">
              <a:extLst>
                <a:ext uri="{FF2B5EF4-FFF2-40B4-BE49-F238E27FC236}">
                  <a16:creationId xmlns:a16="http://schemas.microsoft.com/office/drawing/2014/main" id="{D938EAD3-7E9A-C2CD-7AC4-3BDF41544155}"/>
                </a:ext>
              </a:extLst>
            </p:cNvPr>
            <p:cNvCxnSpPr>
              <a:cxnSpLocks/>
              <a:stCxn id="30" idx="2"/>
              <a:endCxn id="8" idx="0"/>
            </p:cNvCxnSpPr>
            <p:nvPr/>
          </p:nvCxnSpPr>
          <p:spPr bwMode="auto">
            <a:xfrm rot="16200000" flipH="1">
              <a:off x="1110786" y="3600582"/>
              <a:ext cx="643182" cy="72141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连接符: 肘形 15">
              <a:extLst>
                <a:ext uri="{FF2B5EF4-FFF2-40B4-BE49-F238E27FC236}">
                  <a16:creationId xmlns:a16="http://schemas.microsoft.com/office/drawing/2014/main" id="{B1A3D52E-0D95-9073-E492-788B21874523}"/>
                </a:ext>
              </a:extLst>
            </p:cNvPr>
            <p:cNvCxnSpPr>
              <a:cxnSpLocks/>
              <a:stCxn id="31" idx="2"/>
            </p:cNvCxnSpPr>
            <p:nvPr/>
          </p:nvCxnSpPr>
          <p:spPr bwMode="auto">
            <a:xfrm rot="16200000" flipH="1">
              <a:off x="1367608" y="3615936"/>
              <a:ext cx="145810" cy="1933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812D99DF-EFFD-690B-6ED6-696A77DB89A0}"/>
                </a:ext>
              </a:extLst>
            </p:cNvPr>
            <p:cNvCxnSpPr>
              <a:cxnSpLocks/>
              <a:stCxn id="32" idx="2"/>
            </p:cNvCxnSpPr>
            <p:nvPr/>
          </p:nvCxnSpPr>
          <p:spPr bwMode="auto">
            <a:xfrm rot="16200000" flipH="1">
              <a:off x="1642486" y="3613236"/>
              <a:ext cx="145809" cy="19873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连接符: 肘形 17">
              <a:extLst>
                <a:ext uri="{FF2B5EF4-FFF2-40B4-BE49-F238E27FC236}">
                  <a16:creationId xmlns:a16="http://schemas.microsoft.com/office/drawing/2014/main" id="{545CE1B5-BB1E-47D2-9815-791E703327DE}"/>
                </a:ext>
              </a:extLst>
            </p:cNvPr>
            <p:cNvCxnSpPr>
              <a:cxnSpLocks/>
              <a:stCxn id="27" idx="2"/>
            </p:cNvCxnSpPr>
            <p:nvPr/>
          </p:nvCxnSpPr>
          <p:spPr bwMode="auto">
            <a:xfrm rot="16200000" flipH="1">
              <a:off x="2048785" y="3619297"/>
              <a:ext cx="145808" cy="1866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连接符: 肘形 18">
              <a:extLst>
                <a:ext uri="{FF2B5EF4-FFF2-40B4-BE49-F238E27FC236}">
                  <a16:creationId xmlns:a16="http://schemas.microsoft.com/office/drawing/2014/main" id="{61C22F47-6E28-CF9D-E6F3-6A035E1FF175}"/>
                </a:ext>
              </a:extLst>
            </p:cNvPr>
            <p:cNvCxnSpPr>
              <a:cxnSpLocks/>
              <a:stCxn id="28" idx="2"/>
            </p:cNvCxnSpPr>
            <p:nvPr/>
          </p:nvCxnSpPr>
          <p:spPr bwMode="auto">
            <a:xfrm rot="16200000" flipH="1">
              <a:off x="2323663" y="3616597"/>
              <a:ext cx="145808" cy="192008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连接符: 肘形 19">
              <a:extLst>
                <a:ext uri="{FF2B5EF4-FFF2-40B4-BE49-F238E27FC236}">
                  <a16:creationId xmlns:a16="http://schemas.microsoft.com/office/drawing/2014/main" id="{5002EF1F-47D8-64E7-428C-C72870B08140}"/>
                </a:ext>
              </a:extLst>
            </p:cNvPr>
            <p:cNvCxnSpPr>
              <a:cxnSpLocks/>
              <a:stCxn id="29" idx="2"/>
            </p:cNvCxnSpPr>
            <p:nvPr/>
          </p:nvCxnSpPr>
          <p:spPr bwMode="auto">
            <a:xfrm rot="16200000" flipH="1">
              <a:off x="2600028" y="3612408"/>
              <a:ext cx="142836" cy="197412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9D309F1-C69A-82E8-6DF6-2EB822629281}"/>
                </a:ext>
              </a:extLst>
            </p:cNvPr>
            <p:cNvCxnSpPr>
              <a:cxnSpLocks/>
              <a:stCxn id="24" idx="2"/>
            </p:cNvCxnSpPr>
            <p:nvPr/>
          </p:nvCxnSpPr>
          <p:spPr bwMode="auto">
            <a:xfrm rot="16200000" flipH="1">
              <a:off x="3000027" y="3614450"/>
              <a:ext cx="142836" cy="193329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FCBED319-AC69-1E3B-CF62-7FF8F82E714C}"/>
                </a:ext>
              </a:extLst>
            </p:cNvPr>
            <p:cNvCxnSpPr>
              <a:cxnSpLocks/>
              <a:stCxn id="25" idx="2"/>
            </p:cNvCxnSpPr>
            <p:nvPr/>
          </p:nvCxnSpPr>
          <p:spPr bwMode="auto">
            <a:xfrm rot="16200000" flipH="1">
              <a:off x="3266739" y="3619916"/>
              <a:ext cx="146208" cy="18577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连接符: 肘形 22">
              <a:extLst>
                <a:ext uri="{FF2B5EF4-FFF2-40B4-BE49-F238E27FC236}">
                  <a16:creationId xmlns:a16="http://schemas.microsoft.com/office/drawing/2014/main" id="{C0E0AFF3-457F-2229-5075-7C3B473CCB23}"/>
                </a:ext>
              </a:extLst>
            </p:cNvPr>
            <p:cNvCxnSpPr>
              <a:cxnSpLocks/>
              <a:stCxn id="26" idx="2"/>
            </p:cNvCxnSpPr>
            <p:nvPr/>
          </p:nvCxnSpPr>
          <p:spPr bwMode="auto">
            <a:xfrm rot="16200000" flipH="1">
              <a:off x="3546004" y="3612827"/>
              <a:ext cx="142836" cy="196574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20DCEAC9-5D54-7591-95CA-B04062885518}"/>
              </a:ext>
            </a:extLst>
          </p:cNvPr>
          <p:cNvSpPr/>
          <p:nvPr/>
        </p:nvSpPr>
        <p:spPr>
          <a:xfrm>
            <a:off x="712042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i-1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BEBB5DF-330C-88D0-6742-ADA552665E95}"/>
              </a:ext>
            </a:extLst>
          </p:cNvPr>
          <p:cNvSpPr/>
          <p:nvPr/>
        </p:nvSpPr>
        <p:spPr>
          <a:xfrm>
            <a:off x="1935246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i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C66652-4C32-0704-C1AE-7A03A4A0ECDF}"/>
              </a:ext>
            </a:extLst>
          </p:cNvPr>
          <p:cNvSpPr/>
          <p:nvPr/>
        </p:nvSpPr>
        <p:spPr>
          <a:xfrm>
            <a:off x="3884020" y="2025071"/>
            <a:ext cx="790675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n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85656E-AAD9-00CF-76FA-9C83F8A77231}"/>
              </a:ext>
            </a:extLst>
          </p:cNvPr>
          <p:cNvCxnSpPr>
            <a:endCxn id="38" idx="3"/>
          </p:cNvCxnSpPr>
          <p:nvPr/>
        </p:nvCxnSpPr>
        <p:spPr>
          <a:xfrm flipH="1">
            <a:off x="4674695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B8BC8C2-A6A8-6BC7-904A-2DF600244BBF}"/>
              </a:ext>
            </a:extLst>
          </p:cNvPr>
          <p:cNvCxnSpPr>
            <a:cxnSpLocks/>
          </p:cNvCxnSpPr>
          <p:nvPr/>
        </p:nvCxnSpPr>
        <p:spPr>
          <a:xfrm flipH="1">
            <a:off x="3423577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4E3E229-384E-62EA-2002-10FB8D18138B}"/>
              </a:ext>
            </a:extLst>
          </p:cNvPr>
          <p:cNvCxnSpPr>
            <a:cxnSpLocks/>
          </p:cNvCxnSpPr>
          <p:nvPr/>
        </p:nvCxnSpPr>
        <p:spPr>
          <a:xfrm flipH="1">
            <a:off x="2725921" y="2218310"/>
            <a:ext cx="4604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13C52DC0-E175-1594-68E3-771C9CAF91D1}"/>
              </a:ext>
            </a:extLst>
          </p:cNvPr>
          <p:cNvCxnSpPr>
            <a:cxnSpLocks/>
          </p:cNvCxnSpPr>
          <p:nvPr/>
        </p:nvCxnSpPr>
        <p:spPr>
          <a:xfrm flipH="1">
            <a:off x="1502717" y="2218310"/>
            <a:ext cx="432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3864C192-B5C0-593D-5F81-4B11E5F04499}"/>
              </a:ext>
            </a:extLst>
          </p:cNvPr>
          <p:cNvSpPr/>
          <p:nvPr/>
        </p:nvSpPr>
        <p:spPr>
          <a:xfrm>
            <a:off x="689343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2640" tIns="45720" rIns="626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前置哈希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C95CE89D-81E3-7E4A-A97C-B742A4351B38}"/>
              </a:ext>
            </a:extLst>
          </p:cNvPr>
          <p:cNvSpPr/>
          <p:nvPr/>
        </p:nvSpPr>
        <p:spPr>
          <a:xfrm>
            <a:off x="1719414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区块高度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02A1750-3698-5FA2-3256-B2FB4CF5A28A}"/>
              </a:ext>
            </a:extLst>
          </p:cNvPr>
          <p:cNvSpPr/>
          <p:nvPr/>
        </p:nvSpPr>
        <p:spPr>
          <a:xfrm>
            <a:off x="2787379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时间戳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9F49820-0904-359D-6C12-87DEB38A2426}"/>
              </a:ext>
            </a:extLst>
          </p:cNvPr>
          <p:cNvSpPr/>
          <p:nvPr/>
        </p:nvSpPr>
        <p:spPr>
          <a:xfrm>
            <a:off x="3870467" y="3039633"/>
            <a:ext cx="1080000" cy="3864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...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sp>
        <p:nvSpPr>
          <p:cNvPr id="50" name="流程图: 文档 49">
            <a:extLst>
              <a:ext uri="{FF2B5EF4-FFF2-40B4-BE49-F238E27FC236}">
                <a16:creationId xmlns:a16="http://schemas.microsoft.com/office/drawing/2014/main" id="{A78D5339-F841-7DC0-DE86-13D416C60914}"/>
              </a:ext>
            </a:extLst>
          </p:cNvPr>
          <p:cNvSpPr/>
          <p:nvPr/>
        </p:nvSpPr>
        <p:spPr>
          <a:xfrm>
            <a:off x="689343" y="3426111"/>
            <a:ext cx="4264212" cy="1074551"/>
          </a:xfrm>
          <a:prstGeom prst="flowChartDocument">
            <a:avLst/>
          </a:prstGeom>
          <a:solidFill>
            <a:schemeClr val="accent2">
              <a:lumMod val="20000"/>
              <a:lumOff val="80000"/>
            </a:schemeClr>
          </a:solidFill>
          <a:ln w="158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ctr"/>
          <a:lstStyle/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j:[...,donate,Jack,Education,100]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j+1:[...,transfer,Education,Jack,school1,1000]</a:t>
            </a:r>
          </a:p>
          <a:p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交易</a:t>
            </a:r>
            <a:r>
              <a:rPr lang="en-US" altLang="zh-CN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j+2:[...,distribute,Education,Jack,school1,Tom,50]</a:t>
            </a:r>
            <a:endParaRPr lang="zh-CN" altLang="en-US" sz="1200" b="1">
              <a:solidFill>
                <a:schemeClr val="tx1"/>
              </a:solidFill>
              <a:latin typeface="仿宋" panose="02010609060101010101" pitchFamily="49" charset="-122"/>
              <a:ea typeface="仿宋" panose="02010609060101010101" pitchFamily="49" charset="-122"/>
              <a:cs typeface="Calibri" panose="020F0502020204030204" pitchFamily="34" charset="0"/>
            </a:endParaRPr>
          </a:p>
        </p:txBody>
      </p: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9EE5607D-2679-3001-5235-F154AF6DDBEE}"/>
              </a:ext>
            </a:extLst>
          </p:cNvPr>
          <p:cNvCxnSpPr>
            <a:stCxn id="37" idx="2"/>
            <a:endCxn id="46" idx="0"/>
          </p:cNvCxnSpPr>
          <p:nvPr/>
        </p:nvCxnSpPr>
        <p:spPr>
          <a:xfrm flipH="1">
            <a:off x="1229343" y="2411550"/>
            <a:ext cx="1101241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09D28DB7-3C64-7B0E-35E6-236326B59F51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2330584" y="2411550"/>
            <a:ext cx="2079883" cy="62808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1FF2F1DB-7CDF-94DB-1107-DBB33653C159}"/>
              </a:ext>
            </a:extLst>
          </p:cNvPr>
          <p:cNvSpPr/>
          <p:nvPr/>
        </p:nvSpPr>
        <p:spPr>
          <a:xfrm>
            <a:off x="426951" y="1815830"/>
            <a:ext cx="4930547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区块数据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C6CA2EDE-599F-8223-4912-0706DBD8898A}"/>
              </a:ext>
            </a:extLst>
          </p:cNvPr>
          <p:cNvSpPr/>
          <p:nvPr/>
        </p:nvSpPr>
        <p:spPr>
          <a:xfrm>
            <a:off x="5515591" y="1815830"/>
            <a:ext cx="3234268" cy="3008416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块级索引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063EEA2-F889-E520-35CC-97CB1949C2E2}"/>
              </a:ext>
            </a:extLst>
          </p:cNvPr>
          <p:cNvSpPr/>
          <p:nvPr/>
        </p:nvSpPr>
        <p:spPr>
          <a:xfrm>
            <a:off x="426951" y="5022826"/>
            <a:ext cx="4074943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表级索引</a:t>
            </a:r>
          </a:p>
        </p:txBody>
      </p:sp>
      <p:graphicFrame>
        <p:nvGraphicFramePr>
          <p:cNvPr id="92" name="表格 91">
            <a:extLst>
              <a:ext uri="{FF2B5EF4-FFF2-40B4-BE49-F238E27FC236}">
                <a16:creationId xmlns:a16="http://schemas.microsoft.com/office/drawing/2014/main" id="{E9C5B23D-081D-2C43-AF95-AB5084718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87447"/>
              </p:ext>
            </p:extLst>
          </p:nvPr>
        </p:nvGraphicFramePr>
        <p:xfrm>
          <a:off x="1076917" y="5232322"/>
          <a:ext cx="2775009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99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628810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donate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transfer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1101100...01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  <p:sp>
        <p:nvSpPr>
          <p:cNvPr id="95" name="矩形 94">
            <a:extLst>
              <a:ext uri="{FF2B5EF4-FFF2-40B4-BE49-F238E27FC236}">
                <a16:creationId xmlns:a16="http://schemas.microsoft.com/office/drawing/2014/main" id="{BD3C1E4B-718A-CA81-DC6F-40E7ABE6F528}"/>
              </a:ext>
            </a:extLst>
          </p:cNvPr>
          <p:cNvSpPr/>
          <p:nvPr/>
        </p:nvSpPr>
        <p:spPr>
          <a:xfrm>
            <a:off x="4674696" y="5019553"/>
            <a:ext cx="4075164" cy="1399721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440" tIns="45720" rIns="73440" bIns="45720" rtlCol="0" anchor="b"/>
          <a:lstStyle/>
          <a:p>
            <a:pPr algn="ctr"/>
            <a:r>
              <a:rPr lang="zh-CN" altLang="en-US" sz="12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  <a:cs typeface="Calibri" panose="020F0502020204030204" pitchFamily="34" charset="0"/>
              </a:rPr>
              <a:t>块间索引</a:t>
            </a:r>
          </a:p>
        </p:txBody>
      </p:sp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B760D1FB-C8AC-3404-607F-F885601EA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38336"/>
              </p:ext>
            </p:extLst>
          </p:nvPr>
        </p:nvGraphicFramePr>
        <p:xfrm>
          <a:off x="5010308" y="5236535"/>
          <a:ext cx="3360682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8108">
                  <a:extLst>
                    <a:ext uri="{9D8B030D-6E8A-4147-A177-3AD203B41FA5}">
                      <a16:colId xmlns:a16="http://schemas.microsoft.com/office/drawing/2014/main" val="3259003004"/>
                    </a:ext>
                  </a:extLst>
                </a:gridCol>
                <a:gridCol w="1972574">
                  <a:extLst>
                    <a:ext uri="{9D8B030D-6E8A-4147-A177-3AD203B41FA5}">
                      <a16:colId xmlns:a16="http://schemas.microsoft.com/office/drawing/2014/main" val="28848949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100...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361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区块</a:t>
                      </a:r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010...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156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kern="1200">
                          <a:solidFill>
                            <a:schemeClr val="tx1"/>
                          </a:solidFill>
                          <a:latin typeface="仿宋" panose="02010609060101010101" pitchFamily="49" charset="-122"/>
                          <a:ea typeface="仿宋" panose="02010609060101010101" pitchFamily="49" charset="-122"/>
                          <a:cs typeface="Calibri" panose="020F0502020204030204" pitchFamily="34" charset="0"/>
                        </a:rPr>
                        <a:t>...</a:t>
                      </a:r>
                      <a:endParaRPr lang="zh-CN" altLang="en-US" sz="1200" b="1" kern="1200">
                        <a:solidFill>
                          <a:schemeClr val="tx1"/>
                        </a:solidFill>
                        <a:latin typeface="仿宋" panose="02010609060101010101" pitchFamily="49" charset="-122"/>
                        <a:ea typeface="仿宋" panose="02010609060101010101" pitchFamily="49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051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1206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2139</Words>
  <Application>Microsoft Office PowerPoint</Application>
  <PresentationFormat>宽屏</PresentationFormat>
  <Paragraphs>1298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Consolas Courier</vt:lpstr>
      <vt:lpstr>等线</vt:lpstr>
      <vt:lpstr>等线 Light</vt:lpstr>
      <vt:lpstr>仿宋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130</cp:revision>
  <dcterms:created xsi:type="dcterms:W3CDTF">2024-07-30T08:32:05Z</dcterms:created>
  <dcterms:modified xsi:type="dcterms:W3CDTF">2025-01-09T06:42:31Z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