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8" r:id="rId3"/>
  </p:sldMasterIdLst>
  <p:handoutMasterIdLst>
    <p:handoutMasterId r:id="rId7"/>
  </p:handoutMasterIdLst>
  <p:sldIdLst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i Caruana" initials="GC" lastIdx="2" clrIdx="0">
    <p:extLst>
      <p:ext uri="{19B8F6BF-5375-455C-9EA6-DF929625EA0E}">
        <p15:presenceInfo xmlns:p15="http://schemas.microsoft.com/office/powerpoint/2012/main" userId="S::Gabi.Caruana@rtcevents.com::844b42ec-dfe6-4e68-93a0-3974b911f2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6060"/>
    <a:srgbClr val="B40000"/>
    <a:srgbClr val="D69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972962-2C49-49EB-8561-EE8EED09088F}" v="5" dt="2019-07-12T16:47:38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53697D-5366-43F0-B634-44094B3130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9B6D05-A2E0-411D-BB2B-AF64B410A2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0ABD-093B-4BA1-85AA-04D047FDDE61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3A89C-13F4-4F91-A7DC-F8A1CFA5D7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706BF-2C93-47DD-B005-791DE49FD1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58236-FFFD-44C7-8AE0-7DC8215B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2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4FBE1B8-4AC9-4498-8BC7-C6895D5FCA0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035" y="5605703"/>
            <a:ext cx="728529" cy="728820"/>
          </a:xfrm>
          <a:prstGeom prst="rect">
            <a:avLst/>
          </a:prstGeom>
        </p:spPr>
      </p:pic>
      <p:pic>
        <p:nvPicPr>
          <p:cNvPr id="14" name="Picture 13" descr="A clock on the wall&#10;&#10;Description automatically generated">
            <a:extLst>
              <a:ext uri="{FF2B5EF4-FFF2-40B4-BE49-F238E27FC236}">
                <a16:creationId xmlns:a16="http://schemas.microsoft.com/office/drawing/2014/main" id="{FC86557F-039A-420F-BCA5-6BFE78C4890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991" y="5751473"/>
            <a:ext cx="739722" cy="455465"/>
          </a:xfrm>
          <a:prstGeom prst="rect">
            <a:avLst/>
          </a:prstGeo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03CC56B5-3EE5-423A-B270-FEE3465251D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396" y="5729841"/>
            <a:ext cx="930591" cy="6576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7FE68B1-2B32-4A6A-BE99-E7F84057675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56706" y="6453321"/>
            <a:ext cx="8116003" cy="2591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5D77168-B824-4988-A700-23109A4B084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164652" y="6543583"/>
            <a:ext cx="1409538" cy="90587"/>
          </a:xfrm>
          <a:prstGeom prst="rect">
            <a:avLst/>
          </a:prstGeom>
        </p:spPr>
      </p:pic>
      <p:pic>
        <p:nvPicPr>
          <p:cNvPr id="27" name="Picture 26" descr="A close up of a screen&#10;&#10;Description automatically generated">
            <a:extLst>
              <a:ext uri="{FF2B5EF4-FFF2-40B4-BE49-F238E27FC236}">
                <a16:creationId xmlns:a16="http://schemas.microsoft.com/office/drawing/2014/main" id="{30EA833A-E355-4F89-9EE4-7E59713B9D7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105" y="5633944"/>
            <a:ext cx="976755" cy="7324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6950703-D48E-4C16-A2BE-5A3DF4A4A5D1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444887" y="6531574"/>
            <a:ext cx="1572035" cy="10259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5707A1E-3C6D-4DCB-9D36-78BD9000F00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86146" y="3859292"/>
            <a:ext cx="1857125" cy="117658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</a:lstStyle>
          <a:p>
            <a:r>
              <a:rPr lang="en-AU" dirty="0"/>
              <a:t>COMPANY LOGO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4F35FD-2BF1-448D-A227-EA8F8C9FD8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085" y="985195"/>
            <a:ext cx="9337249" cy="7251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b="1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SESSION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AC5FB18-2378-43B1-AD7B-AC52AC41EF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6085" y="1954303"/>
            <a:ext cx="9337249" cy="7251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84F7602B-E0A5-410E-A787-F92BF9097B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6085" y="2927068"/>
            <a:ext cx="9337249" cy="7251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 i="1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</p:spTree>
    <p:extLst>
      <p:ext uri="{BB962C8B-B14F-4D97-AF65-F5344CB8AC3E}">
        <p14:creationId xmlns:p14="http://schemas.microsoft.com/office/powerpoint/2010/main" val="59507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9468B-D32B-489B-947B-B20E1DE7A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E2D1F-4DE8-40F2-9610-A519AEA28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D0B9C-3C52-40B0-8216-84BD2412BD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CF8A1F-E1DF-45DE-B509-0D7EF9C4A96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9CF71-5C5E-4579-831F-637CB0408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A82B9-B272-4D78-AC8E-F383F6032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361830-40F8-42E6-BE41-2D8BE0280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7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D26550-7FE5-4CCE-A7A4-872FE0299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FD1FE-C020-42E3-96CD-9CC0DD8B9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F5BD-1556-4543-BFB8-E1B0938E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CF8A1F-E1DF-45DE-B509-0D7EF9C4A96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D7C5B-1F42-4011-B8F3-63561742A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8CD84-B608-4B9E-AE21-181E3F36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361830-40F8-42E6-BE41-2D8BE0280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22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649F4-EE7A-490F-9386-47C11ADCE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EA874-9E5A-4360-83C3-F16E459BB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7CD50-4A10-4EBE-852C-5DD9D2691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4DC6-48D7-4B5C-A9ED-BFFCC4396DAF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A9E3E-20F0-414B-BBE9-978EB7354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11EBE-B8B4-458F-AAAA-7DAA9A3B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A334-D3A4-470C-A1AD-F22DE6BC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89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A587-2618-4DCA-BF2E-1D479609B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D9C81-FC15-4D4C-83AB-8B39E6213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02B5F-5ECF-4813-A817-5FA2FD2B6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4DC6-48D7-4B5C-A9ED-BFFCC4396DAF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6DD53-13B5-40DE-99DE-1D39A2A31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070EE-FD60-4017-8044-D0290570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A334-D3A4-470C-A1AD-F22DE6BC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04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CB99C-D11D-4244-92A2-B723197A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E85B6-36E7-497F-9EC9-0E88D034D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ABFBF-6329-4C0E-A4BF-6B615434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4DC6-48D7-4B5C-A9ED-BFFCC4396DAF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15B04-6D04-4CE3-8C70-F6575C2EC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B8FAA-94A8-4D26-92F4-C6B35A03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A334-D3A4-470C-A1AD-F22DE6BC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98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8154-EF4F-4FD7-B60C-AF8EEA05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D5984-9CE2-4708-AAA9-E3BA410AB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24D79-FEBF-4925-9E32-999E42C71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F87DF-8978-43BB-84DF-25F1912B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4DC6-48D7-4B5C-A9ED-BFFCC4396DAF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4F53A-7181-4A15-BD5E-CA514B1E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C2FC4-578B-4429-9DBE-73E647A9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A334-D3A4-470C-A1AD-F22DE6BC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36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6558-DBF2-4A80-B3CF-C6C751E62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86EBB-4937-4044-8F54-E7BF73B95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F206C-4913-4FF9-80F7-39698DB2C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4F765-6F66-408A-BB68-1500A4A33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7744E6-36A1-4352-A767-785BFCAA3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27527-613E-46F5-BDD3-282A10303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4DC6-48D7-4B5C-A9ED-BFFCC4396DAF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29DC15-F501-4551-A225-59331DB5B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C602D-7333-48DE-9311-A21F6E12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A334-D3A4-470C-A1AD-F22DE6BC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03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6EDF-C324-479E-87CE-68117DCDC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893A6C-1E37-469B-BB65-EA35C54C0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4DC6-48D7-4B5C-A9ED-BFFCC4396DAF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0E179-5F7A-4D05-B1BF-238136C4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1CEB1-DBF1-4301-B5FB-6FECBA81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A334-D3A4-470C-A1AD-F22DE6BC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256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1F32F-FE4E-4B63-82DD-79FC638BF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4DC6-48D7-4B5C-A9ED-BFFCC4396DAF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8F26D6-1640-437B-99D8-B5566100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0A90D-CCA0-4A14-B063-B0E636583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A334-D3A4-470C-A1AD-F22DE6BC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680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BDE26-5599-4060-B18B-33D96517A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F97C6-A28D-47AE-B190-6CDE72450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D496D-07E3-4D59-B8A8-6A5BA87FB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CC074-D8B7-4035-B5B9-58CEC47A4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4DC6-48D7-4B5C-A9ED-BFFCC4396DAF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2C6AA-5F07-4C97-848E-F2702FBBD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5B149-A786-4218-BB5A-10D2AA22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A334-D3A4-470C-A1AD-F22DE6BC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1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Sess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B89E-026D-4ADA-9E9F-245CF6695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180" y="446086"/>
            <a:ext cx="9211429" cy="911659"/>
          </a:xfrm>
          <a:prstGeom prst="rect">
            <a:avLst/>
          </a:prstGeom>
        </p:spPr>
        <p:txBody>
          <a:bodyPr anchor="b"/>
          <a:lstStyle>
            <a:lvl1pPr algn="ctr">
              <a:defRPr sz="3200" b="1">
                <a:solidFill>
                  <a:srgbClr val="B4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9830A-A6CC-43B6-B98C-8F74BB42F0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6180" y="2142836"/>
            <a:ext cx="9144000" cy="358370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6" name="DIGITAL BUILT WEEK NORTH AMERICA | Hyatt Regency | Seattle | 17 - 20 July 2019">
            <a:extLst>
              <a:ext uri="{FF2B5EF4-FFF2-40B4-BE49-F238E27FC236}">
                <a16:creationId xmlns:a16="http://schemas.microsoft.com/office/drawing/2014/main" id="{714302DB-F628-490D-B58D-7E676BE78755}"/>
              </a:ext>
            </a:extLst>
          </p:cNvPr>
          <p:cNvSpPr txBox="1"/>
          <p:nvPr userDrawn="1"/>
        </p:nvSpPr>
        <p:spPr>
          <a:xfrm>
            <a:off x="379307" y="6281736"/>
            <a:ext cx="8700052" cy="576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585215">
              <a:spcBef>
                <a:spcPts val="300"/>
              </a:spcBef>
              <a:defRPr sz="1727">
                <a:solidFill>
                  <a:srgbClr val="BB272B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DIGITAL BUILT WEEK NORTH AMERICA | </a:t>
            </a:r>
            <a:r>
              <a:rPr dirty="0">
                <a:solidFill>
                  <a:srgbClr val="A7A7A7"/>
                </a:solidFill>
              </a:rPr>
              <a:t>Hyatt Regency</a:t>
            </a:r>
            <a:r>
              <a:rPr dirty="0"/>
              <a:t> | Seattle | </a:t>
            </a:r>
            <a:r>
              <a:rPr dirty="0">
                <a:solidFill>
                  <a:srgbClr val="A7A7A7"/>
                </a:solidFill>
              </a:rPr>
              <a:t>17 - 20 July 2019</a:t>
            </a:r>
          </a:p>
        </p:txBody>
      </p:sp>
    </p:spTree>
    <p:extLst>
      <p:ext uri="{BB962C8B-B14F-4D97-AF65-F5344CB8AC3E}">
        <p14:creationId xmlns:p14="http://schemas.microsoft.com/office/powerpoint/2010/main" val="29489095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3D569-58D0-4FA8-BA38-6DF191213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0E10A-3BE3-4A22-83D1-232AC9DAE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E05F2-BB95-4277-A817-E8C10A43B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C2BF4-0B10-4CD8-B937-7C9A5562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4DC6-48D7-4B5C-A9ED-BFFCC4396DAF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01E25-E2D9-4CDD-B5C0-2640CF88D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3DE47-60D2-4EA9-9D04-01B82E74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A334-D3A4-470C-A1AD-F22DE6BC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043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61369-5ECE-4F60-908F-884ACE77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68283-0EA7-4707-BAA6-3A8FE5300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EAE93-CE2D-4305-B802-24EA0C02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4DC6-48D7-4B5C-A9ED-BFFCC4396DAF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29F81-CD12-4E43-965F-9ADF5EB1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90F0A-3A5F-4FB0-A72A-09913D99A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A334-D3A4-470C-A1AD-F22DE6BC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725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F5CEBE-2FD5-4243-B5E9-DB6251E692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DF263-E050-45BB-8BA6-0D70EFDB0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68DC6-9EE2-46A3-9D46-AEE2DA332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4DC6-48D7-4B5C-A9ED-BFFCC4396DAF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FE65C-9DA6-4AFF-B8FF-0D9229070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A8465-FFB4-4499-A0A4-24B366AC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A334-D3A4-470C-A1AD-F22DE6BC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A Objectives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83BFF63-45ED-43CA-AC72-38E9074B1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9862" y="156232"/>
            <a:ext cx="720912" cy="67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54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BI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screen&#10;&#10;Description automatically generated">
            <a:extLst>
              <a:ext uri="{FF2B5EF4-FFF2-40B4-BE49-F238E27FC236}">
                <a16:creationId xmlns:a16="http://schemas.microsoft.com/office/drawing/2014/main" id="{4976E8EE-055A-4438-8C01-A0A07D6F2F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164" y="6046431"/>
            <a:ext cx="1082309" cy="811569"/>
          </a:xfrm>
          <a:prstGeom prst="rect">
            <a:avLst/>
          </a:prstGeom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5E47F20-D135-43F9-8418-D47A5EA37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E4A5F-B039-485A-8A97-DBB9B8F916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44675"/>
            <a:ext cx="10515600" cy="4351338"/>
          </a:xfrm>
        </p:spPr>
        <p:txBody>
          <a:bodyPr/>
          <a:lstStyle>
            <a:lvl5pPr>
              <a:defRPr/>
            </a:lvl5pPr>
            <a:lvl6pPr>
              <a:defRPr>
                <a:solidFill>
                  <a:srgbClr val="606060"/>
                </a:solidFill>
              </a:defRPr>
            </a:lvl6pPr>
            <a:lvl7pPr>
              <a:defRPr>
                <a:solidFill>
                  <a:srgbClr val="606060"/>
                </a:solidFill>
              </a:defRPr>
            </a:lvl7pPr>
            <a:lvl8pPr>
              <a:defRPr>
                <a:solidFill>
                  <a:srgbClr val="606060"/>
                </a:solidFill>
              </a:defRPr>
            </a:lvl8pPr>
            <a:lvl9pPr marL="3657600" indent="0">
              <a:buNone/>
              <a:defRPr>
                <a:solidFill>
                  <a:srgbClr val="606060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8"/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6408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BIL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5CBAEC-4D18-4176-A6C7-0ADB2B7E38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30009" y="0"/>
            <a:ext cx="301644" cy="6858000"/>
          </a:xfrm>
          <a:prstGeom prst="rect">
            <a:avLst/>
          </a:prstGeom>
        </p:spPr>
      </p:pic>
      <p:pic>
        <p:nvPicPr>
          <p:cNvPr id="4" name="Picture 3" descr="A close up of a screen&#10;&#10;Description automatically generated">
            <a:extLst>
              <a:ext uri="{FF2B5EF4-FFF2-40B4-BE49-F238E27FC236}">
                <a16:creationId xmlns:a16="http://schemas.microsoft.com/office/drawing/2014/main" id="{D8128BD7-0C53-41AE-B323-069DB687BC8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691" y="6087089"/>
            <a:ext cx="1082309" cy="811569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1080DBA-7163-4EC8-ABC8-26E2AFE4A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>
                <a:solidFill>
                  <a:srgbClr val="606060"/>
                </a:solidFill>
              </a:defRPr>
            </a:lvl6pPr>
            <a:lvl7pPr>
              <a:defRPr>
                <a:solidFill>
                  <a:srgbClr val="606060"/>
                </a:solidFill>
              </a:defRPr>
            </a:lvl7pPr>
            <a:lvl8pPr>
              <a:defRPr>
                <a:solidFill>
                  <a:srgbClr val="606060"/>
                </a:solidFill>
              </a:defRPr>
            </a:lvl8pPr>
            <a:lvl9pPr>
              <a:defRPr>
                <a:solidFill>
                  <a:srgbClr val="606060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D08937D-B234-4DC0-BA56-968F904288A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21537" y="1825625"/>
            <a:ext cx="5181600" cy="4351338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 marL="2286000" indent="0">
              <a:buNone/>
              <a:defRPr>
                <a:solidFill>
                  <a:srgbClr val="606060"/>
                </a:solidFill>
              </a:defRPr>
            </a:lvl6pPr>
            <a:lvl7pPr>
              <a:defRPr>
                <a:solidFill>
                  <a:srgbClr val="606060"/>
                </a:solidFill>
              </a:defRPr>
            </a:lvl7pPr>
            <a:lvl8pPr>
              <a:defRPr>
                <a:solidFill>
                  <a:srgbClr val="606060"/>
                </a:solidFill>
              </a:defRPr>
            </a:lvl8pPr>
            <a:lvl9pPr>
              <a:defRPr>
                <a:solidFill>
                  <a:srgbClr val="606060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6B801A1-2AFE-410A-A355-797AE8EDD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472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9EC9C-D4C4-4A7A-ABDF-DAE919CD6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10302-6541-41DE-ACBF-5FFB43EB7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7FCC8-E67F-4CDA-94AC-832D1A9E3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931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249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D447F-8449-4EAC-AA54-AEA261DD4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EDC61-2718-4F8A-9EFB-02DA5DD47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BF6F2-0F6E-4D4D-81DF-E7368F94A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C8B6D-F1C8-4EE0-9582-1F84734D32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CF8A1F-E1DF-45DE-B509-0D7EF9C4A96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A9567-5958-421D-B4FC-C67870A88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14CE0-E2B4-40B0-920D-7F221F5A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361830-40F8-42E6-BE41-2D8BE0280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9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633EF-1A59-4E40-804B-C2807C4B8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473831-9550-44EF-A953-3F62F1961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CF893-799E-4916-96ED-DD1C8000B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F23-9FC4-4385-B6CE-93149AB972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CF8A1F-E1DF-45DE-B509-0D7EF9C4A96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76B0A-468C-4151-AAAB-3446AFB7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80785-E72A-41DD-B72A-15A93F6A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361830-40F8-42E6-BE41-2D8BE0280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1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A9DA6F7-C3EB-4743-92AD-B999324C62B3}"/>
              </a:ext>
            </a:extLst>
          </p:cNvPr>
          <p:cNvSpPr txBox="1">
            <a:spLocks/>
          </p:cNvSpPr>
          <p:nvPr userDrawn="1"/>
        </p:nvSpPr>
        <p:spPr>
          <a:xfrm>
            <a:off x="400050" y="1070289"/>
            <a:ext cx="9211429" cy="2982914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89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430572-DB10-41E7-B35B-73D68A6C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6BBC9-25DF-4BBE-BCB1-FA8644058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E172DB-F7E8-4987-9E20-F664D1904524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130009" y="0"/>
            <a:ext cx="301644" cy="685800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E9AC478-FC2B-45B0-8FFC-485313C61B7A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58" y="6214170"/>
            <a:ext cx="1391142" cy="57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5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7" r:id="rId2"/>
    <p:sldLayoutId id="2147483670" r:id="rId3"/>
    <p:sldLayoutId id="2147483686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606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606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606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606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06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06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ED078C-226F-45A1-82F0-486643F45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97EAA-CF34-40C5-8936-DF4DC5937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599F6-34BD-4220-877A-23F670FA3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B4DC6-48D7-4B5C-A9ED-BFFCC4396DAF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3ABA3-36C0-4445-A8DF-C3F7B2A62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8A6D7-847C-4285-8954-E4E4EB8F9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BA334-D3A4-470C-A1AD-F22DE6BC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4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24FF0-B009-4CEE-B1D1-FD441B12BB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6085" y="763398"/>
            <a:ext cx="9337249" cy="1107347"/>
          </a:xfrm>
        </p:spPr>
        <p:txBody>
          <a:bodyPr/>
          <a:lstStyle/>
          <a:p>
            <a:r>
              <a:rPr lang="en-US" sz="6600" dirty="0"/>
              <a:t>the DAM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7ADB7-967C-4A39-B7D4-285E70D4E8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6085" y="2340528"/>
            <a:ext cx="9337249" cy="3045204"/>
          </a:xfrm>
        </p:spPr>
        <p:txBody>
          <a:bodyPr/>
          <a:lstStyle/>
          <a:p>
            <a:r>
              <a:rPr lang="en-US" dirty="0"/>
              <a:t>Team </a:t>
            </a:r>
            <a:r>
              <a:rPr lang="en-US" b="1" dirty="0">
                <a:solidFill>
                  <a:schemeClr val="tx1"/>
                </a:solidFill>
              </a:rPr>
              <a:t>Hack in Black</a:t>
            </a:r>
            <a:r>
              <a:rPr lang="en-US" dirty="0"/>
              <a:t>: </a:t>
            </a:r>
          </a:p>
          <a:p>
            <a:r>
              <a:rPr lang="en-US" dirty="0"/>
              <a:t>Jason Boehning, John Pierson, Marcello </a:t>
            </a:r>
            <a:r>
              <a:rPr lang="en-US" dirty="0" err="1"/>
              <a:t>Sgamulluri</a:t>
            </a:r>
            <a:r>
              <a:rPr lang="en-US" dirty="0"/>
              <a:t>, Carl Storms, Adam Thomas</a:t>
            </a:r>
          </a:p>
        </p:txBody>
      </p:sp>
    </p:spTree>
    <p:extLst>
      <p:ext uri="{BB962C8B-B14F-4D97-AF65-F5344CB8AC3E}">
        <p14:creationId xmlns:p14="http://schemas.microsoft.com/office/powerpoint/2010/main" val="105057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AD55E-0D3C-4141-BBA6-E70AF1C7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Hack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1154B-DB22-4C2B-B076-3CF7733111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Problem: </a:t>
            </a:r>
            <a:r>
              <a:rPr lang="en-US" dirty="0"/>
              <a:t>Organizations have hundreds or thousands of Dynamo graphs. Users may be not aware of everything that is available, especially when offices are global.</a:t>
            </a:r>
          </a:p>
          <a:p>
            <a:r>
              <a:rPr lang="en-US" b="1" dirty="0"/>
              <a:t>Goal: </a:t>
            </a:r>
            <a:r>
              <a:rPr lang="en-US" dirty="0"/>
              <a:t>Organize and search existing Dynamo graphs.</a:t>
            </a:r>
          </a:p>
        </p:txBody>
      </p:sp>
    </p:spTree>
    <p:extLst>
      <p:ext uri="{BB962C8B-B14F-4D97-AF65-F5344CB8AC3E}">
        <p14:creationId xmlns:p14="http://schemas.microsoft.com/office/powerpoint/2010/main" val="272529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AD55E-0D3C-4141-BBA6-E70AF1C7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Hack Outcomes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1154B-DB22-4C2B-B076-3CF7733111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78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in 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62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Main Content</vt:lpstr>
      <vt:lpstr>BLANK</vt:lpstr>
      <vt:lpstr>PowerPoint Presentation</vt:lpstr>
      <vt:lpstr>Hack Overview</vt:lpstr>
      <vt:lpstr>Hack 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Gabi Caruana</dc:creator>
  <cp:lastModifiedBy>Jason Boehning</cp:lastModifiedBy>
  <cp:revision>61</cp:revision>
  <dcterms:created xsi:type="dcterms:W3CDTF">2019-03-01T04:36:35Z</dcterms:created>
  <dcterms:modified xsi:type="dcterms:W3CDTF">2019-07-15T21:57:19Z</dcterms:modified>
</cp:coreProperties>
</file>