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20C5-AAEF-42A5-8864-904CAB3AB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87D72-37F1-4FE0-B407-E52AD8A06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5F2D-BF36-42FE-93EA-001DC808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8524-3D4F-4412-A9F0-B9971A8C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D2F4-A92D-4308-BC13-DBA476D6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0EC0-D291-441C-82D7-0D5677EB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53A2B-7DEE-41B3-8ACA-A65D8B04D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FBA9-5978-4F34-A3C0-BEDD6DB2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8A49-AD92-4C77-B199-27640886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C41A-9042-4133-A4E4-14293FEA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5E9BA-FF7E-4A20-9380-CD9B5EAA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23C45-938E-4A18-B849-C57DD12CF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0C2B-549E-434C-9FFC-0F96A03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83A8-E06A-424E-BA25-34757A28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97F3-C9F7-4EC0-9290-0F495F8E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4554-AC2E-4754-8857-4F4A7095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B1B3-6294-426A-AA70-C2D781EE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DA2D-6B9E-4CA6-8A38-3D08BCE5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7549-07AB-4341-891B-FFC63671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7C7-816B-41E8-A6C9-F996B731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0B3A-0932-4E34-B0D3-82186D01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1BBCB-4CCF-4825-8DF6-F16D8FD8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D68D-AD07-4411-813F-346AAB2B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188C-C440-4DDD-8854-19823B4B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5833-E01D-4AA3-BF83-A259CF85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289D-7F48-4C6E-8D6C-AE95C6B6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7BA4-0FFA-4C49-8E74-DE31981C7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49D5A-83F4-478E-BFBA-8809DE449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B7620-B306-45B4-BEFA-EB06C541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F66F-ECDB-4368-8898-3F1FD083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63FF4-A442-430F-9C6B-868CD7F6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0613-D65E-4EBB-80B2-65841F8A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18C9-0F9D-4EA8-8BA1-62AA2E98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D303F-89B8-406E-8CCA-2E7CD733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399B9-FD0F-4384-BF63-A66409381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53C2A-CFF5-4279-9CED-8B1A99D5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3ACC6-63D4-4A9D-BD44-913845CE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5C019-5681-4E0B-A6DE-761BCD4D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46A68-142C-4E27-A002-80BD9C2C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5794-5571-44AF-B5D0-B4894908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5B822-3634-47AB-9B92-2AE81D23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23DB1-70CD-4A2E-8AA6-EC3B073F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64EA-1A56-4920-A321-A25DD8FC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7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3D92E-6779-49A6-8CDD-D5C0ADD5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EF8B5-16B3-41A0-AE13-ADD8831C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694D2-C2B9-40EE-93B7-CECCBA8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1171-CB62-4E8B-95BA-4B61C331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866B-7C23-4295-AEBB-82F6E6B4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4D98-99E0-49FA-8EFA-81175D6D5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09932-C317-4652-8952-CD86C362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C0E1-9BEA-4C4E-83F1-A67D7033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B613-8123-4D17-A5DA-A6066BD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9EFD-58BA-4EA2-B19B-662CDC55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576C4-DDD4-46E3-881B-808A68AE6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6E40-BC5C-4F61-B47F-E5E66F78E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205C-02FE-4456-B46E-9F1BC87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E78D-EDD9-40CA-833D-E97ED61A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DB6F-5DC0-4166-8753-C1F4B6D0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A3A20-E441-4D8E-843C-65457226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A986-09AB-4BFD-A492-207EC48A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058F-FB04-4435-BBBB-2E8D3F1F0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ED39-1280-4C0D-99AC-D9EE8348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A03E-C153-4FE7-AF44-D209ED233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6A65-FD97-47C1-9F8F-4052DF0B9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F9725-AB69-4453-A99C-7C988B16A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Boehning</dc:creator>
  <cp:lastModifiedBy>Jason Boehning</cp:lastModifiedBy>
  <cp:revision>1</cp:revision>
  <dcterms:created xsi:type="dcterms:W3CDTF">2019-07-15T20:48:22Z</dcterms:created>
  <dcterms:modified xsi:type="dcterms:W3CDTF">2019-07-15T20:48:47Z</dcterms:modified>
</cp:coreProperties>
</file>