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8" r:id="rId3"/>
  </p:sldMasterIdLst>
  <p:handoutMasterIdLst>
    <p:handoutMasterId r:id="rId5"/>
  </p:handout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i Caruana" initials="GC" lastIdx="2" clrIdx="0">
    <p:extLst>
      <p:ext uri="{19B8F6BF-5375-455C-9EA6-DF929625EA0E}">
        <p15:presenceInfo xmlns:p15="http://schemas.microsoft.com/office/powerpoint/2012/main" userId="S::Gabi.Caruana@rtcevents.com::844b42ec-dfe6-4e68-93a0-3974b911f2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B40000"/>
    <a:srgbClr val="D6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72962-2C49-49EB-8561-EE8EED09088F}" v="5" dt="2019-07-12T16:47:3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3697D-5366-43F0-B634-44094B31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B6D05-A2E0-411D-BB2B-AF64B410A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0ABD-093B-4BA1-85AA-04D047FDDE6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A89C-13F4-4F91-A7DC-F8A1CFA5D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06BF-2C93-47DD-B005-791DE49FD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236-FFFD-44C7-8AE0-7DC8215B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FBE1B8-4AC9-4498-8BC7-C6895D5FCA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35" y="5605703"/>
            <a:ext cx="728529" cy="728820"/>
          </a:xfrm>
          <a:prstGeom prst="rect">
            <a:avLst/>
          </a:prstGeom>
        </p:spPr>
      </p:pic>
      <p:pic>
        <p:nvPicPr>
          <p:cNvPr id="14" name="Picture 13" descr="A clock on the wall&#10;&#10;Description automatically generated">
            <a:extLst>
              <a:ext uri="{FF2B5EF4-FFF2-40B4-BE49-F238E27FC236}">
                <a16:creationId xmlns:a16="http://schemas.microsoft.com/office/drawing/2014/main" id="{FC86557F-039A-420F-BCA5-6BFE78C489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1" y="5751473"/>
            <a:ext cx="739722" cy="45546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03CC56B5-3EE5-423A-B270-FEE3465251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6" y="5729841"/>
            <a:ext cx="930591" cy="6576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FE68B1-2B32-4A6A-BE99-E7F84057675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6706" y="6453321"/>
            <a:ext cx="8116003" cy="259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D77168-B824-4988-A700-23109A4B08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64652" y="6543583"/>
            <a:ext cx="1409538" cy="90587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30EA833A-E355-4F89-9EE4-7E59713B9D7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5" y="5633944"/>
            <a:ext cx="976755" cy="7324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950703-D48E-4C16-A2BE-5A3DF4A4A5D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44887" y="6531574"/>
            <a:ext cx="1572035" cy="10259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707A1E-3C6D-4DCB-9D36-78BD9000F0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86146" y="3859292"/>
            <a:ext cx="1857125" cy="11765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AU" dirty="0"/>
              <a:t>COMPANY LOGO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F35FD-2BF1-448D-A227-EA8F8C9FD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85" y="985195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AC5FB18-2378-43B1-AD7B-AC52AC41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5" y="1954303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F7602B-E0A5-410E-A787-F92BF9097B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5" y="2927068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59507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468B-D32B-489B-947B-B20E1DE7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E2D1F-4DE8-40F2-9610-A519AEA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B9C-3C52-40B0-8216-84BD241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CF71-5C5E-4579-831F-637CB04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82B9-B272-4D78-AC8E-F383F6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6550-7FE5-4CCE-A7A4-872FE029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D1FE-C020-42E3-96CD-9CC0DD8B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F5BD-1556-4543-BFB8-E1B0938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C5B-1F42-4011-B8F3-63561742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D84-B608-4B9E-AE21-181E3F3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9F4-EE7A-490F-9386-47C11ADC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A874-9E5A-4360-83C3-F16E459B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CD50-4A10-4EBE-852C-5DD9D269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9E3E-20F0-414B-BBE9-978EB735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1EBE-B8B4-458F-AAAA-7DAA9A3B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587-2618-4DCA-BF2E-1D47960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9C81-FC15-4D4C-83AB-8B39E62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B5F-5ECF-4813-A817-5FA2FD2B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DD53-13B5-40DE-99DE-1D39A2A3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70EE-FD60-4017-8044-D0290570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B99C-D11D-4244-92A2-B723197A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85B6-36E7-497F-9EC9-0E88D034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BFBF-6329-4C0E-A4BF-6B61543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5B04-6D04-4CE3-8C70-F6575C2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8FAA-94A8-4D26-92F4-C6B35A03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8154-EF4F-4FD7-B60C-AF8EEA0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984-9CE2-4708-AAA9-E3BA410A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24D79-FEBF-4925-9E32-999E42C7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87DF-8978-43BB-84DF-25F1912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F53A-7181-4A15-BD5E-CA514B1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2FC4-578B-4429-9DBE-73E647A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558-DBF2-4A80-B3CF-C6C751E6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EBB-4937-4044-8F54-E7BF73B9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206C-4913-4FF9-80F7-39698DB2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4F765-6F66-408A-BB68-1500A4A3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744E6-36A1-4352-A767-785BFCAA3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27527-613E-46F5-BDD3-282A1030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DC15-F501-4551-A225-59331DB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C602D-7333-48DE-9311-A21F6E12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3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EDF-C324-479E-87CE-68117DCD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3A6C-1E37-469B-BB65-EA35C54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E179-5F7A-4D05-B1BF-238136C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CEB1-DBF1-4301-B5FB-6FECBA81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1F32F-FE4E-4B63-82DD-79FC638B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26D6-1640-437B-99D8-B5566100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A90D-CCA0-4A14-B063-B0E63658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DE26-5599-4060-B18B-33D96517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7C6-A28D-47AE-B190-6CDE7245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496D-07E3-4D59-B8A8-6A5BA87F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C074-D8B7-4035-B5B9-58CEC47A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C6AA-5F07-4C97-848E-F2702FBB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B149-A786-4218-BB5A-10D2AA22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ess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9E-026D-4ADA-9E9F-245CF669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0" y="446086"/>
            <a:ext cx="9211429" cy="911659"/>
          </a:xfrm>
          <a:prstGeom prst="rect">
            <a:avLst/>
          </a:prstGeom>
        </p:spPr>
        <p:txBody>
          <a:bodyPr anchor="b"/>
          <a:lstStyle>
            <a:lvl1pPr algn="ctr">
              <a:defRPr sz="3200" b="1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830A-A6CC-43B6-B98C-8F74BB42F0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6180" y="2142836"/>
            <a:ext cx="9144000" cy="3583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DIGITAL BUILT WEEK NORTH AMERICA | Hyatt Regency | Seattle | 17 - 20 July 2019">
            <a:extLst>
              <a:ext uri="{FF2B5EF4-FFF2-40B4-BE49-F238E27FC236}">
                <a16:creationId xmlns:a16="http://schemas.microsoft.com/office/drawing/2014/main" id="{714302DB-F628-490D-B58D-7E676BE78755}"/>
              </a:ext>
            </a:extLst>
          </p:cNvPr>
          <p:cNvSpPr txBox="1"/>
          <p:nvPr userDrawn="1"/>
        </p:nvSpPr>
        <p:spPr>
          <a:xfrm>
            <a:off x="379307" y="6281736"/>
            <a:ext cx="8700052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585215">
              <a:spcBef>
                <a:spcPts val="300"/>
              </a:spcBef>
              <a:defRPr sz="1727">
                <a:solidFill>
                  <a:srgbClr val="BB272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DIGITAL BUILT WEEK NORTH AMERICA | </a:t>
            </a:r>
            <a:r>
              <a:rPr dirty="0">
                <a:solidFill>
                  <a:srgbClr val="A7A7A7"/>
                </a:solidFill>
              </a:rPr>
              <a:t>Hyatt Regency</a:t>
            </a:r>
            <a:r>
              <a:rPr dirty="0"/>
              <a:t> | Seattle | </a:t>
            </a:r>
            <a:r>
              <a:rPr dirty="0">
                <a:solidFill>
                  <a:srgbClr val="A7A7A7"/>
                </a:solidFill>
              </a:rPr>
              <a:t>17 - 20 July 2019</a:t>
            </a:r>
          </a:p>
        </p:txBody>
      </p:sp>
    </p:spTree>
    <p:extLst>
      <p:ext uri="{BB962C8B-B14F-4D97-AF65-F5344CB8AC3E}">
        <p14:creationId xmlns:p14="http://schemas.microsoft.com/office/powerpoint/2010/main" val="294890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569-58D0-4FA8-BA38-6DF1912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0E10A-3BE3-4A22-83D1-232AC9DA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05F2-BB95-4277-A817-E8C10A43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2BF4-0B10-4CD8-B937-7C9A556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1E25-E2D9-4CDD-B5C0-2640CF88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DE47-60D2-4EA9-9D04-01B82E7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1369-5ECE-4F60-908F-884ACE7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8283-0EA7-4707-BAA6-3A8FE530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AE93-CE2D-4305-B802-24EA0C02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9F81-CD12-4E43-965F-9ADF5EB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0F0A-3A5F-4FB0-A72A-09913D9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2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5CEBE-2FD5-4243-B5E9-DB6251E6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263-E050-45BB-8BA6-0D70EFDB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8DC6-9EE2-46A3-9D46-AEE2DA33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E65C-9DA6-4AFF-B8FF-0D922907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8465-FFB4-4499-A0A4-24B366A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 Objectiv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3BFF63-45ED-43CA-AC72-38E9074B1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62" y="156232"/>
            <a:ext cx="720912" cy="6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4976E8EE-055A-4438-8C01-A0A07D6F2F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64" y="6046431"/>
            <a:ext cx="1082309" cy="811569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E47F20-D135-43F9-8418-D47A5EA3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44675"/>
            <a:ext cx="10515600" cy="4351338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40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BAEC-4D18-4176-A6C7-0ADB2B7E3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D8128BD7-0C53-41AE-B323-069DB687B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1" y="6087089"/>
            <a:ext cx="1082309" cy="81156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080DBA-7163-4EC8-ABC8-26E2AFE4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08937D-B234-4DC0-BA56-968F904288A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21537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2286000" indent="0">
              <a:buNone/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B801A1-2AFE-410A-A355-797AE8ED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7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EC9C-D4C4-4A7A-ABDF-DAE919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0302-6541-41DE-ACBF-5FFB43EB7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FCC8-E67F-4CDA-94AC-832D1A9E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3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4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47F-8449-4EAC-AA54-AEA261D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C61-2718-4F8A-9EFB-02DA5DD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BF6F2-0F6E-4D4D-81DF-E7368F94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8B6D-F1C8-4EE0-9582-1F84734D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9567-5958-421D-B4FC-C67870A8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4CE0-E2B4-40B0-920D-7F221F5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3EF-1A59-4E40-804B-C2807C4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831-9550-44EF-A953-3F62F196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F893-799E-4916-96ED-DD1C8000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F23-9FC4-4385-B6CE-93149AB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6B0A-468C-4151-AAAB-3446AFB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0785-E72A-41DD-B72A-15A93F6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DA6F7-C3EB-4743-92AD-B999324C62B3}"/>
              </a:ext>
            </a:extLst>
          </p:cNvPr>
          <p:cNvSpPr txBox="1">
            <a:spLocks/>
          </p:cNvSpPr>
          <p:nvPr userDrawn="1"/>
        </p:nvSpPr>
        <p:spPr>
          <a:xfrm>
            <a:off x="400050" y="1070289"/>
            <a:ext cx="9211429" cy="298291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0572-DB10-41E7-B35B-73D68A6C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BC9-25DF-4BBE-BCB1-FA864405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172DB-F7E8-4987-9E20-F664D190452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E9AC478-FC2B-45B0-8FFC-485313C61B7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8" y="6214170"/>
            <a:ext cx="1391142" cy="5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0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6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D078C-226F-45A1-82F0-486643F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EAA-CF34-40C5-8936-DF4DC593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99F6-34BD-4220-877A-23F670F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BA3-36C0-4445-A8DF-C3F7B2A6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6D7-847C-4285-8954-E4E4EB8F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4FF0-B009-4CEE-B1D1-FD441B12B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085" y="763398"/>
            <a:ext cx="9337249" cy="1107347"/>
          </a:xfrm>
        </p:spPr>
        <p:txBody>
          <a:bodyPr/>
          <a:lstStyle/>
          <a:p>
            <a:r>
              <a:rPr lang="en-US" sz="6600" dirty="0"/>
              <a:t>the DAM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ADB7-967C-4A39-B7D4-285E70D4E8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6085" y="2340528"/>
            <a:ext cx="9337249" cy="3045204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b="1" dirty="0">
                <a:solidFill>
                  <a:schemeClr val="tx1"/>
                </a:solidFill>
              </a:rPr>
              <a:t>Hack in Black</a:t>
            </a:r>
            <a:r>
              <a:rPr lang="en-US" dirty="0"/>
              <a:t>: </a:t>
            </a:r>
          </a:p>
          <a:p>
            <a:r>
              <a:rPr lang="en-US" dirty="0"/>
              <a:t>Jason Boehning, John Pierson, Marcello </a:t>
            </a:r>
            <a:r>
              <a:rPr lang="en-US" dirty="0" err="1"/>
              <a:t>Sgamulluri</a:t>
            </a:r>
            <a:r>
              <a:rPr lang="en-US" dirty="0"/>
              <a:t>, Carl Storms, Adam Thomas</a:t>
            </a:r>
          </a:p>
        </p:txBody>
      </p:sp>
    </p:spTree>
    <p:extLst>
      <p:ext uri="{BB962C8B-B14F-4D97-AF65-F5344CB8AC3E}">
        <p14:creationId xmlns:p14="http://schemas.microsoft.com/office/powerpoint/2010/main" val="10505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Main Content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 Caruana</dc:creator>
  <cp:lastModifiedBy>Jason Boehning</cp:lastModifiedBy>
  <cp:revision>59</cp:revision>
  <dcterms:created xsi:type="dcterms:W3CDTF">2019-03-01T04:36:35Z</dcterms:created>
  <dcterms:modified xsi:type="dcterms:W3CDTF">2019-07-15T21:51:12Z</dcterms:modified>
</cp:coreProperties>
</file>