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B2A6C-0D3D-4B6F-9A86-FD7B3F6170A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317E7-69E2-45B5-BFAF-FBFB57B7D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98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B63DA-B0D5-AC27-D46E-526731127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55CBE0-FD6A-EA9C-8B37-3D6816D49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DDD783-C8B0-DEEC-9825-3C2DBE7E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2520-778D-40E7-A38F-C6FD7CFEC9FC}" type="datetime1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1061E6-D0D2-4BA4-D1B2-96D096A6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4BA022-E2DC-C852-E1E3-7FC16831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20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23E2A-3676-0678-8460-17FF29D7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6FCD50-8DDC-E0C7-4A35-1492208C7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B3C69-409F-4817-ADE2-388C0755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BB9C-2675-4C51-A748-8E743CF13EFC}" type="datetime1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5FFA93-121B-AB2C-A8FE-9172AF6B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093E1D-11E3-A259-6D81-19B03595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44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D4B87B-57F9-9713-D82D-971A37EDF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279758-D393-5662-239A-D257238BF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75F8E5-3001-CCBE-A4BA-F92F2B3A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239-BE45-4EFF-AE33-205408EDE02B}" type="datetime1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DB2AA3-D862-9899-897F-2CF7E1F3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55DCE6-1245-DBBC-B25D-2CAA9BF2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97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5755E-55F0-784B-D312-660ACA7F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2DF91-D596-C302-E294-FAC76E0F2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218C15-9E94-2F14-FFF2-D4C16991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42B1-EAE5-4C8F-8B22-2D66DA760B41}" type="datetime1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CAC6C8-CA2F-7BC0-E718-40206D21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44470C-E1AD-EBFF-B7EE-27856346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18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573E8-4FEA-72F4-AED8-50E39C7B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8661FD-B018-1B9A-18EF-C8DB0FBB2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CCF2DB-AAC1-A82A-091B-8C2951DA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0E79-2189-4B40-9C22-C786D12E280C}" type="datetime1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3A222F-970C-D669-5688-A869A893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CF2608-5BD9-23B6-C34B-FCFA9593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6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5CCC6-A509-C97B-C772-B518F222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BF98D-B1F3-0B46-F8C2-EAC31B27A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148656-8D78-3F58-D211-792AE10A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82D8B1-01B0-5414-07CF-64D2BB55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7833-FA1B-4C12-9BC6-B6F834427D11}" type="datetime1">
              <a:rPr lang="ru-RU" smtClean="0"/>
              <a:t>25.05.2022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68E7AA-2B08-426E-C219-9061464B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402D2D-CB6B-59B8-8913-0474F349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6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C4D89-FB04-2CEA-3016-4C0CE6C3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18512B-F7DC-5BE5-E45F-C943C8953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520490-B6B9-64C5-7450-6615B1F6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692C13-364A-1B13-E273-02C00D799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EDD1219-078F-97BC-4C3C-77B022F72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AC54DD-F05B-A006-62F0-3D5D8850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72AC-3D7A-480A-BB99-6FD01B8F6E71}" type="datetime1">
              <a:rPr lang="ru-RU" smtClean="0"/>
              <a:t>25.05.2022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1F7D8E-0321-F30C-CBB3-8F768207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E428ABE-5AE7-D97B-CA3B-7DB8D907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43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B508F-C330-A1DB-32B7-DB69D50D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FEC8B9-E02D-88D9-FA2A-51DF3C34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C096-A4F1-4EAD-A9B6-1ACC8DF8D907}" type="datetime1">
              <a:rPr lang="ru-RU" smtClean="0"/>
              <a:t>25.05.2022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F5ABCD-F099-831A-EB69-200B8164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08D064-269C-A077-3AB6-DD9D28E6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21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B5C556-CB91-AC12-E751-41C10EE5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8D8E-CA33-43AF-BCC6-D6D44B13405A}" type="datetime1">
              <a:rPr lang="ru-RU" smtClean="0"/>
              <a:t>25.05.2022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F8281C-3923-CEBD-35D1-DDCAE918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216B3-9032-D86F-EB20-57A70935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10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C3140-D179-86E0-3527-5876DFA9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072EC7-205A-E684-D160-9B974150C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566ABE-ACA3-63CF-7865-16C957A06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6B8736-3F6C-A9CF-C8B4-101FD36A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D6C-9814-453C-A0EA-EDF5D0666799}" type="datetime1">
              <a:rPr lang="ru-RU" smtClean="0"/>
              <a:t>25.05.2022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078428-F5D9-4488-F1F2-0AFD1273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C5FCE0-5A8A-D81C-EE78-41BF0B3E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69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2FE9B-41B8-8396-10B1-3077F019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AD1C53-36CB-2D73-55F2-66C394FF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22902C-8990-CB05-8789-98C8E82D5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A4A1AF-C641-EE61-A9BF-FBC0854E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A7D2-2933-424B-81E0-D3CB59DCBEE0}" type="datetime1">
              <a:rPr lang="ru-RU" smtClean="0"/>
              <a:t>25.05.2022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38FFF3-5CF5-2B42-0872-BA0E1957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C8F0EA-5ACF-CF44-2245-CFE9CDE0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23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00AE1-D7C0-3F5A-C57C-71CE8504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5D2A54-31EA-5F03-E329-69558FB6C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F84D6D-B130-AB40-CC36-C62E954DF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9A977-C57F-4F65-84FA-A760CD2A875C}" type="datetime1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78FDD-1FCD-5366-25C7-2C41D264D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41602E-8783-C948-9E2C-745FBF6B8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B822C-B782-4A94-B1B0-399A7CF9B6EF}" type="slidenum">
              <a:rPr lang="ru-RU" smtClean="0"/>
              <a:pPr/>
              <a:t>‹#›</a:t>
            </a:fld>
            <a:r>
              <a:rPr lang="en-US" dirty="0"/>
              <a:t>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44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3019-8FB9-07E3-4E16-08BDB6C0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61" y="237780"/>
            <a:ext cx="10310191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оператора </a:t>
            </a:r>
            <a:r>
              <a:rPr lang="ru-RU" dirty="0" err="1"/>
              <a:t>reset</a:t>
            </a:r>
            <a:r>
              <a:rPr lang="ru-RU" dirty="0"/>
              <a:t> в квантовых вычислениях: прибавление единицы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CF3EDA-CAE1-B1A6-AF1B-F88F9B5E9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56" y="3015629"/>
            <a:ext cx="9144000" cy="940145"/>
          </a:xfrm>
        </p:spPr>
        <p:txBody>
          <a:bodyPr/>
          <a:lstStyle/>
          <a:p>
            <a:r>
              <a:rPr lang="ru-RU" dirty="0"/>
              <a:t>Иван Оглоблин</a:t>
            </a:r>
          </a:p>
          <a:p>
            <a:r>
              <a:rPr lang="ru-RU" dirty="0"/>
              <a:t>Руководитель: Сергей Борисович Тихомиров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764126-DD2E-C537-ED01-C3511FF1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08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B0E2F-57EF-6708-E88F-FC8E0337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887"/>
            <a:ext cx="10515600" cy="1325563"/>
          </a:xfrm>
        </p:spPr>
        <p:txBody>
          <a:bodyPr/>
          <a:lstStyle/>
          <a:p>
            <a:r>
              <a:rPr lang="en-US" dirty="0"/>
              <a:t>Noisy intermediate-scale quantum era</a:t>
            </a:r>
            <a:r>
              <a:rPr lang="ru-RU" dirty="0"/>
              <a:t> </a:t>
            </a:r>
            <a:r>
              <a:rPr lang="en-US" dirty="0"/>
              <a:t>(NISQ)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E6F0E6-58E9-1CF2-E35B-6B4870A4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0" y="1305676"/>
            <a:ext cx="11117179" cy="1532021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Шум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Небольшое количество кубит (100)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В основном теоретические исследования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A43F7D-FBE2-1F9C-2591-9642C3429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75" y="3429000"/>
            <a:ext cx="5441425" cy="321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A0BE1A-5F9D-E86D-9FE8-AF1D1A21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2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AD7F31E-C11B-5E9D-9762-05AE3758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345741"/>
            <a:ext cx="11967411" cy="1206333"/>
          </a:xfrm>
        </p:spPr>
        <p:txBody>
          <a:bodyPr>
            <a:normAutofit/>
          </a:bodyPr>
          <a:lstStyle/>
          <a:p>
            <a:r>
              <a:rPr lang="ru-RU" dirty="0"/>
              <a:t>Квадратичное ускорение для задачи неструктурированного поиска</a:t>
            </a:r>
            <a:endParaRPr lang="en-US" dirty="0"/>
          </a:p>
          <a:p>
            <a:r>
              <a:rPr lang="ru-RU" dirty="0"/>
              <a:t>В теории! На практике очень много шума…</a:t>
            </a:r>
            <a:endParaRPr lang="en-US" dirty="0"/>
          </a:p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A7AFF0-337B-402E-7B96-BA07708047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25"/>
          <a:stretch/>
        </p:blipFill>
        <p:spPr bwMode="auto">
          <a:xfrm>
            <a:off x="-2" y="1491000"/>
            <a:ext cx="12192001" cy="505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69C753-4B81-540A-0E14-5AA22B2E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9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48217-2A64-4BD1-EA04-46DC27EE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Метрики для алгоритмов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10F67-DAAC-618C-8425-D97D80E9C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69" y="1343818"/>
            <a:ext cx="10515600" cy="1671554"/>
          </a:xfrm>
        </p:spPr>
        <p:txBody>
          <a:bodyPr/>
          <a:lstStyle/>
          <a:p>
            <a:r>
              <a:rPr lang="ru-RU" dirty="0"/>
              <a:t>Глубина квантовой схемы – основной показатель шума</a:t>
            </a:r>
          </a:p>
          <a:p>
            <a:r>
              <a:rPr lang="ru-RU" dirty="0"/>
              <a:t>Ожидаемая глубина</a:t>
            </a:r>
          </a:p>
          <a:p>
            <a:r>
              <a:rPr lang="ru-RU" dirty="0"/>
              <a:t>Шанс получить правильный ответ при исполнении схемы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F31F71-1C47-71BC-E7A0-CD36F1525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69" y="3429000"/>
            <a:ext cx="11859461" cy="21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52BDA9-C4F2-9A9E-C9FC-00089276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89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DA6C5-FF86-1481-A7A1-A76BED2D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30" y="206099"/>
            <a:ext cx="10515600" cy="1325563"/>
          </a:xfrm>
        </p:spPr>
        <p:txBody>
          <a:bodyPr/>
          <a:lstStyle/>
          <a:p>
            <a:r>
              <a:rPr lang="ru-RU" dirty="0"/>
              <a:t>Стратегии для улучшения алгоритма квантового поиска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219E6-B5F3-8BE2-C482-507F01F5A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30" y="1531662"/>
            <a:ext cx="10515600" cy="4351338"/>
          </a:xfrm>
        </p:spPr>
        <p:txBody>
          <a:bodyPr/>
          <a:lstStyle/>
          <a:p>
            <a:r>
              <a:rPr lang="ru-RU" dirty="0"/>
              <a:t>Гибридный алгоритм</a:t>
            </a:r>
          </a:p>
          <a:p>
            <a:r>
              <a:rPr lang="ru-RU" dirty="0"/>
              <a:t>Оптимизация глубины оператором частичной диффузии</a:t>
            </a:r>
          </a:p>
          <a:p>
            <a:r>
              <a:rPr lang="ru-RU" dirty="0"/>
              <a:t>Стратегия разделяй и властвуй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746F3FF-22C4-C298-C26E-96D24766E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530" y="3009115"/>
            <a:ext cx="6010751" cy="35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2F4E6E-7585-1A61-986E-753BCB17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00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C8FB2-E06C-4201-ADA4-123E3E03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27" y="18255"/>
            <a:ext cx="10515600" cy="1325563"/>
          </a:xfrm>
        </p:spPr>
        <p:txBody>
          <a:bodyPr/>
          <a:lstStyle/>
          <a:p>
            <a:r>
              <a:rPr lang="ru-RU" dirty="0"/>
              <a:t>Результаты в статье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26C7D4-D2A0-D965-BEEF-B46FCF529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92F5F22-A238-77A2-2EC5-31FA484DB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83" y="1053200"/>
            <a:ext cx="11529433" cy="552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CB4E1C-64DC-CC57-3FC6-094E9E54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7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F9947-A0F6-7417-ADA0-09C1330A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моей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23B5FD-AEFA-8F3D-3F44-EDB4B604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Прочитать, разобрать и понять статью</a:t>
            </a:r>
          </a:p>
          <a:p>
            <a:r>
              <a:rPr lang="ru-RU" dirty="0"/>
              <a:t>Написать код с реализациями предложенных алгоритмов</a:t>
            </a:r>
          </a:p>
          <a:p>
            <a:r>
              <a:rPr lang="ru-RU" dirty="0"/>
              <a:t>Создать среду для тестирования алгоритмов с разными параметрами количества кубит и шума</a:t>
            </a:r>
          </a:p>
          <a:p>
            <a:r>
              <a:rPr lang="ru-RU" dirty="0"/>
              <a:t>Провести тесты для разных алгоритмов и разных параметров шума</a:t>
            </a:r>
          </a:p>
          <a:p>
            <a:r>
              <a:rPr lang="ru-RU" dirty="0"/>
              <a:t>Параллельно смотреть на разные возможные идеи по улучшению алгоритмов (использование </a:t>
            </a:r>
            <a:r>
              <a:rPr lang="en-US" dirty="0"/>
              <a:t>reset </a:t>
            </a:r>
            <a:r>
              <a:rPr lang="ru-RU" dirty="0"/>
              <a:t>для ускорения </a:t>
            </a:r>
            <a:r>
              <a:rPr lang="en-US" dirty="0" err="1"/>
              <a:t>toffoli</a:t>
            </a:r>
            <a:r>
              <a:rPr lang="ru-RU" dirty="0"/>
              <a:t>)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A4A8AB-79EF-43B1-2AC8-2BF3E9CF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70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64A1B-B13E-0E83-4D08-961AA357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990" y="-200025"/>
            <a:ext cx="10515600" cy="1325563"/>
          </a:xfrm>
        </p:spPr>
        <p:txBody>
          <a:bodyPr/>
          <a:lstStyle/>
          <a:p>
            <a:r>
              <a:rPr lang="ru-RU" dirty="0"/>
              <a:t>Мои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C93AEB-0980-91DA-3A84-BC731011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A2A000-9DB9-D3A1-FD65-EDCACC544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1052"/>
            <a:ext cx="8633661" cy="6056948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CE37EA5-A2E7-74CB-817B-99DDBCF08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8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EEEB6-54EB-9AC8-C5C5-544E7CA7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3289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4668A-E362-6F14-0C18-F15FA9D256D8}"/>
              </a:ext>
            </a:extLst>
          </p:cNvPr>
          <p:cNvSpPr txBox="1"/>
          <p:nvPr/>
        </p:nvSpPr>
        <p:spPr>
          <a:xfrm>
            <a:off x="546609" y="68948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Иван Оглоблин </a:t>
            </a:r>
            <a:r>
              <a:rPr lang="en-US" dirty="0"/>
              <a:t>studioshader2018@gmail.com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A6E28-C0DF-A6D2-B490-DEF26488C617}"/>
              </a:ext>
            </a:extLst>
          </p:cNvPr>
          <p:cNvSpPr txBox="1"/>
          <p:nvPr/>
        </p:nvSpPr>
        <p:spPr>
          <a:xfrm>
            <a:off x="5257799" y="168898"/>
            <a:ext cx="6781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Подробный отчёт о работе можно найти в открытом репозитории </a:t>
            </a:r>
            <a:r>
              <a:rPr lang="en-US" dirty="0"/>
              <a:t>https://github.com/StudioShader/QPSA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1DA56C-EC4C-2116-99B2-63E40014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7970"/>
            <a:ext cx="11887200" cy="5381625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54D1EE-7ACA-A43D-8152-EE68DB41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813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179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Использование оператора reset в квантовых вычислениях: прибавление единицы</vt:lpstr>
      <vt:lpstr>Noisy intermediate-scale quantum era (NISQ)</vt:lpstr>
      <vt:lpstr>Презентация PowerPoint</vt:lpstr>
      <vt:lpstr>Метрики для алгоритмов</vt:lpstr>
      <vt:lpstr>Стратегии для улучшения алгоритма квантового поиска</vt:lpstr>
      <vt:lpstr>Результаты в статье</vt:lpstr>
      <vt:lpstr>Этапы моей работы</vt:lpstr>
      <vt:lpstr>Мои результаты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 Ogloblin</dc:creator>
  <cp:lastModifiedBy>Ivan Ogloblin</cp:lastModifiedBy>
  <cp:revision>9</cp:revision>
  <dcterms:created xsi:type="dcterms:W3CDTF">2022-05-24T16:14:03Z</dcterms:created>
  <dcterms:modified xsi:type="dcterms:W3CDTF">2022-05-25T14:47:10Z</dcterms:modified>
</cp:coreProperties>
</file>